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>
        <p:scale>
          <a:sx n="75" d="100"/>
          <a:sy n="75" d="100"/>
        </p:scale>
        <p:origin x="-12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080BD-0E67-40D3-AD18-C0720E181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3E0359-E518-418F-A6F1-A463CF4BA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EDBE9-013E-421F-9B33-09076AC8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85A7A-2364-42A0-9D5B-850DA30D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BCCC3-7B00-40D8-ADEF-1DF696D7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2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AE75-EE29-4C80-81A9-622BD308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ADC561-89A1-4A7F-913D-EF785B062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E96D6-6F93-4374-A419-0D48EF5F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EBC2C-190F-438E-A110-88DCA4C4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03441-366E-4379-947E-9329F650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5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03A24B-E96F-426A-A7C6-47979A4AD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0099F-F4FC-428D-9F3F-A7D8C9E1D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0F24-119F-4935-89C6-BE2BED73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F514C-1329-4E43-A8F0-D88A0618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BB48E-6A61-4CDD-9BDE-576E1B72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95E6D-6EAA-4A15-9D85-59747A2A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BB959-6879-48B2-8DD6-C798EBFB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F4652-82A6-40D8-BBE2-8DF3D5A8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A423-FD80-40BF-8A35-CE9D3C32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6B834-B590-469C-931B-1C68BD1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2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62C44-D2D8-4D7E-95AC-DC66D496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805E9-2FC2-4B1F-97A7-78036040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41EF5-A82D-4639-B5B0-4BCD238F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C0B6E-F888-493A-9BDB-0E5ED11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1F74C-4990-4ECB-9EEA-D894FC24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5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B2A9-15FD-408B-879D-6A202C7B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257D8-BEE0-434A-8D0D-8F8557A71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86C816-EDEF-4FEB-91F5-9101EB66D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3BC3A-6302-4E92-A90E-DE7F3BF4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DDAAF-5F4E-4A74-8B71-2FFA9545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00D88-1474-44CF-A91C-72C69095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1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80E0F-353A-4E65-9C94-37267EDA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633D9-0BE6-48D8-87D8-8EDA912D6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E1151-E3CB-4AB7-B3B7-CD39DE640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9B0288-8BB2-4043-89A0-C02DA48B6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97889-5ABD-4E79-B5C0-08163ED6E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E7DBCE-2083-4138-8A6B-F6C55AF5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DA96FE-7EA5-42FD-9002-C1882792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C065A6-9BD6-45C5-9A4E-A9C07310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2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3B4DF-AA30-46D0-81FA-6A2FD5EB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68D2D9-C71A-45A7-9E40-C6571861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4A1768-56FA-4C3A-9BC8-27CE09EA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E554F-9ADD-4527-8A79-F6322501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4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C5D4C1-2D1C-4E2B-8F8E-B8227422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ACB320-FAA1-4460-B2BA-6E55C33E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B50645-4D64-4BB6-8327-BBB1F684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35E73-C5B7-42ED-BE78-A9C82589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6AD29-5375-4E47-9B99-5FB8871B7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A5775C-34E6-4CF9-9554-3DAD1ACA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76B2F-0D37-4F1A-9341-99DFE0BC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1C7A7-27CB-44F3-93C5-EC6824FA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B6EFC-3773-44AD-B07C-D6CD0B38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9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48AE8-E658-403B-8931-FDB51FA2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258FE4-C9EF-4400-A8A9-6A33C74A2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161F7-AB03-407E-BF6E-7A7EA863C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3D840-47B4-4855-A848-0088D83A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9C0CA-2137-4BE2-85F9-63ABD6B4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E41E3-1615-4D15-8C89-10F28E9D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72A5C5-9E8A-4EC4-A49C-6CBBEEF7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0CAA5-90F4-460C-9B10-79FB679C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FF99C-F667-4FE0-9189-98737D620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2316-616D-46BE-A076-F773B42D543D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2BD46-00F4-4D58-8E1E-9A9B58ACD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B0AEB-DD48-451C-A1EF-C262C9CEB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104D-C7AA-47F5-814E-B970F5B7E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674E9AC-A2B7-4903-8B52-F660523C85CB}"/>
              </a:ext>
            </a:extLst>
          </p:cNvPr>
          <p:cNvSpPr/>
          <p:nvPr/>
        </p:nvSpPr>
        <p:spPr>
          <a:xfrm>
            <a:off x="3258589" y="914400"/>
            <a:ext cx="2693324" cy="54198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4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674E9AC-A2B7-4903-8B52-F660523C85CB}"/>
              </a:ext>
            </a:extLst>
          </p:cNvPr>
          <p:cNvSpPr/>
          <p:nvPr/>
        </p:nvSpPr>
        <p:spPr>
          <a:xfrm>
            <a:off x="3258589" y="914400"/>
            <a:ext cx="2693324" cy="54198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55C5DE-3F30-43B2-96D9-57282D838738}"/>
              </a:ext>
            </a:extLst>
          </p:cNvPr>
          <p:cNvSpPr/>
          <p:nvPr/>
        </p:nvSpPr>
        <p:spPr>
          <a:xfrm>
            <a:off x="7231894" y="5410968"/>
            <a:ext cx="401263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“</a:t>
            </a:r>
            <a:r>
              <a:rPr lang="en-US" altLang="zh-C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anne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12A56F-4A9A-4EA6-91D9-544B84E2267B}"/>
              </a:ext>
            </a:extLst>
          </p:cNvPr>
          <p:cNvSpPr/>
          <p:nvPr/>
        </p:nvSpPr>
        <p:spPr>
          <a:xfrm>
            <a:off x="3640975" y="523701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674E9AC-A2B7-4903-8B52-F660523C85CB}"/>
              </a:ext>
            </a:extLst>
          </p:cNvPr>
          <p:cNvSpPr/>
          <p:nvPr/>
        </p:nvSpPr>
        <p:spPr>
          <a:xfrm>
            <a:off x="3258589" y="914400"/>
            <a:ext cx="2693324" cy="54198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55C5DE-3F30-43B2-96D9-57282D838738}"/>
              </a:ext>
            </a:extLst>
          </p:cNvPr>
          <p:cNvSpPr/>
          <p:nvPr/>
        </p:nvSpPr>
        <p:spPr>
          <a:xfrm>
            <a:off x="7477955" y="5410968"/>
            <a:ext cx="35205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“get”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12A56F-4A9A-4EA6-91D9-544B84E2267B}"/>
              </a:ext>
            </a:extLst>
          </p:cNvPr>
          <p:cNvSpPr/>
          <p:nvPr/>
        </p:nvSpPr>
        <p:spPr>
          <a:xfrm>
            <a:off x="3640975" y="523701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anne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617DFF-44F2-4CFA-A431-D4215D1235FD}"/>
              </a:ext>
            </a:extLst>
          </p:cNvPr>
          <p:cNvSpPr/>
          <p:nvPr/>
        </p:nvSpPr>
        <p:spPr>
          <a:xfrm>
            <a:off x="3640975" y="413973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9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674E9AC-A2B7-4903-8B52-F660523C85CB}"/>
              </a:ext>
            </a:extLst>
          </p:cNvPr>
          <p:cNvSpPr/>
          <p:nvPr/>
        </p:nvSpPr>
        <p:spPr>
          <a:xfrm>
            <a:off x="3258589" y="914400"/>
            <a:ext cx="2693324" cy="54198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55C5DE-3F30-43B2-96D9-57282D838738}"/>
              </a:ext>
            </a:extLst>
          </p:cNvPr>
          <p:cNvSpPr/>
          <p:nvPr/>
        </p:nvSpPr>
        <p:spPr>
          <a:xfrm>
            <a:off x="7296014" y="5410968"/>
            <a:ext cx="388439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“your”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12A56F-4A9A-4EA6-91D9-544B84E2267B}"/>
              </a:ext>
            </a:extLst>
          </p:cNvPr>
          <p:cNvSpPr/>
          <p:nvPr/>
        </p:nvSpPr>
        <p:spPr>
          <a:xfrm>
            <a:off x="3640975" y="523701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anne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617DFF-44F2-4CFA-A431-D4215D1235FD}"/>
              </a:ext>
            </a:extLst>
          </p:cNvPr>
          <p:cNvSpPr/>
          <p:nvPr/>
        </p:nvSpPr>
        <p:spPr>
          <a:xfrm>
            <a:off x="3640975" y="413973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685B82-95EC-4B7F-AF69-606981DB5C5D}"/>
              </a:ext>
            </a:extLst>
          </p:cNvPr>
          <p:cNvSpPr/>
          <p:nvPr/>
        </p:nvSpPr>
        <p:spPr>
          <a:xfrm>
            <a:off x="3624349" y="2988425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your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53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674E9AC-A2B7-4903-8B52-F660523C85CB}"/>
              </a:ext>
            </a:extLst>
          </p:cNvPr>
          <p:cNvSpPr/>
          <p:nvPr/>
        </p:nvSpPr>
        <p:spPr>
          <a:xfrm>
            <a:off x="3258589" y="914400"/>
            <a:ext cx="2693324" cy="54198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55C5DE-3F30-43B2-96D9-57282D838738}"/>
              </a:ext>
            </a:extLst>
          </p:cNvPr>
          <p:cNvSpPr/>
          <p:nvPr/>
        </p:nvSpPr>
        <p:spPr>
          <a:xfrm>
            <a:off x="8502274" y="5410968"/>
            <a:ext cx="147187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12A56F-4A9A-4EA6-91D9-544B84E2267B}"/>
              </a:ext>
            </a:extLst>
          </p:cNvPr>
          <p:cNvSpPr/>
          <p:nvPr/>
        </p:nvSpPr>
        <p:spPr>
          <a:xfrm>
            <a:off x="3640975" y="523701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anne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617DFF-44F2-4CFA-A431-D4215D1235FD}"/>
              </a:ext>
            </a:extLst>
          </p:cNvPr>
          <p:cNvSpPr/>
          <p:nvPr/>
        </p:nvSpPr>
        <p:spPr>
          <a:xfrm>
            <a:off x="3640975" y="413973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685B82-95EC-4B7F-AF69-606981DB5C5D}"/>
              </a:ext>
            </a:extLst>
          </p:cNvPr>
          <p:cNvSpPr/>
          <p:nvPr/>
        </p:nvSpPr>
        <p:spPr>
          <a:xfrm>
            <a:off x="3640975" y="2988425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your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9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674E9AC-A2B7-4903-8B52-F660523C85CB}"/>
              </a:ext>
            </a:extLst>
          </p:cNvPr>
          <p:cNvSpPr/>
          <p:nvPr/>
        </p:nvSpPr>
        <p:spPr>
          <a:xfrm>
            <a:off x="3258589" y="914400"/>
            <a:ext cx="2693324" cy="54198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55C5DE-3F30-43B2-96D9-57282D838738}"/>
              </a:ext>
            </a:extLst>
          </p:cNvPr>
          <p:cNvSpPr/>
          <p:nvPr/>
        </p:nvSpPr>
        <p:spPr>
          <a:xfrm>
            <a:off x="7511620" y="5410968"/>
            <a:ext cx="345318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“my”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12A56F-4A9A-4EA6-91D9-544B84E2267B}"/>
              </a:ext>
            </a:extLst>
          </p:cNvPr>
          <p:cNvSpPr/>
          <p:nvPr/>
        </p:nvSpPr>
        <p:spPr>
          <a:xfrm>
            <a:off x="3640975" y="523701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anne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617DFF-44F2-4CFA-A431-D4215D1235FD}"/>
              </a:ext>
            </a:extLst>
          </p:cNvPr>
          <p:cNvSpPr/>
          <p:nvPr/>
        </p:nvSpPr>
        <p:spPr>
          <a:xfrm>
            <a:off x="3640975" y="413973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88BF3C-FCAD-410F-AB3C-FD1366C05142}"/>
              </a:ext>
            </a:extLst>
          </p:cNvPr>
          <p:cNvSpPr/>
          <p:nvPr/>
        </p:nvSpPr>
        <p:spPr>
          <a:xfrm>
            <a:off x="3640975" y="304245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6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674E9AC-A2B7-4903-8B52-F660523C85CB}"/>
              </a:ext>
            </a:extLst>
          </p:cNvPr>
          <p:cNvSpPr/>
          <p:nvPr/>
        </p:nvSpPr>
        <p:spPr>
          <a:xfrm>
            <a:off x="3258589" y="914400"/>
            <a:ext cx="2693324" cy="54198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55C5DE-3F30-43B2-96D9-57282D838738}"/>
              </a:ext>
            </a:extLst>
          </p:cNvPr>
          <p:cNvSpPr/>
          <p:nvPr/>
        </p:nvSpPr>
        <p:spPr>
          <a:xfrm>
            <a:off x="7384182" y="5410968"/>
            <a:ext cx="370806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“gun”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12A56F-4A9A-4EA6-91D9-544B84E2267B}"/>
              </a:ext>
            </a:extLst>
          </p:cNvPr>
          <p:cNvSpPr/>
          <p:nvPr/>
        </p:nvSpPr>
        <p:spPr>
          <a:xfrm>
            <a:off x="3640975" y="523701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anne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617DFF-44F2-4CFA-A431-D4215D1235FD}"/>
              </a:ext>
            </a:extLst>
          </p:cNvPr>
          <p:cNvSpPr/>
          <p:nvPr/>
        </p:nvSpPr>
        <p:spPr>
          <a:xfrm>
            <a:off x="3640975" y="413973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88BF3C-FCAD-410F-AB3C-FD1366C05142}"/>
              </a:ext>
            </a:extLst>
          </p:cNvPr>
          <p:cNvSpPr/>
          <p:nvPr/>
        </p:nvSpPr>
        <p:spPr>
          <a:xfrm>
            <a:off x="3640975" y="304245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394429-D3C6-401F-8EC4-E7E524FAAE3C}"/>
              </a:ext>
            </a:extLst>
          </p:cNvPr>
          <p:cNvSpPr/>
          <p:nvPr/>
        </p:nvSpPr>
        <p:spPr>
          <a:xfrm>
            <a:off x="3624349" y="1945178"/>
            <a:ext cx="1961803" cy="8811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5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雨轩</dc:creator>
  <cp:lastModifiedBy>廖 雨轩</cp:lastModifiedBy>
  <cp:revision>1</cp:revision>
  <dcterms:created xsi:type="dcterms:W3CDTF">2020-11-08T16:20:56Z</dcterms:created>
  <dcterms:modified xsi:type="dcterms:W3CDTF">2020-11-08T16:27:53Z</dcterms:modified>
</cp:coreProperties>
</file>