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Data Structures Mini Project</a:t>
            </a:r>
            <a:br>
              <a:rPr lang="en-US" sz="5400" dirty="0" smtClean="0"/>
            </a:br>
            <a:r>
              <a:rPr lang="en-US" sz="5400" dirty="0" smtClean="0"/>
              <a:t>Conversion of String(Expressions)</a:t>
            </a:r>
            <a:br>
              <a:rPr lang="en-US" sz="5400" dirty="0" smtClean="0"/>
            </a:br>
            <a:endParaRPr lang="en-IN" dirty="0"/>
          </a:p>
        </p:txBody>
      </p:sp>
      <p:sp>
        <p:nvSpPr>
          <p:cNvPr id="3" name="Subtitle 2"/>
          <p:cNvSpPr>
            <a:spLocks noGrp="1"/>
          </p:cNvSpPr>
          <p:nvPr>
            <p:ph type="subTitle" idx="1"/>
          </p:nvPr>
        </p:nvSpPr>
        <p:spPr>
          <a:xfrm>
            <a:off x="1154955" y="4172755"/>
            <a:ext cx="8825658" cy="1983346"/>
          </a:xfrm>
        </p:spPr>
        <p:txBody>
          <a:bodyPr>
            <a:normAutofit lnSpcReduction="10000"/>
          </a:bodyPr>
          <a:lstStyle/>
          <a:p>
            <a:r>
              <a:rPr lang="en-US" dirty="0" smtClean="0"/>
              <a:t> by</a:t>
            </a:r>
          </a:p>
          <a:p>
            <a:r>
              <a:rPr lang="en-US" dirty="0" smtClean="0"/>
              <a:t>Faisal </a:t>
            </a:r>
            <a:r>
              <a:rPr lang="en-US" dirty="0" err="1" smtClean="0"/>
              <a:t>sayed</a:t>
            </a:r>
            <a:endParaRPr lang="en-US" dirty="0" smtClean="0"/>
          </a:p>
          <a:p>
            <a:r>
              <a:rPr lang="en-US" dirty="0" smtClean="0"/>
              <a:t>Adnan </a:t>
            </a:r>
            <a:r>
              <a:rPr lang="en-US" dirty="0" err="1" smtClean="0"/>
              <a:t>shaikh</a:t>
            </a:r>
            <a:endParaRPr lang="en-US" dirty="0" smtClean="0"/>
          </a:p>
          <a:p>
            <a:r>
              <a:rPr lang="en-US" dirty="0" err="1" smtClean="0"/>
              <a:t>Ameen</a:t>
            </a:r>
            <a:r>
              <a:rPr lang="en-US" dirty="0" smtClean="0"/>
              <a:t> </a:t>
            </a:r>
            <a:r>
              <a:rPr lang="en-US" dirty="0" err="1" smtClean="0"/>
              <a:t>m.ali</a:t>
            </a:r>
            <a:endParaRPr lang="en-US" dirty="0" smtClean="0"/>
          </a:p>
          <a:p>
            <a:r>
              <a:rPr lang="en-US" dirty="0" smtClean="0"/>
              <a:t>Asif </a:t>
            </a:r>
            <a:r>
              <a:rPr lang="en-US" dirty="0" err="1" smtClean="0"/>
              <a:t>lohar</a:t>
            </a:r>
            <a:endParaRPr lang="en-IN" dirty="0"/>
          </a:p>
        </p:txBody>
      </p:sp>
    </p:spTree>
    <p:extLst>
      <p:ext uri="{BB962C8B-B14F-4D97-AF65-F5344CB8AC3E}">
        <p14:creationId xmlns:p14="http://schemas.microsoft.com/office/powerpoint/2010/main" val="15740419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lstStyle/>
          <a:p>
            <a:r>
              <a:rPr lang="en-IN" dirty="0"/>
              <a:t>A </a:t>
            </a:r>
            <a:r>
              <a:rPr lang="en-IN" b="1" dirty="0"/>
              <a:t>data structure</a:t>
            </a:r>
            <a:r>
              <a:rPr lang="en-IN" dirty="0"/>
              <a:t> is a special way of organizing and storing data in a computer so that it can be used efficiently. </a:t>
            </a:r>
            <a:endParaRPr lang="en-IN" dirty="0" smtClean="0"/>
          </a:p>
          <a:p>
            <a:endParaRPr lang="en-IN" dirty="0" smtClean="0"/>
          </a:p>
          <a:p>
            <a:r>
              <a:rPr lang="en-IN" dirty="0" smtClean="0"/>
              <a:t>Array</a:t>
            </a:r>
            <a:r>
              <a:rPr lang="en-IN" dirty="0"/>
              <a:t>, </a:t>
            </a:r>
            <a:r>
              <a:rPr lang="en-IN" dirty="0" err="1"/>
              <a:t>LinkedList</a:t>
            </a:r>
            <a:r>
              <a:rPr lang="en-IN" dirty="0"/>
              <a:t>, Stack, Queue, Tree, Graph </a:t>
            </a:r>
            <a:r>
              <a:rPr lang="en-IN" dirty="0" err="1"/>
              <a:t>etc</a:t>
            </a:r>
            <a:r>
              <a:rPr lang="en-IN" dirty="0"/>
              <a:t> are all data structures that stores the data in a special way so that we can </a:t>
            </a:r>
            <a:r>
              <a:rPr lang="en-IN" b="1" dirty="0"/>
              <a:t>access and use the data efficiently</a:t>
            </a:r>
            <a:r>
              <a:rPr lang="en-IN" dirty="0"/>
              <a:t>. </a:t>
            </a:r>
            <a:endParaRPr lang="en-IN" dirty="0" smtClean="0"/>
          </a:p>
          <a:p>
            <a:endParaRPr lang="en-IN" dirty="0" smtClean="0"/>
          </a:p>
          <a:p>
            <a:r>
              <a:rPr lang="en-IN" dirty="0" smtClean="0"/>
              <a:t>Each </a:t>
            </a:r>
            <a:r>
              <a:rPr lang="en-IN" dirty="0"/>
              <a:t>of these mentioned </a:t>
            </a:r>
            <a:r>
              <a:rPr lang="en-IN" b="1" dirty="0"/>
              <a:t>data structures</a:t>
            </a:r>
            <a:r>
              <a:rPr lang="en-IN" dirty="0"/>
              <a:t> has a different special way of organizing data so we choose the data structure based on the requirement, we will cover each of these data structures in a separate tutorials.</a:t>
            </a:r>
            <a:endParaRPr lang="en-IN" dirty="0"/>
          </a:p>
        </p:txBody>
      </p:sp>
    </p:spTree>
    <p:extLst>
      <p:ext uri="{BB962C8B-B14F-4D97-AF65-F5344CB8AC3E}">
        <p14:creationId xmlns:p14="http://schemas.microsoft.com/office/powerpoint/2010/main" val="611138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b="1" dirty="0" smtClean="0"/>
              <a:t>STACK</a:t>
            </a:r>
            <a:endParaRPr lang="en-IN" sz="6600" b="1" dirty="0"/>
          </a:p>
        </p:txBody>
      </p:sp>
      <p:sp>
        <p:nvSpPr>
          <p:cNvPr id="3" name="Content Placeholder 2"/>
          <p:cNvSpPr>
            <a:spLocks noGrp="1"/>
          </p:cNvSpPr>
          <p:nvPr>
            <p:ph idx="1"/>
          </p:nvPr>
        </p:nvSpPr>
        <p:spPr>
          <a:xfrm>
            <a:off x="1103312" y="1558344"/>
            <a:ext cx="8946541" cy="4690055"/>
          </a:xfrm>
        </p:spPr>
        <p:txBody>
          <a:bodyPr>
            <a:normAutofit/>
          </a:bodyPr>
          <a:lstStyle/>
          <a:p>
            <a:pPr fontAlgn="base"/>
            <a:r>
              <a:rPr lang="en-IN" dirty="0"/>
              <a:t>Stack is a linear data structure which follows a particular order in which the operations are performed. The order may be LIFO(Last In First Out) or FILO(First In Last Out).</a:t>
            </a:r>
          </a:p>
          <a:p>
            <a:pPr fontAlgn="base"/>
            <a:r>
              <a:rPr lang="en-IN" dirty="0"/>
              <a:t>Mainly the following three basic operations are performed in the stack:</a:t>
            </a:r>
          </a:p>
          <a:p>
            <a:pPr fontAlgn="base"/>
            <a:r>
              <a:rPr lang="en-IN" b="1" dirty="0"/>
              <a:t>Push: </a:t>
            </a:r>
            <a:r>
              <a:rPr lang="en-IN" dirty="0"/>
              <a:t>Adds an item in the stack. If the stack is full, then it is said to be an Overflow condition.</a:t>
            </a:r>
          </a:p>
          <a:p>
            <a:pPr fontAlgn="base"/>
            <a:r>
              <a:rPr lang="en-IN" b="1" dirty="0"/>
              <a:t>Pop:</a:t>
            </a:r>
            <a:r>
              <a:rPr lang="en-IN" dirty="0"/>
              <a:t> Removes an item from the stack. The items are popped in the reversed order in which they are pushed. If the stack is empty, then it is said to be an Underflow condition.</a:t>
            </a:r>
          </a:p>
          <a:p>
            <a:pPr fontAlgn="base"/>
            <a:r>
              <a:rPr lang="en-IN" b="1" dirty="0"/>
              <a:t>Peek or Top:</a:t>
            </a:r>
            <a:r>
              <a:rPr lang="en-IN" dirty="0"/>
              <a:t> Returns top element of stack.</a:t>
            </a:r>
          </a:p>
          <a:p>
            <a:pPr fontAlgn="base"/>
            <a:r>
              <a:rPr lang="en-IN" b="1" dirty="0" err="1"/>
              <a:t>isEmpty</a:t>
            </a:r>
            <a:r>
              <a:rPr lang="en-IN" b="1" dirty="0"/>
              <a:t>: </a:t>
            </a:r>
            <a:r>
              <a:rPr lang="en-IN" dirty="0"/>
              <a:t>Returns true if stack is empty, else false.</a:t>
            </a:r>
          </a:p>
          <a:p>
            <a:endParaRPr lang="en-IN" dirty="0"/>
          </a:p>
        </p:txBody>
      </p:sp>
    </p:spTree>
    <p:extLst>
      <p:ext uri="{BB962C8B-B14F-4D97-AF65-F5344CB8AC3E}">
        <p14:creationId xmlns:p14="http://schemas.microsoft.com/office/powerpoint/2010/main" val="282889216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INFIX EXPRESSION</a:t>
            </a:r>
            <a:endParaRPr lang="en-IN" dirty="0"/>
          </a:p>
        </p:txBody>
      </p:sp>
      <p:sp>
        <p:nvSpPr>
          <p:cNvPr id="3" name="Content Placeholder 2"/>
          <p:cNvSpPr>
            <a:spLocks noGrp="1"/>
          </p:cNvSpPr>
          <p:nvPr>
            <p:ph idx="1"/>
          </p:nvPr>
        </p:nvSpPr>
        <p:spPr>
          <a:xfrm>
            <a:off x="1103312" y="1442434"/>
            <a:ext cx="8946541" cy="4805965"/>
          </a:xfrm>
        </p:spPr>
        <p:txBody>
          <a:bodyPr>
            <a:normAutofit fontScale="92500"/>
          </a:bodyPr>
          <a:lstStyle/>
          <a:p>
            <a:pPr lvl="0"/>
            <a:r>
              <a:rPr lang="en-US" dirty="0">
                <a:latin typeface="+mn-lt"/>
                <a:cs typeface="Times New Roman" panose="02020603050405020304" pitchFamily="18" charset="0"/>
              </a:rPr>
              <a:t>Operators are written in-between their operands. This is the usual way we write expressions. An expression such as </a:t>
            </a:r>
            <a:r>
              <a:rPr lang="en-US" sz="1600" b="1" u="sng" dirty="0">
                <a:latin typeface="+mn-lt"/>
              </a:rPr>
              <a:t>A * ( B + C ) / D</a:t>
            </a:r>
            <a:r>
              <a:rPr lang="en-US" sz="1200" u="sng" dirty="0">
                <a:latin typeface="+mn-lt"/>
                <a:cs typeface="Times New Roman" panose="02020603050405020304" pitchFamily="18" charset="0"/>
              </a:rPr>
              <a:t> </a:t>
            </a:r>
            <a:r>
              <a:rPr lang="en-US" sz="1200" dirty="0" smtClean="0">
                <a:latin typeface="+mn-lt"/>
                <a:cs typeface="Times New Roman" panose="02020603050405020304" pitchFamily="18" charset="0"/>
              </a:rPr>
              <a:t> </a:t>
            </a:r>
            <a:r>
              <a:rPr lang="en-US" dirty="0" smtClean="0">
                <a:latin typeface="+mn-lt"/>
                <a:cs typeface="Times New Roman" panose="02020603050405020304" pitchFamily="18" charset="0"/>
              </a:rPr>
              <a:t>is </a:t>
            </a:r>
            <a:r>
              <a:rPr lang="en-US" dirty="0">
                <a:latin typeface="+mn-lt"/>
                <a:cs typeface="Times New Roman" panose="02020603050405020304" pitchFamily="18" charset="0"/>
              </a:rPr>
              <a:t>usually taken to mean something like: "First add B and C together, then multiply the result by A, then divide by D to give the final answer."</a:t>
            </a:r>
            <a:r>
              <a:rPr lang="en-US" dirty="0">
                <a:latin typeface="+mn-lt"/>
              </a:rPr>
              <a:t> </a:t>
            </a:r>
          </a:p>
          <a:p>
            <a:pPr lvl="0"/>
            <a:endParaRPr lang="en-US" dirty="0" smtClean="0">
              <a:latin typeface="+mn-lt"/>
              <a:cs typeface="Times New Roman" panose="02020603050405020304" pitchFamily="18" charset="0"/>
            </a:endParaRPr>
          </a:p>
          <a:p>
            <a:pPr lvl="0"/>
            <a:r>
              <a:rPr lang="en-US" dirty="0" smtClean="0">
                <a:latin typeface="+mn-lt"/>
                <a:cs typeface="Times New Roman" panose="02020603050405020304" pitchFamily="18" charset="0"/>
              </a:rPr>
              <a:t>Infix </a:t>
            </a:r>
            <a:r>
              <a:rPr lang="en-US" dirty="0">
                <a:latin typeface="+mn-lt"/>
                <a:cs typeface="Times New Roman" panose="02020603050405020304" pitchFamily="18" charset="0"/>
              </a:rPr>
              <a:t>notation needs extra information to make the order of evaluation of the operators clear: rules built into the language about operator precedence and associativity, and brackets </a:t>
            </a:r>
            <a:r>
              <a:rPr lang="en-US" sz="1050" dirty="0">
                <a:latin typeface="+mn-lt"/>
              </a:rPr>
              <a:t>( )</a:t>
            </a:r>
            <a:r>
              <a:rPr lang="en-US" sz="1200" dirty="0">
                <a:latin typeface="+mn-lt"/>
                <a:cs typeface="Times New Roman" panose="02020603050405020304" pitchFamily="18" charset="0"/>
              </a:rPr>
              <a:t> </a:t>
            </a:r>
            <a:r>
              <a:rPr lang="en-US" dirty="0">
                <a:latin typeface="+mn-lt"/>
                <a:cs typeface="Times New Roman" panose="02020603050405020304" pitchFamily="18" charset="0"/>
              </a:rPr>
              <a:t>to allow users to override these rules. For example, the usual rules for associativity say that we perform operations from left to right, so the multiplication by A is assumed to come before the division by D. </a:t>
            </a:r>
            <a:endParaRPr lang="en-US" dirty="0" smtClean="0">
              <a:latin typeface="+mn-lt"/>
              <a:cs typeface="Times New Roman" panose="02020603050405020304" pitchFamily="18" charset="0"/>
            </a:endParaRPr>
          </a:p>
          <a:p>
            <a:pPr lvl="0"/>
            <a:endParaRPr lang="en-US" dirty="0" smtClean="0">
              <a:latin typeface="+mn-lt"/>
              <a:cs typeface="Times New Roman" panose="02020603050405020304" pitchFamily="18" charset="0"/>
            </a:endParaRPr>
          </a:p>
          <a:p>
            <a:pPr lvl="0"/>
            <a:r>
              <a:rPr lang="en-US" dirty="0" smtClean="0">
                <a:latin typeface="+mn-lt"/>
                <a:cs typeface="Times New Roman" panose="02020603050405020304" pitchFamily="18" charset="0"/>
              </a:rPr>
              <a:t>Similarly</a:t>
            </a:r>
            <a:r>
              <a:rPr lang="en-US" dirty="0">
                <a:latin typeface="+mn-lt"/>
                <a:cs typeface="Times New Roman" panose="02020603050405020304" pitchFamily="18" charset="0"/>
              </a:rPr>
              <a:t>, the usual rules for precedence say that we perform multiplication and division before we perform addition and subtraction. </a:t>
            </a:r>
            <a:r>
              <a:rPr lang="en-US" dirty="0">
                <a:latin typeface="+mn-lt"/>
              </a:rPr>
              <a:t> </a:t>
            </a:r>
          </a:p>
          <a:p>
            <a:endParaRPr lang="en-IN" dirty="0"/>
          </a:p>
        </p:txBody>
      </p:sp>
    </p:spTree>
    <p:extLst>
      <p:ext uri="{BB962C8B-B14F-4D97-AF65-F5344CB8AC3E}">
        <p14:creationId xmlns:p14="http://schemas.microsoft.com/office/powerpoint/2010/main" val="380611787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PREFIX EXPRESSION</a:t>
            </a:r>
            <a:endParaRPr lang="en-IN" dirty="0"/>
          </a:p>
        </p:txBody>
      </p:sp>
      <p:sp>
        <p:nvSpPr>
          <p:cNvPr id="3" name="Content Placeholder 2"/>
          <p:cNvSpPr>
            <a:spLocks noGrp="1"/>
          </p:cNvSpPr>
          <p:nvPr>
            <p:ph idx="1"/>
          </p:nvPr>
        </p:nvSpPr>
        <p:spPr>
          <a:xfrm>
            <a:off x="1103312" y="1352282"/>
            <a:ext cx="8946541" cy="4896117"/>
          </a:xfrm>
        </p:spPr>
        <p:txBody>
          <a:bodyPr>
            <a:normAutofit fontScale="92500" lnSpcReduction="10000"/>
          </a:bodyPr>
          <a:lstStyle/>
          <a:p>
            <a:pPr marL="0" lvl="0" indent="0" defTabSz="914400" eaLnBrk="0" fontAlgn="base" hangingPunct="0">
              <a:spcBef>
                <a:spcPct val="0"/>
              </a:spcBef>
              <a:spcAft>
                <a:spcPct val="0"/>
              </a:spcAft>
              <a:buClrTx/>
              <a:buSzTx/>
              <a:buNone/>
            </a:pPr>
            <a:endParaRPr lang="en-US" dirty="0">
              <a:latin typeface="Arial" panose="020B0604020202020204" pitchFamily="34" charset="0"/>
            </a:endParaRPr>
          </a:p>
          <a:p>
            <a:pPr lvl="0"/>
            <a:r>
              <a:rPr lang="en-US" dirty="0">
                <a:latin typeface="Century Gothic" panose="020B0502020202020204" pitchFamily="34" charset="0"/>
                <a:cs typeface="Times New Roman" panose="02020603050405020304" pitchFamily="18" charset="0"/>
              </a:rPr>
              <a:t>Operators are written before their operands. The expressions given above are equivalent to </a:t>
            </a:r>
            <a:r>
              <a:rPr lang="en-US" sz="1050" dirty="0">
                <a:latin typeface="Century Gothic" panose="020B0502020202020204" pitchFamily="34" charset="0"/>
              </a:rPr>
              <a:t>/ * A + B C D</a:t>
            </a:r>
            <a:r>
              <a:rPr lang="en-US" sz="1200" dirty="0">
                <a:latin typeface="Century Gothic" panose="020B0502020202020204" pitchFamily="34" charset="0"/>
              </a:rPr>
              <a:t/>
            </a:r>
            <a:br>
              <a:rPr lang="en-US" sz="1200" dirty="0">
                <a:latin typeface="Century Gothic" panose="020B0502020202020204" pitchFamily="34" charset="0"/>
              </a:rPr>
            </a:br>
            <a:r>
              <a:rPr lang="en-US" dirty="0">
                <a:latin typeface="Century Gothic" panose="020B0502020202020204" pitchFamily="34" charset="0"/>
                <a:cs typeface="Times New Roman" panose="02020603050405020304" pitchFamily="18" charset="0"/>
              </a:rPr>
              <a:t>As for Postfix, operators are evaluated left-to-right and brackets are superfluous. Operators act on the two nearest values on the right. I have again added (totally unnecessary) brackets to make this clear:</a:t>
            </a:r>
            <a:r>
              <a:rPr lang="en-US" dirty="0">
                <a:latin typeface="Century Gothic" panose="020B0502020202020204" pitchFamily="34" charset="0"/>
              </a:rPr>
              <a:t/>
            </a:r>
            <a:br>
              <a:rPr lang="en-US" dirty="0">
                <a:latin typeface="Century Gothic" panose="020B0502020202020204" pitchFamily="34" charset="0"/>
              </a:rPr>
            </a:br>
            <a:r>
              <a:rPr lang="en-US" sz="1700" u="sng" dirty="0">
                <a:latin typeface="Century Gothic" panose="020B0502020202020204" pitchFamily="34" charset="0"/>
              </a:rPr>
              <a:t>(/ (* A (+ B C) ) D) </a:t>
            </a:r>
          </a:p>
          <a:p>
            <a:endParaRPr lang="en-IN" dirty="0" smtClean="0"/>
          </a:p>
          <a:p>
            <a:r>
              <a:rPr lang="en-IN" dirty="0" smtClean="0"/>
              <a:t>Although </a:t>
            </a:r>
            <a:r>
              <a:rPr lang="en-IN" dirty="0"/>
              <a:t>Prefix "operators are evaluated left-to-right", they use values to their right, and if these values themselves involve computations then this changes the order that the operators have to be evaluated in. </a:t>
            </a:r>
            <a:endParaRPr lang="en-IN" dirty="0" smtClean="0"/>
          </a:p>
          <a:p>
            <a:endParaRPr lang="en-IN" dirty="0" smtClean="0"/>
          </a:p>
          <a:p>
            <a:r>
              <a:rPr lang="en-IN" dirty="0" smtClean="0"/>
              <a:t>In </a:t>
            </a:r>
            <a:r>
              <a:rPr lang="en-IN" dirty="0"/>
              <a:t>the example above, although the division is the first operator on the left, it acts on the result of the multiplication, and so the multiplication has to happen before the division (and similarly the addition has to happen before the multiplication).</a:t>
            </a:r>
            <a:endParaRPr lang="en-IN" dirty="0"/>
          </a:p>
        </p:txBody>
      </p:sp>
    </p:spTree>
    <p:extLst>
      <p:ext uri="{BB962C8B-B14F-4D97-AF65-F5344CB8AC3E}">
        <p14:creationId xmlns:p14="http://schemas.microsoft.com/office/powerpoint/2010/main" val="136737580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POSTFIX EXPRERSSION</a:t>
            </a:r>
            <a:endParaRPr lang="en-IN" dirty="0"/>
          </a:p>
        </p:txBody>
      </p:sp>
      <p:sp>
        <p:nvSpPr>
          <p:cNvPr id="3" name="Content Placeholder 2"/>
          <p:cNvSpPr>
            <a:spLocks noGrp="1"/>
          </p:cNvSpPr>
          <p:nvPr>
            <p:ph idx="1"/>
          </p:nvPr>
        </p:nvSpPr>
        <p:spPr>
          <a:xfrm>
            <a:off x="1103312" y="1442434"/>
            <a:ext cx="8946541" cy="4805965"/>
          </a:xfrm>
        </p:spPr>
        <p:txBody>
          <a:bodyPr>
            <a:normAutofit/>
          </a:bodyPr>
          <a:lstStyle/>
          <a:p>
            <a:r>
              <a:rPr lang="en-IN" dirty="0"/>
              <a:t>Post fix notation (also, known as reverse Polish notation) eliminates the need for parentheses. There are no precedence rules to learn, and </a:t>
            </a:r>
            <a:r>
              <a:rPr lang="en-IN" dirty="0" err="1"/>
              <a:t>parenthese</a:t>
            </a:r>
            <a:r>
              <a:rPr lang="en-IN" dirty="0"/>
              <a:t> are never needed. </a:t>
            </a:r>
            <a:endParaRPr lang="en-IN" dirty="0" smtClean="0"/>
          </a:p>
          <a:p>
            <a:endParaRPr lang="en-IN" dirty="0"/>
          </a:p>
          <a:p>
            <a:r>
              <a:rPr lang="en-IN" dirty="0" smtClean="0"/>
              <a:t>Because </a:t>
            </a:r>
            <a:r>
              <a:rPr lang="en-IN" dirty="0"/>
              <a:t>of this simplicity, some popular hand-held calculators use postfix notation to avoid the complications of multiple sets of parentheses. </a:t>
            </a:r>
            <a:endParaRPr lang="en-IN" dirty="0" smtClean="0"/>
          </a:p>
          <a:p>
            <a:endParaRPr lang="en-IN" dirty="0" smtClean="0"/>
          </a:p>
          <a:p>
            <a:r>
              <a:rPr lang="en-IN" dirty="0" smtClean="0"/>
              <a:t>The </a:t>
            </a:r>
            <a:r>
              <a:rPr lang="en-IN" dirty="0"/>
              <a:t>operator is placed directly after the two operands it needs to apply. </a:t>
            </a:r>
            <a:endParaRPr lang="en-IN" dirty="0" smtClean="0"/>
          </a:p>
          <a:p>
            <a:endParaRPr lang="en-IN" dirty="0" smtClean="0"/>
          </a:p>
          <a:p>
            <a:r>
              <a:rPr lang="en-IN" dirty="0" smtClean="0"/>
              <a:t>For </a:t>
            </a:r>
            <a:r>
              <a:rPr lang="en-IN" dirty="0"/>
              <a:t>example: a b c * +</a:t>
            </a:r>
            <a:endParaRPr lang="en-IN" dirty="0"/>
          </a:p>
        </p:txBody>
      </p:sp>
    </p:spTree>
    <p:extLst>
      <p:ext uri="{BB962C8B-B14F-4D97-AF65-F5344CB8AC3E}">
        <p14:creationId xmlns:p14="http://schemas.microsoft.com/office/powerpoint/2010/main" val="418526692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p:txBody>
          <a:bodyPr/>
          <a:lstStyle/>
          <a:p>
            <a:r>
              <a:rPr lang="en-US" dirty="0" smtClean="0"/>
              <a:t>SO WE HAVE SUCCESSFULLY PERFORMED CONVERSION OF VARIABLES</a:t>
            </a:r>
          </a:p>
          <a:p>
            <a:pPr marL="0" indent="0">
              <a:buNone/>
            </a:pPr>
            <a:r>
              <a:rPr lang="en-US" dirty="0" smtClean="0"/>
              <a:t>INTO</a:t>
            </a:r>
          </a:p>
          <a:p>
            <a:pPr marL="457200" indent="-457200">
              <a:buFont typeface="+mj-lt"/>
              <a:buAutoNum type="arabicPeriod"/>
            </a:pPr>
            <a:r>
              <a:rPr lang="en-US" dirty="0" smtClean="0"/>
              <a:t>INFIX</a:t>
            </a:r>
          </a:p>
          <a:p>
            <a:pPr marL="457200" indent="-457200">
              <a:buFont typeface="+mj-lt"/>
              <a:buAutoNum type="arabicPeriod"/>
            </a:pPr>
            <a:r>
              <a:rPr lang="en-US" dirty="0" smtClean="0"/>
              <a:t>PREFIX </a:t>
            </a:r>
          </a:p>
          <a:p>
            <a:pPr marL="457200" indent="-457200">
              <a:buFont typeface="+mj-lt"/>
              <a:buAutoNum type="arabicPeriod"/>
            </a:pPr>
            <a:r>
              <a:rPr lang="en-US" dirty="0" smtClean="0"/>
              <a:t>POSTFIX</a:t>
            </a:r>
          </a:p>
          <a:p>
            <a:pPr marL="0" indent="0">
              <a:buNone/>
            </a:pPr>
            <a:endParaRPr lang="en-US" dirty="0" smtClean="0"/>
          </a:p>
          <a:p>
            <a:pPr marL="0" indent="0">
              <a:buNone/>
            </a:pPr>
            <a:r>
              <a:rPr lang="en-US" dirty="0" smtClean="0"/>
              <a:t>BY IMPLEMENTATION OF STACK IN C</a:t>
            </a:r>
          </a:p>
        </p:txBody>
      </p:sp>
    </p:spTree>
    <p:extLst>
      <p:ext uri="{BB962C8B-B14F-4D97-AF65-F5344CB8AC3E}">
        <p14:creationId xmlns:p14="http://schemas.microsoft.com/office/powerpoint/2010/main" val="3346773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162471"/>
          </a:xfrm>
        </p:spPr>
        <p:txBody>
          <a:bodyPr/>
          <a:lstStyle/>
          <a:p>
            <a:pPr algn="ctr"/>
            <a:r>
              <a:rPr lang="en-US" sz="8000" dirty="0" smtClean="0"/>
              <a:t>THANK</a:t>
            </a:r>
            <a:br>
              <a:rPr lang="en-US" sz="8000" dirty="0" smtClean="0"/>
            </a:br>
            <a:r>
              <a:rPr lang="en-US" sz="8000" dirty="0" smtClean="0"/>
              <a:t>YOU</a:t>
            </a:r>
            <a:br>
              <a:rPr lang="en-US" sz="8000" dirty="0" smtClean="0"/>
            </a:br>
            <a:r>
              <a:rPr lang="en-US" sz="8000" dirty="0" smtClean="0"/>
              <a:t>FOR YOUR ATTENTION!</a:t>
            </a:r>
            <a:endParaRPr lang="en-IN" sz="8000" dirty="0"/>
          </a:p>
        </p:txBody>
      </p:sp>
      <p:sp>
        <p:nvSpPr>
          <p:cNvPr id="3" name="Content Placeholder 2"/>
          <p:cNvSpPr>
            <a:spLocks noGrp="1"/>
          </p:cNvSpPr>
          <p:nvPr>
            <p:ph idx="1"/>
          </p:nvPr>
        </p:nvSpPr>
        <p:spPr>
          <a:xfrm>
            <a:off x="1103312" y="6091707"/>
            <a:ext cx="8946541" cy="156692"/>
          </a:xfrm>
        </p:spPr>
        <p:txBody>
          <a:bodyPr>
            <a:normAutofit fontScale="25000" lnSpcReduction="20000"/>
          </a:bodyPr>
          <a:lstStyle/>
          <a:p>
            <a:endParaRPr lang="en-IN" dirty="0"/>
          </a:p>
        </p:txBody>
      </p:sp>
    </p:spTree>
    <p:extLst>
      <p:ext uri="{BB962C8B-B14F-4D97-AF65-F5344CB8AC3E}">
        <p14:creationId xmlns:p14="http://schemas.microsoft.com/office/powerpoint/2010/main" val="3050401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200</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vt:lpstr>
      <vt:lpstr>Data Structures Mini Project Conversion of String(Expressions) </vt:lpstr>
      <vt:lpstr>INTRODUCTION</vt:lpstr>
      <vt:lpstr>STACK</vt:lpstr>
      <vt:lpstr>INFIX EXPRESSION</vt:lpstr>
      <vt:lpstr>PREFIX EXPRESSION</vt:lpstr>
      <vt:lpstr>POSTFIX EXPRERSSION</vt:lpstr>
      <vt:lpstr>CONCLUSION</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Mini Project Conversion of variables</dc:title>
  <dc:creator>student</dc:creator>
  <cp:lastModifiedBy>student</cp:lastModifiedBy>
  <cp:revision>7</cp:revision>
  <dcterms:created xsi:type="dcterms:W3CDTF">2019-10-18T04:57:41Z</dcterms:created>
  <dcterms:modified xsi:type="dcterms:W3CDTF">2019-10-18T05:44:38Z</dcterms:modified>
</cp:coreProperties>
</file>