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ijwb9EL1IS9Y2FxhruW7kJPECc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B9E53F-4565-4DCB-A660-51E6024190CF}">
  <a:tblStyle styleId="{B7B9E53F-4565-4DCB-A660-51E6024190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2210"/>
  </p:normalViewPr>
  <p:slideViewPr>
    <p:cSldViewPr snapToGrid="0">
      <p:cViewPr varScale="1">
        <p:scale>
          <a:sx n="84" d="100"/>
          <a:sy n="84" d="100"/>
        </p:scale>
        <p:origin x="1877" y="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5" name="Google Shape;75;p12" descr="logo-blanc-b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24328" y="736323"/>
            <a:ext cx="936104" cy="316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re et contenu">
  <p:cSld name="1_Titre et contenu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2123728" y="188640"/>
            <a:ext cx="5809084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7524750" y="6356350"/>
            <a:ext cx="11620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0" name="Google Shape;80;p13" descr="logo-blanc-b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24328" y="736323"/>
            <a:ext cx="936104" cy="316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e de titr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" descr="Charte-Powepoint-01.jpg                                        009189BEMacintosh HD                   C0EF7FDC: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549275"/>
            <a:ext cx="3873500" cy="120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>
            <a:off x="762000" y="2663825"/>
            <a:ext cx="5562600" cy="68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762000" y="3543300"/>
            <a:ext cx="55626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pic>
        <p:nvPicPr>
          <p:cNvPr id="31" name="Google Shape;31;p4" descr="logo-blanc-b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24327" y="3717033"/>
            <a:ext cx="1402229" cy="473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>
  <p:cSld name="Titre seul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3" name="Google Shape;63;p10" descr="logo-blanc-b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24328" y="736323"/>
            <a:ext cx="936104" cy="316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9" name="Google Shape;69;p11" descr="logo-blanc-b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24328" y="736323"/>
            <a:ext cx="936104" cy="316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Charte-Powepoint-02.jpg                                        009189BEMacintosh HD                   C0EF7FDC: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79388" y="115888"/>
            <a:ext cx="2317750" cy="72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 descr="logo-blanc-bd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524328" y="736323"/>
            <a:ext cx="936104" cy="31641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/>
        </p:nvSpPr>
        <p:spPr>
          <a:xfrm>
            <a:off x="67736" y="1359877"/>
            <a:ext cx="2026030" cy="2769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Planning : 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8" name="Google Shape;88;p1"/>
          <p:cNvGraphicFramePr/>
          <p:nvPr>
            <p:extLst>
              <p:ext uri="{D42A27DB-BD31-4B8C-83A1-F6EECF244321}">
                <p14:modId xmlns:p14="http://schemas.microsoft.com/office/powerpoint/2010/main" val="4074827889"/>
              </p:ext>
            </p:extLst>
          </p:nvPr>
        </p:nvGraphicFramePr>
        <p:xfrm>
          <a:off x="-2231" y="2276872"/>
          <a:ext cx="9144000" cy="4120233"/>
        </p:xfrm>
        <a:graphic>
          <a:graphicData uri="http://schemas.openxmlformats.org/drawingml/2006/table">
            <a:tbl>
              <a:tblPr>
                <a:noFill/>
                <a:tableStyleId>{B7B9E53F-4565-4DCB-A660-51E6024190CF}</a:tableStyleId>
              </a:tblPr>
              <a:tblGrid>
                <a:gridCol w="442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b="1" i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 Principales actions menées</a:t>
                      </a:r>
                      <a:endParaRPr lang="fr-FR" dirty="0"/>
                    </a:p>
                  </a:txBody>
                  <a:tcPr marL="36000" marR="36000" marT="36000" marB="36000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b="1" i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 Décisions prises</a:t>
                      </a:r>
                      <a:endParaRPr dirty="0"/>
                    </a:p>
                  </a:txBody>
                  <a:tcPr marL="36000" marR="36000" marT="36000" marB="36000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8875"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Verdana"/>
                        <a:buChar char="-"/>
                      </a:pPr>
                      <a:r>
                        <a:rPr lang="fr-FR" sz="10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Prise de connaissances des paramètres des capteurs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Verdana"/>
                        <a:buChar char="-"/>
                      </a:pPr>
                      <a:r>
                        <a:rPr lang="fr-FR" sz="10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Prise en main de l’interface de développement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Verdana"/>
                        <a:buChar char="-"/>
                      </a:pPr>
                      <a:r>
                        <a:rPr lang="fr-FR" sz="10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Récupération du matériel fonctionnel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Verdana"/>
                        <a:buChar char="-"/>
                      </a:pPr>
                      <a:r>
                        <a:rPr lang="fr-FR" sz="10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Montage de la voiture (physique)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Verdana"/>
                        <a:buChar char="-"/>
                      </a:pPr>
                      <a:r>
                        <a:rPr lang="fr-FR" sz="10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Test des fonctions de la voiture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Verdana"/>
                        <a:buChar char="-"/>
                      </a:pPr>
                      <a:r>
                        <a:rPr lang="fr-FR" sz="10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Stratégie comportementale de course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Verdana"/>
                        <a:buChar char="-"/>
                      </a:pPr>
                      <a:r>
                        <a:rPr lang="fr-FR" sz="10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sym typeface="Verdana"/>
                        </a:rPr>
                        <a:t>Mode de développement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Verdana"/>
                        <a:buChar char="-"/>
                      </a:pPr>
                      <a:r>
                        <a:rPr lang="fr-FR" sz="10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sym typeface="Verdana"/>
                        </a:rPr>
                        <a:t>Répartition des tâches</a:t>
                      </a:r>
                      <a:endParaRPr dirty="0"/>
                    </a:p>
                  </a:txBody>
                  <a:tcPr marL="36000" marR="36000" marT="36000" marB="36000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 Points à soulever &amp; Risques</a:t>
                      </a:r>
                      <a:endParaRPr/>
                    </a:p>
                  </a:txBody>
                  <a:tcPr marL="36000" marR="36000" marT="36000" marB="36000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 Actions à mener</a:t>
                      </a:r>
                      <a:endParaRPr/>
                    </a:p>
                  </a:txBody>
                  <a:tcPr marL="36000" marR="36000" marT="36000" marB="36000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3275"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Verdana"/>
                        <a:buChar char="-"/>
                      </a:pPr>
                      <a:r>
                        <a:rPr lang="fr-FR" sz="1050" b="0" i="0" u="none" strike="noStrike" cap="none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/>
                          <a:sym typeface="Verdana"/>
                        </a:rPr>
                        <a:t>Risque de casse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Verdana"/>
                        <a:buChar char="-"/>
                      </a:pPr>
                      <a:r>
                        <a:rPr lang="fr-FR" sz="1050" b="0" i="0" u="none" strike="noStrike" cap="none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sym typeface="Verdana"/>
                        </a:rPr>
                        <a:t>Blocage sur une partie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Verdana"/>
                        <a:buChar char="-"/>
                      </a:pPr>
                      <a:r>
                        <a:rPr lang="fr-FR" sz="105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Utilisation des capteurs pour la stratégie technique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Verdana"/>
                        <a:buChar char="-"/>
                      </a:pPr>
                      <a:endParaRPr dirty="0">
                        <a:solidFill>
                          <a:srgbClr val="FFC000"/>
                        </a:solidFill>
                      </a:endParaRPr>
                    </a:p>
                    <a:p>
                      <a:pPr marL="171450" marR="0" lvl="0" indent="-10795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Verdana"/>
                        <a:buChar char="-"/>
                      </a:pPr>
                      <a:r>
                        <a:rPr lang="fr-FR" sz="10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Développer l’électronique sur platine de test en amont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Verdana"/>
                        <a:buChar char="-"/>
                      </a:pPr>
                      <a:r>
                        <a:rPr lang="fr-FR" sz="10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Mettre en commun le code, et échanger avec les encadrants et les autres équipes </a:t>
                      </a:r>
                    </a:p>
                  </a:txBody>
                  <a:tcPr marL="36000" marR="36000" marT="36000" marB="36000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68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 Décisions à prendre</a:t>
                      </a:r>
                      <a:endParaRPr/>
                    </a:p>
                  </a:txBody>
                  <a:tcPr marL="36000" marR="36000" marT="36000" marB="36000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6. Réunions prévues et échéances</a:t>
                      </a:r>
                      <a:endParaRPr/>
                    </a:p>
                  </a:txBody>
                  <a:tcPr marL="36000" marR="36000" marT="36000" marB="36000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6425"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Verdana"/>
                        <a:buChar char="-"/>
                      </a:pPr>
                      <a:r>
                        <a:rPr lang="fr-FR" sz="10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Quel(s) capteur(s) utiliser pour la course, plutôt se concentrer sur un seul ou s’assurer des marges de sécurité en utilisant tout, au détriment des performances</a:t>
                      </a:r>
                    </a:p>
                    <a:p>
                      <a:pPr marL="171450" marR="0" lvl="0" indent="-10795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Tx/>
                        <a:buChar char="-"/>
                      </a:pPr>
                      <a:r>
                        <a:rPr lang="fr-FR" sz="10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Réunions hebdomadaires avec l’équipe encadrante et l’autre équipe d’étudiants de Polytech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Tx/>
                        <a:buChar char="-"/>
                      </a:pPr>
                      <a:r>
                        <a:rPr lang="fr-FR" sz="10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13 avril : course et remise du software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Tx/>
                        <a:buChar char="-"/>
                      </a:pPr>
                      <a:r>
                        <a:rPr lang="fr-FR" sz="1000" b="0" i="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Fin avril : retour d’expérience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36000" marR="36000" marT="36000" marB="36000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9" name="Google Shape;89;p1"/>
          <p:cNvSpPr txBox="1"/>
          <p:nvPr/>
        </p:nvSpPr>
        <p:spPr>
          <a:xfrm>
            <a:off x="2015331" y="223183"/>
            <a:ext cx="5688000" cy="74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i="1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Rapport flash : </a:t>
            </a:r>
            <a:r>
              <a:rPr lang="fr-FR" sz="2000" b="1" i="1" dirty="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Poly’Tchop</a:t>
            </a:r>
            <a:endParaRPr dirty="0">
              <a:solidFill>
                <a:srgbClr val="FFFF00"/>
              </a:solidFill>
            </a:endParaRPr>
          </a:p>
          <a:p>
            <a:pPr marL="0" marR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fr-FR" sz="1600" b="1" i="1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Période : du </a:t>
            </a:r>
            <a:r>
              <a:rPr lang="fr-FR" sz="1600" b="1" i="1" dirty="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20/10/2022 </a:t>
            </a:r>
            <a:r>
              <a:rPr lang="fr-FR" sz="1600" b="1" i="1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au </a:t>
            </a:r>
            <a:r>
              <a:rPr lang="fr-FR" sz="1600" b="1" i="1" u="none" strike="noStrike" cap="none" dirty="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05/01/2023</a:t>
            </a:r>
            <a:endParaRPr sz="1600" b="1" i="1" u="none" strike="noStrike" cap="none" dirty="0">
              <a:solidFill>
                <a:srgbClr val="FFFF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331640" y="1412776"/>
            <a:ext cx="216024" cy="1385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2265877" y="1362534"/>
            <a:ext cx="1995453" cy="2769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Couts : </a:t>
            </a:r>
            <a:endParaRPr/>
          </a:p>
        </p:txBody>
      </p:sp>
      <p:sp>
        <p:nvSpPr>
          <p:cNvPr id="92" name="Google Shape;92;p1"/>
          <p:cNvSpPr/>
          <p:nvPr/>
        </p:nvSpPr>
        <p:spPr>
          <a:xfrm>
            <a:off x="2967632" y="1288692"/>
            <a:ext cx="3802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 dirty="0">
                <a:solidFill>
                  <a:srgbClr val="66FF66"/>
                </a:solidFill>
                <a:latin typeface="Arial"/>
                <a:ea typeface="Arial"/>
                <a:cs typeface="Arial"/>
                <a:sym typeface="Arial"/>
              </a:rPr>
              <a:t>☺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3347864" y="1404177"/>
            <a:ext cx="216024" cy="1385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67735" y="1761783"/>
            <a:ext cx="2026030" cy="2769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Qualité : </a:t>
            </a:r>
            <a:endParaRPr/>
          </a:p>
        </p:txBody>
      </p:sp>
      <p:sp>
        <p:nvSpPr>
          <p:cNvPr id="95" name="Google Shape;95;p1"/>
          <p:cNvSpPr/>
          <p:nvPr/>
        </p:nvSpPr>
        <p:spPr>
          <a:xfrm>
            <a:off x="1282767" y="1686820"/>
            <a:ext cx="3802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rgbClr val="66FF66"/>
                </a:solidFill>
                <a:latin typeface="Arial"/>
                <a:ea typeface="Arial"/>
                <a:cs typeface="Arial"/>
                <a:sym typeface="Arial"/>
              </a:rPr>
              <a:t>☺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1096039" y="1814159"/>
            <a:ext cx="216024" cy="1385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2277035" y="1751844"/>
            <a:ext cx="1984296" cy="2769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Organisation : </a:t>
            </a:r>
            <a:endParaRPr/>
          </a:p>
        </p:txBody>
      </p:sp>
      <p:sp>
        <p:nvSpPr>
          <p:cNvPr id="98" name="Google Shape;98;p1"/>
          <p:cNvSpPr/>
          <p:nvPr/>
        </p:nvSpPr>
        <p:spPr>
          <a:xfrm>
            <a:off x="3894814" y="1682064"/>
            <a:ext cx="3802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rgbClr val="66FF66"/>
                </a:solidFill>
                <a:latin typeface="Arial"/>
                <a:ea typeface="Arial"/>
                <a:cs typeface="Arial"/>
                <a:sym typeface="Arial"/>
              </a:rPr>
              <a:t>☺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3707904" y="1804220"/>
            <a:ext cx="216024" cy="1385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5921176" y="1359877"/>
            <a:ext cx="769938" cy="25558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7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Conception</a:t>
            </a:r>
            <a:endParaRPr sz="700" b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6694289" y="1359877"/>
            <a:ext cx="769937" cy="25558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7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Réalisation</a:t>
            </a:r>
            <a:endParaRPr sz="700" b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5148064" y="1359877"/>
            <a:ext cx="769937" cy="25558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7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Cadrage</a:t>
            </a:r>
            <a:endParaRPr sz="700" b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7465505" y="1359877"/>
            <a:ext cx="771525" cy="25558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7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Déploiement</a:t>
            </a:r>
            <a:endParaRPr sz="700" b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 rot="5400000">
            <a:off x="8149649" y="1419441"/>
            <a:ext cx="368300" cy="149225"/>
          </a:xfrm>
          <a:prstGeom prst="flowChartExtra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"/>
          <p:cNvSpPr txBox="1"/>
          <p:nvPr/>
        </p:nvSpPr>
        <p:spPr>
          <a:xfrm>
            <a:off x="8260734" y="1389951"/>
            <a:ext cx="74613" cy="18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4547161" y="1686406"/>
            <a:ext cx="45397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</a:t>
            </a:r>
            <a:endParaRPr/>
          </a:p>
        </p:txBody>
      </p:sp>
      <p:sp>
        <p:nvSpPr>
          <p:cNvPr id="108" name="Google Shape;108;p1"/>
          <p:cNvSpPr txBox="1"/>
          <p:nvPr/>
        </p:nvSpPr>
        <p:spPr>
          <a:xfrm>
            <a:off x="4531286" y="1902306"/>
            <a:ext cx="51809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Révisé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5220072" y="1689524"/>
            <a:ext cx="623888" cy="184666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" b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25/10/2022</a:t>
            </a:r>
            <a:endParaRPr sz="600" b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5220072" y="1954637"/>
            <a:ext cx="623888" cy="184666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" b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28/10/2022</a:t>
            </a:r>
            <a:endParaRPr sz="600" b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 txBox="1"/>
          <p:nvPr/>
        </p:nvSpPr>
        <p:spPr>
          <a:xfrm>
            <a:off x="5994201" y="1696487"/>
            <a:ext cx="623888" cy="184666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" b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17/11/2022</a:t>
            </a:r>
            <a:endParaRPr sz="600" b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 txBox="1"/>
          <p:nvPr/>
        </p:nvSpPr>
        <p:spPr>
          <a:xfrm>
            <a:off x="6796617" y="1682064"/>
            <a:ext cx="623888" cy="184666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" b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13/12/2022</a:t>
            </a:r>
            <a:endParaRPr sz="600" b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986001" y="1946672"/>
            <a:ext cx="623888" cy="184666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" b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11/12/2022</a:t>
            </a:r>
            <a:endParaRPr sz="600" b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6796617" y="1933084"/>
            <a:ext cx="623888" cy="184666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" b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cours</a:t>
            </a:r>
            <a:endParaRPr sz="600" b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3E63A30B-E9C7-C84F-857F-699E01222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4368" y="6435699"/>
            <a:ext cx="892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CA" altLang="fr-FR" b="1" dirty="0">
                <a:solidFill>
                  <a:srgbClr val="66FF66"/>
                </a:solidFill>
                <a:sym typeface="Wingdings" pitchFamily="2" charset="2"/>
              </a:rPr>
              <a:t></a:t>
            </a:r>
            <a:r>
              <a:rPr lang="fr-CA" altLang="fr-FR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fr-CA" altLang="fr-FR" b="1" dirty="0">
                <a:solidFill>
                  <a:srgbClr val="FF9900"/>
                </a:solidFill>
                <a:sym typeface="Wingdings" pitchFamily="2" charset="2"/>
              </a:rPr>
              <a:t></a:t>
            </a:r>
            <a:r>
              <a:rPr lang="fr-CA" altLang="fr-FR" b="1" dirty="0">
                <a:solidFill>
                  <a:srgbClr val="FF0000"/>
                </a:solidFill>
                <a:sym typeface="Wingdings" pitchFamily="2" charset="2"/>
              </a:rPr>
              <a:t> </a:t>
            </a:r>
          </a:p>
        </p:txBody>
      </p:sp>
      <p:sp>
        <p:nvSpPr>
          <p:cNvPr id="41" name="Google Shape;95;p1">
            <a:extLst>
              <a:ext uri="{FF2B5EF4-FFF2-40B4-BE49-F238E27FC236}">
                <a16:creationId xmlns:a16="http://schemas.microsoft.com/office/drawing/2014/main" id="{4C51268B-905E-474B-845F-29770D9441EE}"/>
              </a:ext>
            </a:extLst>
          </p:cNvPr>
          <p:cNvSpPr/>
          <p:nvPr/>
        </p:nvSpPr>
        <p:spPr>
          <a:xfrm>
            <a:off x="1537909" y="1308871"/>
            <a:ext cx="3802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rgbClr val="66FF66"/>
                </a:solidFill>
                <a:latin typeface="Arial"/>
                <a:ea typeface="Arial"/>
                <a:cs typeface="Arial"/>
                <a:sym typeface="Arial"/>
              </a:rPr>
              <a:t>☺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98;p1">
            <a:extLst>
              <a:ext uri="{FF2B5EF4-FFF2-40B4-BE49-F238E27FC236}">
                <a16:creationId xmlns:a16="http://schemas.microsoft.com/office/drawing/2014/main" id="{AB4E1DFA-79CA-8B57-C171-5DB5939E666B}"/>
              </a:ext>
            </a:extLst>
          </p:cNvPr>
          <p:cNvSpPr/>
          <p:nvPr/>
        </p:nvSpPr>
        <p:spPr>
          <a:xfrm>
            <a:off x="3670494" y="1330878"/>
            <a:ext cx="31747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altLang="fr-FR" sz="1800" b="1" dirty="0">
                <a:solidFill>
                  <a:srgbClr val="FF9900"/>
                </a:solidFill>
                <a:sym typeface="Wingdings" pitchFamily="2" charset="2"/>
              </a:rPr>
              <a:t>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8;p1">
            <a:extLst>
              <a:ext uri="{FF2B5EF4-FFF2-40B4-BE49-F238E27FC236}">
                <a16:creationId xmlns:a16="http://schemas.microsoft.com/office/drawing/2014/main" id="{01266C14-84F6-9E75-2A22-D4654E2C9DDC}"/>
              </a:ext>
            </a:extLst>
          </p:cNvPr>
          <p:cNvSpPr/>
          <p:nvPr/>
        </p:nvSpPr>
        <p:spPr>
          <a:xfrm>
            <a:off x="3366897" y="1709721"/>
            <a:ext cx="31747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altLang="fr-FR" sz="1800" b="1" dirty="0">
                <a:solidFill>
                  <a:srgbClr val="FF0000"/>
                </a:solidFill>
                <a:sym typeface="Wingdings" pitchFamily="2" charset="2"/>
              </a:rPr>
              <a:t>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98;p1">
            <a:extLst>
              <a:ext uri="{FF2B5EF4-FFF2-40B4-BE49-F238E27FC236}">
                <a16:creationId xmlns:a16="http://schemas.microsoft.com/office/drawing/2014/main" id="{43C082BC-0E04-71F7-F643-4463B8D1DD6A}"/>
              </a:ext>
            </a:extLst>
          </p:cNvPr>
          <p:cNvSpPr/>
          <p:nvPr/>
        </p:nvSpPr>
        <p:spPr>
          <a:xfrm>
            <a:off x="743553" y="1729209"/>
            <a:ext cx="31747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altLang="fr-FR" sz="1800" b="1" dirty="0">
                <a:solidFill>
                  <a:srgbClr val="FF9900"/>
                </a:solidFill>
                <a:sym typeface="Wingdings" pitchFamily="2" charset="2"/>
              </a:rPr>
              <a:t>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98;p1">
            <a:extLst>
              <a:ext uri="{FF2B5EF4-FFF2-40B4-BE49-F238E27FC236}">
                <a16:creationId xmlns:a16="http://schemas.microsoft.com/office/drawing/2014/main" id="{976D27CE-2F68-0D34-6F9F-D7880135BED1}"/>
              </a:ext>
            </a:extLst>
          </p:cNvPr>
          <p:cNvSpPr/>
          <p:nvPr/>
        </p:nvSpPr>
        <p:spPr>
          <a:xfrm>
            <a:off x="912211" y="1325645"/>
            <a:ext cx="31747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altLang="fr-FR" sz="1800" b="1" dirty="0">
                <a:solidFill>
                  <a:srgbClr val="FF9900"/>
                </a:solidFill>
                <a:sym typeface="Wingdings" pitchFamily="2" charset="2"/>
              </a:rPr>
              <a:t>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209</Words>
  <Application>Microsoft Office PowerPoint</Application>
  <PresentationFormat>Affichage à l'écran (4:3)</PresentationFormat>
  <Paragraphs>50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Enjoy Design</dc:creator>
  <cp:lastModifiedBy>Adrien Soubrane</cp:lastModifiedBy>
  <cp:revision>5</cp:revision>
  <dcterms:created xsi:type="dcterms:W3CDTF">2011-09-21T08:39:29Z</dcterms:created>
  <dcterms:modified xsi:type="dcterms:W3CDTF">2023-01-04T21:39:49Z</dcterms:modified>
</cp:coreProperties>
</file>