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76" r:id="rId3"/>
    <p:sldId id="259" r:id="rId4"/>
    <p:sldId id="256" r:id="rId5"/>
    <p:sldId id="257" r:id="rId6"/>
    <p:sldId id="260" r:id="rId7"/>
    <p:sldId id="262" r:id="rId8"/>
    <p:sldId id="263" r:id="rId9"/>
    <p:sldId id="261" r:id="rId10"/>
    <p:sldId id="265" r:id="rId11"/>
    <p:sldId id="267" r:id="rId12"/>
    <p:sldId id="268" r:id="rId13"/>
    <p:sldId id="270" r:id="rId14"/>
    <p:sldId id="271" r:id="rId15"/>
    <p:sldId id="274" r:id="rId16"/>
    <p:sldId id="273" r:id="rId17"/>
    <p:sldId id="282" r:id="rId18"/>
    <p:sldId id="272" r:id="rId19"/>
    <p:sldId id="277" r:id="rId20"/>
    <p:sldId id="278" r:id="rId21"/>
    <p:sldId id="279" r:id="rId22"/>
    <p:sldId id="280" r:id="rId23"/>
    <p:sldId id="281" r:id="rId24"/>
    <p:sldId id="283" r:id="rId25"/>
    <p:sldId id="287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5" r:id="rId44"/>
    <p:sldId id="308" r:id="rId45"/>
    <p:sldId id="309" r:id="rId46"/>
    <p:sldId id="307" r:id="rId47"/>
    <p:sldId id="30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D4CDD3-DD9F-0587-97BF-036623D71990}" name="Ad_closeNN" initials="Ad" userId="Ad_closeN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70C0"/>
    <a:srgbClr val="D1D1D1"/>
    <a:srgbClr val="FFFFFF"/>
    <a:srgbClr val="D1DBFA"/>
    <a:srgbClr val="D3D6DF"/>
    <a:srgbClr val="E8ECF7"/>
    <a:srgbClr val="F4F5FA"/>
    <a:srgbClr val="424242"/>
    <a:srgbClr val="EE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EB830-3F1A-4D08-9879-75D13642E28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C51AC-C8DC-4972-9274-BBBDD722C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3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5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3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7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7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6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2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59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0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87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8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3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4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0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4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6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COPILOT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C51AC-C8DC-4972-9274-BBBDD722CB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285D9-BE89-DA6D-BDB2-C88FE627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115D52-E9E8-5B77-81C0-E9CD1AE3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5C34C-ABBA-776F-899C-FBB33ECC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7C203-ADB9-9AE9-28DF-6D38236D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84CFE-F51C-688A-B27E-60CC21B4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E79B4-1A8A-5826-64AC-EE123EEC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F142F-AEA7-FEC4-0F71-37415AE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7F6B-7994-57C3-4CEE-39082344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8AED8-0C1E-4339-2C5D-AA124C4C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7EB6B-229C-CBFD-3438-AFFADAE2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EEF10-3EAB-DE70-D352-6E02E2CD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996B0-E34D-DAC2-89BA-60721133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C1471-43B3-16A8-22DD-16BEBE4B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17447-6B73-630D-4ADA-1A1BE9FC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02BC0-50D0-FD27-A710-4F447485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8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7ADB-FA31-5EDF-4B8F-0D3EC5ED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7D407-DCAE-DFF2-A341-0391E94F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CACDA-DB8E-51E3-5338-867EB79D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6F76C-4E29-1BFE-2734-63B16E92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3A6DD-6434-CB2C-8B76-88C4C190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FCE5B-BD6D-045A-5E4F-A63294B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B682E-371C-801F-FC64-62F718FE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27081-2533-8DF9-8B41-CE88E47C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76CB0-4363-6367-2D7A-D3E3DA0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E9015-C291-F1E3-78D5-34170100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54B9-D3EE-3467-439F-005EDF20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AFBE1-0D0E-2336-5747-510228537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1955B-5CC3-BF41-4DF6-75743D853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738C4-DE11-AB1B-E7A4-36CAC6F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F7568-D1A5-1B5D-3B75-A9630D8A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4FA09-49DB-3E88-314A-D05F36FD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0E73D-FA85-7684-EB48-7956565D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70B37-D046-B2D7-E296-A41A7BC4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4017F-26C0-5052-D3B2-60DCC15D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CAA3AE-FC01-F757-1191-87945E6C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B9F095-963B-DB16-9074-092081DC0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948B5-A589-B678-036A-0F33ADB8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76FEB6-8816-DC4C-4B4A-72D1F781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D19776-74EE-9683-0F34-A97E27A5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4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69C03-B627-EB4A-AB6C-CE0DAD0C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67108-B6C9-AEB5-65AF-10AAADB7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267650-AEFA-1202-B53F-005BE27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6DA04-ECE9-67C0-007E-4CCB4FB3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CEFFFB-7069-A612-FDBB-6051F57C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75B914-F2EF-4E60-61D6-85A8AD3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5EB01-F7AC-7267-6815-1B3FAA84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4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36F4A-F8C6-1F08-429A-554DCD8E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F3A3-B8AD-0543-0389-8B01FD66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FDF4A-0739-FEBB-F4FC-C36C4C13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EA7B3-ABF8-5693-DCDE-E7955F88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BC09F-3271-713A-7ED1-902A47F3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E84BB-B32A-43EC-2189-82425533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4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CBCC2-31AB-7B85-3275-9D88BFAB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E4BE8-A330-50B2-16F9-8E03DFA8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0E34D-7314-7434-75FE-49771ED90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B996D-C39D-5D90-CE40-A28D5736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0302B-242C-67DC-FCFE-7DBD8907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EB007-8E83-C37A-D1F7-45A71990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4467A8-3E98-A609-DB14-86393972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6A202-056C-7A31-B24D-2CF35382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379E-A763-79B8-298C-7017E36E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661A-AEC0-4877-9B88-C013C6EF55E8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9967B-E61B-E28E-D2AE-5292537F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ED82-77E6-CEAD-8FEB-6347686BD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34FD-33F3-4D75-AAB4-F5D75F05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4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44.xml"/><Relationship Id="rId4" Type="http://schemas.openxmlformats.org/officeDocument/2006/relationships/image" Target="../media/image10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rivacy.microsoft.com/zh-cn/privacystatement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bing.com/new/termsofu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43.xml"/><Relationship Id="rId4" Type="http://schemas.openxmlformats.org/officeDocument/2006/relationships/image" Target="../media/image10.svg"/><Relationship Id="rId9" Type="http://schemas.openxmlformats.org/officeDocument/2006/relationships/hyperlink" Target="https://bing.com/new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rivacy.microsoft.com/zh-cn/privacystatement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bing.com/new/termsofu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43.xml"/><Relationship Id="rId4" Type="http://schemas.openxmlformats.org/officeDocument/2006/relationships/image" Target="../media/image10.svg"/><Relationship Id="rId9" Type="http://schemas.openxmlformats.org/officeDocument/2006/relationships/hyperlink" Target="https://bing.com/new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rivacy.microsoft.com/zh-cn/privacystatement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bing.com/new/termsofu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43.xml"/><Relationship Id="rId4" Type="http://schemas.openxmlformats.org/officeDocument/2006/relationships/image" Target="../media/image10.svg"/><Relationship Id="rId9" Type="http://schemas.openxmlformats.org/officeDocument/2006/relationships/hyperlink" Target="https://bing.com/new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rivacy.microsoft.com/zh-cn/privacystatement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hyperlink" Target="https://www.bing.com/new/termsofuse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slide" Target="slide43.xml"/><Relationship Id="rId10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hyperlink" Target="https://bing.com/new" TargetMode="Externa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6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B5C8490-C636-BDF9-569C-2A86E1D227AF}"/>
              </a:ext>
            </a:extLst>
          </p:cNvPr>
          <p:cNvSpPr/>
          <p:nvPr/>
        </p:nvSpPr>
        <p:spPr>
          <a:xfrm>
            <a:off x="582460" y="208243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17940-19EC-1A7C-4A8F-C1E032AFA464}"/>
              </a:ext>
            </a:extLst>
          </p:cNvPr>
          <p:cNvSpPr txBox="1"/>
          <p:nvPr/>
        </p:nvSpPr>
        <p:spPr>
          <a:xfrm>
            <a:off x="5820428" y="76408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需要添加第二种布局吗？</a:t>
            </a:r>
          </a:p>
        </p:txBody>
      </p:sp>
      <p:sp>
        <p:nvSpPr>
          <p:cNvPr id="6" name="矩形: 圆角 5">
            <a:hlinkClick r:id="rId2" action="ppaction://hlinksldjump"/>
            <a:extLst>
              <a:ext uri="{FF2B5EF4-FFF2-40B4-BE49-F238E27FC236}">
                <a16:creationId xmlns:a16="http://schemas.microsoft.com/office/drawing/2014/main" id="{070463A9-9E81-42CD-6E24-27654D454F44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6A2A36-1EDA-CD64-6D51-F2B209C2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46" y="2258130"/>
            <a:ext cx="3331769" cy="2289734"/>
          </a:xfrm>
          <a:prstGeom prst="rect">
            <a:avLst/>
          </a:prstGeom>
        </p:spPr>
      </p:pic>
      <p:sp>
        <p:nvSpPr>
          <p:cNvPr id="8" name="矩形: 圆角 7">
            <a:hlinkClick r:id="rId4" action="ppaction://hlinksldjump"/>
            <a:extLst>
              <a:ext uri="{FF2B5EF4-FFF2-40B4-BE49-F238E27FC236}">
                <a16:creationId xmlns:a16="http://schemas.microsoft.com/office/drawing/2014/main" id="{F634FDC7-4936-D15D-03F3-987A48084E94}"/>
              </a:ext>
            </a:extLst>
          </p:cNvPr>
          <p:cNvSpPr/>
          <p:nvPr/>
        </p:nvSpPr>
        <p:spPr>
          <a:xfrm>
            <a:off x="1211705" y="916429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11" name="文本框 10">
            <a:hlinkClick r:id="rId5" action="ppaction://hlinksldjump"/>
            <a:extLst>
              <a:ext uri="{FF2B5EF4-FFF2-40B4-BE49-F238E27FC236}">
                <a16:creationId xmlns:a16="http://schemas.microsoft.com/office/drawing/2014/main" id="{F0D67AC0-62E3-9790-429E-20F8936A2295}"/>
              </a:ext>
            </a:extLst>
          </p:cNvPr>
          <p:cNvSpPr txBox="1"/>
          <p:nvPr/>
        </p:nvSpPr>
        <p:spPr>
          <a:xfrm>
            <a:off x="6217470" y="1808577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马上添加一个新布局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275852-A11E-AC92-2F05-7E770C68A8C4}"/>
              </a:ext>
            </a:extLst>
          </p:cNvPr>
          <p:cNvSpPr/>
          <p:nvPr/>
        </p:nvSpPr>
        <p:spPr>
          <a:xfrm>
            <a:off x="6096000" y="2339773"/>
            <a:ext cx="4108537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94904-1CED-F0FF-F0AA-FB49F5E8D164}"/>
              </a:ext>
            </a:extLst>
          </p:cNvPr>
          <p:cNvSpPr txBox="1"/>
          <p:nvPr/>
        </p:nvSpPr>
        <p:spPr>
          <a:xfrm>
            <a:off x="6217470" y="2409376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不添加新布局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7206-4A0F-F4A9-8784-A983183ED08E}"/>
              </a:ext>
            </a:extLst>
          </p:cNvPr>
          <p:cNvSpPr txBox="1"/>
          <p:nvPr/>
        </p:nvSpPr>
        <p:spPr>
          <a:xfrm>
            <a:off x="5820428" y="1341748"/>
            <a:ext cx="587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我们已为你选择使用微软拼音输入法。</a:t>
            </a:r>
          </a:p>
        </p:txBody>
      </p:sp>
    </p:spTree>
    <p:extLst>
      <p:ext uri="{BB962C8B-B14F-4D97-AF65-F5344CB8AC3E}">
        <p14:creationId xmlns:p14="http://schemas.microsoft.com/office/powerpoint/2010/main" val="34870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命名此电脑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D17E98-8FA2-882E-A982-E173F12E705E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4" name="矩形: 圆角 13">
            <a:hlinkClick r:id="rId4" action="ppaction://hlinksldjump"/>
            <a:extLst>
              <a:ext uri="{FF2B5EF4-FFF2-40B4-BE49-F238E27FC236}">
                <a16:creationId xmlns:a16="http://schemas.microsoft.com/office/drawing/2014/main" id="{1653C0E6-37A6-1025-1DDB-3B392B168E30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8609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3CDFC6-C0E2-3C75-B823-75F77E738B2D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2" name="矩形: 圆角 11">
            <a:hlinkClick r:id="rId4" action="ppaction://hlinksldjump"/>
            <a:extLst>
              <a:ext uri="{FF2B5EF4-FFF2-40B4-BE49-F238E27FC236}">
                <a16:creationId xmlns:a16="http://schemas.microsoft.com/office/drawing/2014/main" id="{8991715D-39C2-5AA3-80DF-CEBAAFACB650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4831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Ad-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56BB32-47D7-32C9-7F1E-13F15803BF38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FBA47B79-843C-D688-D906-90928D4D7A80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37359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66C7E6-2231-CEE9-E48D-D5FBF1270276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Ad-Cat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: 圆角 7">
            <a:hlinkClick r:id="rId4" action="ppaction://hlinksldjump"/>
            <a:extLst>
              <a:ext uri="{FF2B5EF4-FFF2-40B4-BE49-F238E27FC236}">
                <a16:creationId xmlns:a16="http://schemas.microsoft.com/office/drawing/2014/main" id="{9498FDD6-78DD-0972-9BE5-E6090DAB2C11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0763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184750-6258-BE31-9FA2-B0CAD49AC09D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F8AB5-5FA8-C90E-A1DB-AFF2DBA4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1989172"/>
            <a:ext cx="3542472" cy="2396378"/>
          </a:xfrm>
          <a:prstGeom prst="rect">
            <a:avLst/>
          </a:prstGeom>
        </p:spPr>
      </p:pic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3D144E0C-CFFF-3CEE-C488-AFC76CB34E62}"/>
              </a:ext>
            </a:extLst>
          </p:cNvPr>
          <p:cNvSpPr/>
          <p:nvPr/>
        </p:nvSpPr>
        <p:spPr>
          <a:xfrm>
            <a:off x="1211705" y="916430"/>
            <a:ext cx="577338" cy="527095"/>
          </a:xfrm>
          <a:prstGeom prst="roundRect">
            <a:avLst/>
          </a:prstGeom>
          <a:solidFill>
            <a:srgbClr val="EEF1F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E29B32-20FE-A265-5271-AFE618BB9F39}"/>
              </a:ext>
            </a:extLst>
          </p:cNvPr>
          <p:cNvSpPr txBox="1"/>
          <p:nvPr/>
        </p:nvSpPr>
        <p:spPr>
          <a:xfrm>
            <a:off x="5820428" y="764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命名电脑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66C7E6-2231-CEE9-E48D-D5FBF1270276}"/>
              </a:ext>
            </a:extLst>
          </p:cNvPr>
          <p:cNvSpPr txBox="1"/>
          <p:nvPr/>
        </p:nvSpPr>
        <p:spPr>
          <a:xfrm>
            <a:off x="5820428" y="1341748"/>
            <a:ext cx="58707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使用一个在连接其他设备时易于识别的唯一名称作为此电脑的名称。命名完成后，此设备将重启。并且，从现在开始，你无法跳过命名电脑的步骤，必须输入一个名称用于命名你的电脑。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449992-2794-1E32-AEF4-D1DF64725932}"/>
              </a:ext>
            </a:extLst>
          </p:cNvPr>
          <p:cNvSpPr/>
          <p:nvPr/>
        </p:nvSpPr>
        <p:spPr>
          <a:xfrm>
            <a:off x="5820428" y="3294980"/>
            <a:ext cx="2980672" cy="430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3CBEC1-AC35-7FC9-7074-F4F578271936}"/>
              </a:ext>
            </a:extLst>
          </p:cNvPr>
          <p:cNvSpPr txBox="1"/>
          <p:nvPr/>
        </p:nvSpPr>
        <p:spPr>
          <a:xfrm>
            <a:off x="5972501" y="3371923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Ad-Cat</a:t>
            </a:r>
            <a:endParaRPr lang="zh-CN" altLang="en-US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64465E-8678-9DAE-E11F-3E7F8B738AC4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D399BE-24CB-0E29-1BEB-D1A0AB82675D}"/>
              </a:ext>
            </a:extLst>
          </p:cNvPr>
          <p:cNvSpPr txBox="1"/>
          <p:nvPr/>
        </p:nvSpPr>
        <p:spPr>
          <a:xfrm>
            <a:off x="5820428" y="3783345"/>
            <a:ext cx="332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需要重启。现在正在重启。</a:t>
            </a:r>
          </a:p>
        </p:txBody>
      </p:sp>
    </p:spTree>
    <p:extLst>
      <p:ext uri="{BB962C8B-B14F-4D97-AF65-F5344CB8AC3E}">
        <p14:creationId xmlns:p14="http://schemas.microsoft.com/office/powerpoint/2010/main" val="276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"/>
    </mc:Choice>
    <mc:Fallback xmlns="">
      <p:transition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533891"/>
      </p:ext>
    </p:extLst>
  </p:cSld>
  <p:clrMapOvr>
    <a:masterClrMapping/>
  </p:clrMapOvr>
  <p:transition spd="slow" advClick="0"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B80219-4072-A695-5DEA-445D3B8C6484}"/>
              </a:ext>
            </a:extLst>
          </p:cNvPr>
          <p:cNvSpPr/>
          <p:nvPr/>
        </p:nvSpPr>
        <p:spPr>
          <a:xfrm>
            <a:off x="6421011" y="1657145"/>
            <a:ext cx="4220796" cy="1827195"/>
          </a:xfrm>
          <a:prstGeom prst="roundRect">
            <a:avLst/>
          </a:prstGeom>
          <a:solidFill>
            <a:srgbClr val="D3D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4F5FA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F1902-3ACC-1D04-B251-05307CE82A78}"/>
              </a:ext>
            </a:extLst>
          </p:cNvPr>
          <p:cNvSpPr txBox="1"/>
          <p:nvPr/>
        </p:nvSpPr>
        <p:spPr>
          <a:xfrm>
            <a:off x="6319837" y="2032134"/>
            <a:ext cx="4423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正在加载登录界面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请稍等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614026"/>
      </p:ext>
    </p:extLst>
  </p:cSld>
  <p:clrMapOvr>
    <a:masterClrMapping/>
  </p:clrMapOvr>
  <p:transition spd="med" advClick="0" advTm="5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8510586" y="13763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电子邮件、电话或 </a:t>
              </a:r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Skype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矩形: 圆角 16">
            <a:hlinkClick r:id="rId3" action="ppaction://hlinksldjump"/>
            <a:extLst>
              <a:ext uri="{FF2B5EF4-FFF2-40B4-BE49-F238E27FC236}">
                <a16:creationId xmlns:a16="http://schemas.microsoft.com/office/drawing/2014/main" id="{8E44DBC8-561B-A0F0-0D90-1BA5BDB39413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3202978912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15716 -0.0048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DE1468A7-F498-0FFD-08DB-479CF078A383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7640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51131689-E4D4-5C81-5DD3-E5970206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5" y="1282148"/>
            <a:ext cx="1749287" cy="17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8BB49980-EDD0-DBF1-ED3F-6D6C5D2F55DE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466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114514@outlook.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CD2683A2-DD6D-F1CE-3BC9-C6C790F022C6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724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DFDA9C-BD0C-B7E1-3297-91F2B2AC8887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Picture 2" descr="RE1Mu3b (216×46)">
            <a:extLst>
              <a:ext uri="{FF2B5EF4-FFF2-40B4-BE49-F238E27FC236}">
                <a16:creationId xmlns:a16="http://schemas.microsoft.com/office/drawing/2014/main" id="{CBF3C9A2-7228-D4B9-3AA2-DDC4D068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27406-E619-33AA-C1DA-2EC6CEF3E6E5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2BB508-C400-B37C-BD8A-D47452BAAB0A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B52BD-DD9C-CB68-3EA0-000093098D67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2A6392-0F19-3D02-B0AB-CC98148B7DD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24B5C0-90B5-8F27-D2D8-7086936E1676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114514@outlook.com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167F05-DF85-7D2F-B769-B501AF0AD555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4DA357-7C98-1EEE-CED5-2355A2BB7632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FE237E-ABA6-CC3E-9561-025F982B7FB4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FC2177-E45F-72DC-D41C-837E440D8880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4F519D-F68D-89B0-CA7F-2160E0B880FF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A8D54CCE-40AA-1325-832F-A53DF23F6FDE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2109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hlinkClick r:id="rId2" action="ppaction://hlinksldjump"/>
            <a:extLst>
              <a:ext uri="{FF2B5EF4-FFF2-40B4-BE49-F238E27FC236}">
                <a16:creationId xmlns:a16="http://schemas.microsoft.com/office/drawing/2014/main" id="{99721DDA-ED87-AF84-89E4-BAB245642479}"/>
              </a:ext>
            </a:extLst>
          </p:cNvPr>
          <p:cNvSpPr/>
          <p:nvPr/>
        </p:nvSpPr>
        <p:spPr>
          <a:xfrm>
            <a:off x="9566232" y="5481682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15691E-D550-FB23-CA27-B2D6BB1F69DF}"/>
              </a:ext>
            </a:extLst>
          </p:cNvPr>
          <p:cNvGrpSpPr/>
          <p:nvPr/>
        </p:nvGrpSpPr>
        <p:grpSpPr>
          <a:xfrm>
            <a:off x="6598508" y="1338218"/>
            <a:ext cx="4448177" cy="2454466"/>
            <a:chOff x="6524623" y="1947129"/>
            <a:chExt cx="4448177" cy="24544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9422B7C-380E-6489-B5F6-0E1DB928E0CC}"/>
                </a:ext>
              </a:extLst>
            </p:cNvPr>
            <p:cNvCxnSpPr/>
            <p:nvPr/>
          </p:nvCxnSpPr>
          <p:spPr>
            <a:xfrm>
              <a:off x="6600824" y="2781300"/>
              <a:ext cx="28800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133F5E-AE06-9936-49A1-6ED612C0A6A2}"/>
                </a:ext>
              </a:extLst>
            </p:cNvPr>
            <p:cNvSpPr txBox="1"/>
            <p:nvPr/>
          </p:nvSpPr>
          <p:spPr>
            <a:xfrm>
              <a:off x="6524625" y="2488912"/>
              <a:ext cx="3486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114514@outlook.com</a:t>
              </a:r>
              <a:endPara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001548E-0935-244B-FF95-6241AC4524F1}"/>
                </a:ext>
              </a:extLst>
            </p:cNvPr>
            <p:cNvSpPr txBox="1"/>
            <p:nvPr/>
          </p:nvSpPr>
          <p:spPr>
            <a:xfrm>
              <a:off x="6524625" y="1947129"/>
              <a:ext cx="3952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登录到 </a:t>
              </a:r>
              <a:r>
                <a:rPr lang="en-US" altLang="zh-CN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28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账户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763397-8372-5872-9DCA-8F9082E99DBD}"/>
                </a:ext>
              </a:extLst>
            </p:cNvPr>
            <p:cNvSpPr txBox="1"/>
            <p:nvPr/>
          </p:nvSpPr>
          <p:spPr>
            <a:xfrm>
              <a:off x="6524625" y="292250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没有账户</a:t>
              </a:r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创建一个</a:t>
              </a:r>
              <a:r>
                <a:rPr lang="en-US" altLang="zh-CN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!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BF0DDE-3F67-FF91-9244-8C60AF75D0E8}"/>
                </a:ext>
              </a:extLst>
            </p:cNvPr>
            <p:cNvSpPr txBox="1"/>
            <p:nvPr/>
          </p:nvSpPr>
          <p:spPr>
            <a:xfrm>
              <a:off x="6524624" y="3217592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使用安全密钥登录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34D546-2D88-9AC0-F63D-39E99C3C30CC}"/>
                </a:ext>
              </a:extLst>
            </p:cNvPr>
            <p:cNvSpPr txBox="1"/>
            <p:nvPr/>
          </p:nvSpPr>
          <p:spPr>
            <a:xfrm>
              <a:off x="6524623" y="4147679"/>
              <a:ext cx="4448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选择“</a:t>
              </a:r>
              <a:r>
                <a:rPr lang="zh-CN" altLang="en-US" sz="105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下一步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”即表示你同意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Microsoft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服务协议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隐私和 </a:t>
              </a:r>
              <a:r>
                <a:rPr lang="en-US" altLang="zh-CN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Cookie </a:t>
              </a:r>
              <a:r>
                <a:rPr lang="zh-CN" altLang="en-US" sz="105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声明</a:t>
              </a:r>
              <a:r>
                <a:rPr lang="zh-CN" altLang="en-US" sz="105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899B84-C830-3E53-D0FB-47CDDAB41BDB}"/>
                </a:ext>
              </a:extLst>
            </p:cNvPr>
            <p:cNvSpPr txBox="1"/>
            <p:nvPr/>
          </p:nvSpPr>
          <p:spPr>
            <a:xfrm>
              <a:off x="6524624" y="3574709"/>
              <a:ext cx="3714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登录选项</a:t>
              </a:r>
              <a:endParaRPr lang="en-US" altLang="zh-CN" sz="1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8A74ED-66AB-C838-CF99-537EC0406CF3}"/>
              </a:ext>
            </a:extLst>
          </p:cNvPr>
          <p:cNvSpPr/>
          <p:nvPr/>
        </p:nvSpPr>
        <p:spPr>
          <a:xfrm>
            <a:off x="582460" y="208244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Picture 2" descr="RE1Mu3b (216×46)">
            <a:extLst>
              <a:ext uri="{FF2B5EF4-FFF2-40B4-BE49-F238E27FC236}">
                <a16:creationId xmlns:a16="http://schemas.microsoft.com/office/drawing/2014/main" id="{B0CF00E9-59C7-D7D7-C165-2978EC5EF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86" y="985482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710318-7A95-421F-F28A-2C9128F62472}"/>
              </a:ext>
            </a:extLst>
          </p:cNvPr>
          <p:cNvSpPr txBox="1"/>
          <p:nvPr/>
        </p:nvSpPr>
        <p:spPr>
          <a:xfrm>
            <a:off x="1474711" y="1601805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E9202D-9BF7-6ECD-AECD-4CBEE29A09E0}"/>
              </a:ext>
            </a:extLst>
          </p:cNvPr>
          <p:cNvSpPr txBox="1"/>
          <p:nvPr/>
        </p:nvSpPr>
        <p:spPr>
          <a:xfrm>
            <a:off x="1474711" y="2153556"/>
            <a:ext cx="395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账户登录到此电脑。登录成功后，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你将可以使用这个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账户登录设备和使用此账户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进行登录你已购买的游戏或软件。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此外，需要登录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账户才能在你的所有设备上</a:t>
            </a:r>
            <a:endParaRPr lang="en-US" altLang="zh-CN" sz="11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登录并访问你的应用、服务和 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OneDrive </a:t>
            </a:r>
            <a:r>
              <a:rPr lang="zh-CN" altLang="en-US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云文件。</a:t>
            </a:r>
            <a:r>
              <a:rPr lang="en-US" altLang="zh-CN" sz="11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1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F54D0609-421F-BE5E-ABB6-2B72CE22E2AB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3CB06A8-DC1A-1A11-A2AC-CC1AF8BDBD95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F08D17C-4422-A43B-5335-FDFD1AEFEC14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2C2E39-EC0B-441E-4190-7FCEEAA3BBE8}"/>
              </a:ext>
            </a:extLst>
          </p:cNvPr>
          <p:cNvSpPr/>
          <p:nvPr/>
        </p:nvSpPr>
        <p:spPr>
          <a:xfrm>
            <a:off x="6178282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FB42A8-0FAD-424D-F334-5C8F2A9A28FE}"/>
              </a:ext>
            </a:extLst>
          </p:cNvPr>
          <p:cNvSpPr/>
          <p:nvPr/>
        </p:nvSpPr>
        <p:spPr>
          <a:xfrm>
            <a:off x="6187458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BEBADF-40E4-B460-F502-0DEA6A914CFB}"/>
              </a:ext>
            </a:extLst>
          </p:cNvPr>
          <p:cNvSpPr/>
          <p:nvPr/>
        </p:nvSpPr>
        <p:spPr>
          <a:xfrm>
            <a:off x="6169106" y="298852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00"/>
          </a:p>
        </p:txBody>
      </p:sp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993F4747-F5E6-E7C1-4678-FE6853DFA157}"/>
              </a:ext>
            </a:extLst>
          </p:cNvPr>
          <p:cNvSpPr/>
          <p:nvPr/>
        </p:nvSpPr>
        <p:spPr>
          <a:xfrm>
            <a:off x="3718605" y="2118359"/>
            <a:ext cx="4908037" cy="2995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4.44444E-6 C 0.01263 4.44444E-6 0.02305 0.01805 0.02305 0.04074 C 0.02305 0.06319 0.01263 0.08148 1.45833E-6 0.08148 C -0.01263 0.08148 -0.02292 0.06319 -0.02292 0.04074 C -0.02292 0.01805 -0.01263 4.44444E-6 1.45833E-6 4.44444E-6 Z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4.44444E-6 C 0.01263 4.44444E-6 0.02318 0.01805 0.02318 0.04074 C 0.02318 0.06319 0.01263 0.08148 1.45833E-6 0.08148 C -0.01263 0.08148 -0.02292 0.06319 -0.02292 0.04074 C -0.02292 0.01805 -0.01263 4.44444E-6 1.45833E-6 4.44444E-6 Z " pathEditMode="relative" rAng="0" ptsTypes="AAAAA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4.44444E-6 C 0.01263 4.44444E-6 0.02318 0.01805 0.02318 0.04074 C 0.02318 0.06319 0.01263 0.08148 1.45833E-6 0.08148 C -0.01263 0.08148 -0.02292 0.06319 -0.02292 0.04074 C -0.02292 0.01805 -0.01263 4.44444E-6 1.45833E-6 4.44444E-6 Z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FEA301-8AA8-11EC-6078-9E55748A4F0A}"/>
              </a:ext>
            </a:extLst>
          </p:cNvPr>
          <p:cNvSpPr/>
          <p:nvPr/>
        </p:nvSpPr>
        <p:spPr>
          <a:xfrm>
            <a:off x="582460" y="2554977"/>
            <a:ext cx="11027080" cy="3990789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342C1-C415-72EB-6436-9F71EF7B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2" y="401227"/>
            <a:ext cx="861432" cy="8614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6CC0-2BE3-0E57-1C5A-3E2CA21F7F99}"/>
              </a:ext>
            </a:extLst>
          </p:cNvPr>
          <p:cNvSpPr txBox="1"/>
          <p:nvPr/>
        </p:nvSpPr>
        <p:spPr>
          <a:xfrm>
            <a:off x="1570403" y="1262659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来协助你的工作和生活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FFD38-9585-E89F-3727-5C6893B6C5CC}"/>
              </a:ext>
            </a:extLst>
          </p:cNvPr>
          <p:cNvSpPr txBox="1"/>
          <p:nvPr/>
        </p:nvSpPr>
        <p:spPr>
          <a:xfrm>
            <a:off x="1570403" y="508777"/>
            <a:ext cx="21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18C5D-7D2D-035E-BB30-ABA232EFB19D}"/>
              </a:ext>
            </a:extLst>
          </p:cNvPr>
          <p:cNvSpPr txBox="1"/>
          <p:nvPr/>
        </p:nvSpPr>
        <p:spPr>
          <a:xfrm>
            <a:off x="3763594" y="72422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00FD59-BA5B-0877-E3C0-FD2CDBB3D8EB}"/>
              </a:ext>
            </a:extLst>
          </p:cNvPr>
          <p:cNvSpPr/>
          <p:nvPr/>
        </p:nvSpPr>
        <p:spPr>
          <a:xfrm>
            <a:off x="1570403" y="5686935"/>
            <a:ext cx="8285356" cy="5232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BA8858-028F-027B-62E5-37E13B2560C9}"/>
              </a:ext>
            </a:extLst>
          </p:cNvPr>
          <p:cNvSpPr txBox="1"/>
          <p:nvPr/>
        </p:nvSpPr>
        <p:spPr>
          <a:xfrm>
            <a:off x="1570403" y="5763879"/>
            <a:ext cx="419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有问题尽管问我</a:t>
            </a:r>
            <a:r>
              <a:rPr lang="en-US" altLang="zh-CN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6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A95064-951E-EFF0-56DE-2E780C719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89" y="5746053"/>
            <a:ext cx="1248626" cy="3742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B65684-E14F-71DE-3061-72A5F3FEDD5B}"/>
              </a:ext>
            </a:extLst>
          </p:cNvPr>
          <p:cNvSpPr txBox="1"/>
          <p:nvPr/>
        </p:nvSpPr>
        <p:spPr>
          <a:xfrm>
            <a:off x="1570403" y="1954985"/>
            <a:ext cx="59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你已登录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账户到此电脑。现在，你将可以使用这个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账户使用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853810"/>
      </p:ext>
    </p:extLst>
  </p:cSld>
  <p:clrMapOvr>
    <a:masterClrMapping/>
  </p:clrMapOvr>
  <p:transition spd="slow" advClick="0" advTm="1750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FBC293-6199-4A38-04D9-524C609EB08D}"/>
              </a:ext>
            </a:extLst>
          </p:cNvPr>
          <p:cNvSpPr/>
          <p:nvPr/>
        </p:nvSpPr>
        <p:spPr>
          <a:xfrm>
            <a:off x="582460" y="2554977"/>
            <a:ext cx="11027080" cy="3990789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F4334E9-C398-03DB-256C-1554D243A551}"/>
              </a:ext>
            </a:extLst>
          </p:cNvPr>
          <p:cNvSpPr/>
          <p:nvPr/>
        </p:nvSpPr>
        <p:spPr>
          <a:xfrm>
            <a:off x="1570403" y="5686935"/>
            <a:ext cx="8285356" cy="5232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342C1-C415-72EB-6436-9F71EF7B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2" y="401227"/>
            <a:ext cx="861432" cy="8614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6CC0-2BE3-0E57-1C5A-3E2CA21F7F99}"/>
              </a:ext>
            </a:extLst>
          </p:cNvPr>
          <p:cNvSpPr txBox="1"/>
          <p:nvPr/>
        </p:nvSpPr>
        <p:spPr>
          <a:xfrm>
            <a:off x="1570403" y="1262659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来协助你的工作和生活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7C86FD-21BC-830A-7144-ABA7488556C3}"/>
              </a:ext>
            </a:extLst>
          </p:cNvPr>
          <p:cNvSpPr txBox="1"/>
          <p:nvPr/>
        </p:nvSpPr>
        <p:spPr>
          <a:xfrm>
            <a:off x="1570403" y="5763879"/>
            <a:ext cx="419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帮我打开任务管理器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FFD38-9585-E89F-3727-5C6893B6C5CC}"/>
              </a:ext>
            </a:extLst>
          </p:cNvPr>
          <p:cNvSpPr txBox="1"/>
          <p:nvPr/>
        </p:nvSpPr>
        <p:spPr>
          <a:xfrm>
            <a:off x="1570403" y="508777"/>
            <a:ext cx="21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18C5D-7D2D-035E-BB30-ABA232EFB19D}"/>
              </a:ext>
            </a:extLst>
          </p:cNvPr>
          <p:cNvSpPr txBox="1"/>
          <p:nvPr/>
        </p:nvSpPr>
        <p:spPr>
          <a:xfrm>
            <a:off x="3763594" y="72422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A8F1AB-6BE6-C4A3-CBFD-75B5D239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89" y="5746053"/>
            <a:ext cx="1248626" cy="3742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71C0EB-6A93-41D2-45FD-EC9A400B82A9}"/>
              </a:ext>
            </a:extLst>
          </p:cNvPr>
          <p:cNvSpPr txBox="1"/>
          <p:nvPr/>
        </p:nvSpPr>
        <p:spPr>
          <a:xfrm>
            <a:off x="1570403" y="1954985"/>
            <a:ext cx="59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你已登录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账户到此电脑。现在，你将可以使用这个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账户使用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6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DACC615-BA06-5096-89A2-87076988494A}"/>
              </a:ext>
            </a:extLst>
          </p:cNvPr>
          <p:cNvSpPr/>
          <p:nvPr/>
        </p:nvSpPr>
        <p:spPr>
          <a:xfrm>
            <a:off x="582460" y="2554977"/>
            <a:ext cx="11027080" cy="3990789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342C1-C415-72EB-6436-9F71EF7B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2" y="401227"/>
            <a:ext cx="861432" cy="8614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6CC0-2BE3-0E57-1C5A-3E2CA21F7F99}"/>
              </a:ext>
            </a:extLst>
          </p:cNvPr>
          <p:cNvSpPr txBox="1"/>
          <p:nvPr/>
        </p:nvSpPr>
        <p:spPr>
          <a:xfrm>
            <a:off x="1570403" y="1262659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来协助你的工作和生活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FFD38-9585-E89F-3727-5C6893B6C5CC}"/>
              </a:ext>
            </a:extLst>
          </p:cNvPr>
          <p:cNvSpPr txBox="1"/>
          <p:nvPr/>
        </p:nvSpPr>
        <p:spPr>
          <a:xfrm>
            <a:off x="1570403" y="508777"/>
            <a:ext cx="21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18C5D-7D2D-035E-BB30-ABA232EFB19D}"/>
              </a:ext>
            </a:extLst>
          </p:cNvPr>
          <p:cNvSpPr txBox="1"/>
          <p:nvPr/>
        </p:nvSpPr>
        <p:spPr>
          <a:xfrm>
            <a:off x="3763594" y="72422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66666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FC6993-B173-88E5-A599-D6779C4B07FF}"/>
              </a:ext>
            </a:extLst>
          </p:cNvPr>
          <p:cNvGrpSpPr/>
          <p:nvPr/>
        </p:nvGrpSpPr>
        <p:grpSpPr>
          <a:xfrm>
            <a:off x="1570403" y="2709745"/>
            <a:ext cx="430887" cy="430887"/>
            <a:chOff x="1570403" y="2620537"/>
            <a:chExt cx="430887" cy="43088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5035AAD-27A5-8646-D9FE-89222727FCC9}"/>
                </a:ext>
              </a:extLst>
            </p:cNvPr>
            <p:cNvSpPr/>
            <p:nvPr/>
          </p:nvSpPr>
          <p:spPr>
            <a:xfrm>
              <a:off x="1570403" y="2620537"/>
              <a:ext cx="430887" cy="430887"/>
            </a:xfrm>
            <a:prstGeom prst="ellipse">
              <a:avLst/>
            </a:prstGeom>
            <a:solidFill>
              <a:srgbClr val="D1DB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976114C-1EB8-DAE2-75AE-67EA92B4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322" y="2669925"/>
              <a:ext cx="219048" cy="271429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7F96CCB-FF9D-9DFD-F41D-1EB09D6A7C0B}"/>
              </a:ext>
            </a:extLst>
          </p:cNvPr>
          <p:cNvSpPr txBox="1"/>
          <p:nvPr/>
        </p:nvSpPr>
        <p:spPr>
          <a:xfrm>
            <a:off x="2107209" y="2694355"/>
            <a:ext cx="100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9ECD5-5BB8-CD2E-9883-A6D8C297F2D6}"/>
              </a:ext>
            </a:extLst>
          </p:cNvPr>
          <p:cNvSpPr txBox="1"/>
          <p:nvPr/>
        </p:nvSpPr>
        <p:spPr>
          <a:xfrm>
            <a:off x="2107209" y="3231495"/>
            <a:ext cx="341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帮我打开任务管理器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75820C-2F7C-B4B0-73D6-B09DB36A437C}"/>
              </a:ext>
            </a:extLst>
          </p:cNvPr>
          <p:cNvGrpSpPr/>
          <p:nvPr/>
        </p:nvGrpSpPr>
        <p:grpSpPr>
          <a:xfrm>
            <a:off x="1570403" y="5686935"/>
            <a:ext cx="8285356" cy="523220"/>
            <a:chOff x="1570403" y="5686935"/>
            <a:chExt cx="8285356" cy="5232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32DDAC-6014-2B34-6708-0DF8E89D5693}"/>
                </a:ext>
              </a:extLst>
            </p:cNvPr>
            <p:cNvSpPr/>
            <p:nvPr/>
          </p:nvSpPr>
          <p:spPr>
            <a:xfrm>
              <a:off x="1570403" y="5686935"/>
              <a:ext cx="8285356" cy="52322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7C86FD-21BC-830A-7144-ABA7488556C3}"/>
                </a:ext>
              </a:extLst>
            </p:cNvPr>
            <p:cNvSpPr txBox="1"/>
            <p:nvPr/>
          </p:nvSpPr>
          <p:spPr>
            <a:xfrm>
              <a:off x="1570403" y="5763879"/>
              <a:ext cx="4192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有问题尽管问我</a:t>
              </a:r>
              <a:r>
                <a:rPr lang="en-US" altLang="zh-CN" sz="16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…</a:t>
              </a:r>
              <a:endPara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9D0B5F0-DDD5-5F30-C6EC-1DB9662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6389" y="5746053"/>
              <a:ext cx="1248626" cy="374206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E7A6A085-529A-19BD-06A1-11051BBDB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88" y="3631261"/>
            <a:ext cx="481451" cy="48145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40F0111-A636-BCA4-7BE0-F661EF059736}"/>
              </a:ext>
            </a:extLst>
          </p:cNvPr>
          <p:cNvSpPr txBox="1"/>
          <p:nvPr/>
        </p:nvSpPr>
        <p:spPr>
          <a:xfrm>
            <a:off x="2107209" y="3694285"/>
            <a:ext cx="219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0579C4-6610-BCA2-EF50-19ACC224FCFD}"/>
              </a:ext>
            </a:extLst>
          </p:cNvPr>
          <p:cNvSpPr txBox="1"/>
          <p:nvPr/>
        </p:nvSpPr>
        <p:spPr>
          <a:xfrm>
            <a:off x="2107209" y="4263672"/>
            <a:ext cx="808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当然可以！正在为你打开任务管理器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2BE7C4-BEBA-F2DB-56D6-6B3B69DF1CA9}"/>
              </a:ext>
            </a:extLst>
          </p:cNvPr>
          <p:cNvSpPr txBox="1"/>
          <p:nvPr/>
        </p:nvSpPr>
        <p:spPr>
          <a:xfrm>
            <a:off x="1570403" y="1954985"/>
            <a:ext cx="59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你已登录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账户到此电脑。现在，你将可以使用这个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 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账户使用 </a:t>
            </a:r>
            <a:r>
              <a:rPr lang="en-US" altLang="zh-CN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r>
              <a:rPr lang="zh-CN" altLang="en-US" sz="12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2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hlinkClick r:id="rId6" action="ppaction://hlinksldjump"/>
            <a:extLst>
              <a:ext uri="{FF2B5EF4-FFF2-40B4-BE49-F238E27FC236}">
                <a16:creationId xmlns:a16="http://schemas.microsoft.com/office/drawing/2014/main" id="{6DFB7E2D-ED83-D5C1-8569-B69B9207C481}"/>
              </a:ext>
            </a:extLst>
          </p:cNvPr>
          <p:cNvSpPr/>
          <p:nvPr/>
        </p:nvSpPr>
        <p:spPr>
          <a:xfrm>
            <a:off x="9330429" y="1111979"/>
            <a:ext cx="2279111" cy="8430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本框 27">
            <a:hlinkClick r:id="rId6" action="ppaction://hlinksldjump"/>
            <a:extLst>
              <a:ext uri="{FF2B5EF4-FFF2-40B4-BE49-F238E27FC236}">
                <a16:creationId xmlns:a16="http://schemas.microsoft.com/office/drawing/2014/main" id="{290B8197-8975-214B-1700-11D8300C59E3}"/>
              </a:ext>
            </a:extLst>
          </p:cNvPr>
          <p:cNvSpPr txBox="1"/>
          <p:nvPr/>
        </p:nvSpPr>
        <p:spPr>
          <a:xfrm>
            <a:off x="7665748" y="1539486"/>
            <a:ext cx="256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不用了，谢谢</a:t>
            </a:r>
          </a:p>
        </p:txBody>
      </p:sp>
    </p:spTree>
    <p:extLst>
      <p:ext uri="{BB962C8B-B14F-4D97-AF65-F5344CB8AC3E}">
        <p14:creationId xmlns:p14="http://schemas.microsoft.com/office/powerpoint/2010/main" val="38799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  <p:bldP spid="27" grpId="0" animBg="1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674393" y="3167390"/>
            <a:ext cx="2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嗨，别来无恙啊！</a:t>
            </a:r>
          </a:p>
        </p:txBody>
      </p:sp>
    </p:spTree>
    <p:extLst>
      <p:ext uri="{BB962C8B-B14F-4D97-AF65-F5344CB8AC3E}">
        <p14:creationId xmlns:p14="http://schemas.microsoft.com/office/powerpoint/2010/main" val="1813537361"/>
      </p:ext>
    </p:extLst>
  </p:cSld>
  <p:clrMapOvr>
    <a:masterClrMapping/>
  </p:clrMapOvr>
  <p:transition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2948645" y="3167390"/>
            <a:ext cx="629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我们正在对你的电脑进行必要的设置。</a:t>
            </a:r>
          </a:p>
        </p:txBody>
      </p:sp>
    </p:spTree>
    <p:extLst>
      <p:ext uri="{BB962C8B-B14F-4D97-AF65-F5344CB8AC3E}">
        <p14:creationId xmlns:p14="http://schemas.microsoft.com/office/powerpoint/2010/main" val="23633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14591D1A-CEDC-FC85-41DE-C0869888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5" y="1282148"/>
            <a:ext cx="1749287" cy="17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62177" y="3167390"/>
            <a:ext cx="306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请坐下来放松片刻。</a:t>
            </a:r>
          </a:p>
        </p:txBody>
      </p:sp>
    </p:spTree>
    <p:extLst>
      <p:ext uri="{BB962C8B-B14F-4D97-AF65-F5344CB8AC3E}">
        <p14:creationId xmlns:p14="http://schemas.microsoft.com/office/powerpoint/2010/main" val="23786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3712219" y="3167390"/>
            <a:ext cx="476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将会帮你搞定一切。</a:t>
            </a:r>
          </a:p>
        </p:txBody>
      </p:sp>
    </p:spTree>
    <p:extLst>
      <p:ext uri="{BB962C8B-B14F-4D97-AF65-F5344CB8AC3E}">
        <p14:creationId xmlns:p14="http://schemas.microsoft.com/office/powerpoint/2010/main" val="27828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13583" y="3167390"/>
            <a:ext cx="316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这可能需要几分钟。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</p:spTree>
    <p:extLst>
      <p:ext uri="{BB962C8B-B14F-4D97-AF65-F5344CB8AC3E}">
        <p14:creationId xmlns:p14="http://schemas.microsoft.com/office/powerpoint/2010/main" val="16628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13583" y="3167390"/>
            <a:ext cx="316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这可能需要几分钟。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</p:spTree>
    <p:extLst>
      <p:ext uri="{BB962C8B-B14F-4D97-AF65-F5344CB8AC3E}">
        <p14:creationId xmlns:p14="http://schemas.microsoft.com/office/powerpoint/2010/main" val="60668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513583" y="3167390"/>
            <a:ext cx="316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这可能需要几分钟。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44D67-1E47-90AA-148D-23747E052EBA}"/>
              </a:ext>
            </a:extLst>
          </p:cNvPr>
          <p:cNvSpPr txBox="1"/>
          <p:nvPr/>
        </p:nvSpPr>
        <p:spPr>
          <a:xfrm>
            <a:off x="5302802" y="5191434"/>
            <a:ext cx="158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正在安装应用</a:t>
            </a:r>
          </a:p>
        </p:txBody>
      </p:sp>
    </p:spTree>
    <p:extLst>
      <p:ext uri="{BB962C8B-B14F-4D97-AF65-F5344CB8AC3E}">
        <p14:creationId xmlns:p14="http://schemas.microsoft.com/office/powerpoint/2010/main" val="366951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3033539" y="2951946"/>
            <a:ext cx="6124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千门万户曈曈日，总把新桃换旧符。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12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将为你带来全新的体验。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94805-2696-BFC4-4AD5-00C2CBA84C4C}"/>
              </a:ext>
            </a:extLst>
          </p:cNvPr>
          <p:cNvSpPr txBox="1"/>
          <p:nvPr/>
        </p:nvSpPr>
        <p:spPr>
          <a:xfrm>
            <a:off x="5302802" y="5191434"/>
            <a:ext cx="158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正在安装应用</a:t>
            </a:r>
          </a:p>
        </p:txBody>
      </p:sp>
    </p:spTree>
    <p:extLst>
      <p:ext uri="{BB962C8B-B14F-4D97-AF65-F5344CB8AC3E}">
        <p14:creationId xmlns:p14="http://schemas.microsoft.com/office/powerpoint/2010/main" val="420342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919603" y="2951946"/>
            <a:ext cx="1035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山重水复疑无路，柳暗花明又一村。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12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内置的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Copilot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可以为你找到问题的更多解决方案。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F8DDE-C2B0-3E51-F06F-2452FCB8C223}"/>
              </a:ext>
            </a:extLst>
          </p:cNvPr>
          <p:cNvSpPr txBox="1"/>
          <p:nvPr/>
        </p:nvSpPr>
        <p:spPr>
          <a:xfrm>
            <a:off x="5138960" y="5161937"/>
            <a:ext cx="191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 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Copilot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4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1519986" y="2951946"/>
            <a:ext cx="9152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Microsoft Store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商店将为你提供最新的软件和游戏。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为此，只需一个免费的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Microsoft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账户。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</p:spTree>
    <p:extLst>
      <p:ext uri="{BB962C8B-B14F-4D97-AF65-F5344CB8AC3E}">
        <p14:creationId xmlns:p14="http://schemas.microsoft.com/office/powerpoint/2010/main" val="236606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698739" y="2736502"/>
            <a:ext cx="1079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再强壮的身体也需要打补丁。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Update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将会推送补丁至你的电脑。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极具人性化，不会强制安装更新，它会在后台默默等待着你的决定。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8AEF4-0AF5-5B99-2B98-B8FB3AC0EBD3}"/>
              </a:ext>
            </a:extLst>
          </p:cNvPr>
          <p:cNvSpPr txBox="1"/>
          <p:nvPr/>
        </p:nvSpPr>
        <p:spPr>
          <a:xfrm>
            <a:off x="5266691" y="5112775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正在安装更新</a:t>
            </a:r>
          </a:p>
        </p:txBody>
      </p:sp>
    </p:spTree>
    <p:extLst>
      <p:ext uri="{BB962C8B-B14F-4D97-AF65-F5344CB8AC3E}">
        <p14:creationId xmlns:p14="http://schemas.microsoft.com/office/powerpoint/2010/main" val="411495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41806-B32A-3241-C979-357465ED861D}"/>
              </a:ext>
            </a:extLst>
          </p:cNvPr>
          <p:cNvSpPr txBox="1"/>
          <p:nvPr/>
        </p:nvSpPr>
        <p:spPr>
          <a:xfrm>
            <a:off x="5266691" y="5112775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44B60-8C48-346F-CB59-62C909BB040B}"/>
              </a:ext>
            </a:extLst>
          </p:cNvPr>
          <p:cNvSpPr txBox="1"/>
          <p:nvPr/>
        </p:nvSpPr>
        <p:spPr>
          <a:xfrm>
            <a:off x="698739" y="2736502"/>
            <a:ext cx="1079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再强壮的身体也需要打补丁。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Update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将会推送补丁至你的电脑。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极具人性化，不会强制安装更新，它会在后台默默等待着你的决定。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84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Windows 11 – Logos PNG">
            <a:extLst>
              <a:ext uri="{FF2B5EF4-FFF2-40B4-BE49-F238E27FC236}">
                <a16:creationId xmlns:a16="http://schemas.microsoft.com/office/drawing/2014/main" id="{51798864-3666-43ED-1CD6-87144931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5" y="1282148"/>
            <a:ext cx="1749287" cy="17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B438561-CC87-BD7C-3805-7390621E801C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DC5F4D-EA27-8A3F-793B-E19B5DB6D285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B46062-530C-A309-750B-04F3D6E1536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7BFEDC-C29E-2D84-C43E-930FB6E01320}"/>
              </a:ext>
            </a:extLst>
          </p:cNvPr>
          <p:cNvSpPr/>
          <p:nvPr/>
        </p:nvSpPr>
        <p:spPr>
          <a:xfrm>
            <a:off x="6178282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B70415-16FF-E46A-29C8-C443EE5F5BA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636777-1317-8C8D-86A0-7E7BA7BB5830}"/>
              </a:ext>
            </a:extLst>
          </p:cNvPr>
          <p:cNvSpPr/>
          <p:nvPr/>
        </p:nvSpPr>
        <p:spPr>
          <a:xfrm>
            <a:off x="6169106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62521"/>
      </p:ext>
    </p:extLst>
  </p:cSld>
  <p:clrMapOvr>
    <a:masterClrMapping/>
  </p:clrMapOvr>
  <p:transition advClick="0" advTm="3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3.33333E-6 C 0.01263 3.33333E-6 0.02305 0.01805 0.02305 0.04074 C 0.02305 0.06319 0.01263 0.08148 1.45833E-6 0.08148 C -0.01263 0.08148 -0.02292 0.06319 -0.02292 0.04074 C -0.02292 0.01805 -0.01263 3.33333E-6 1.45833E-6 3.33333E-6 Z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4.81481E-6 C 0.01263 4.81481E-6 0.02318 0.01805 0.02318 0.04074 C 0.02318 0.06319 0.01263 0.08148 8.33333E-7 0.08148 C -0.01263 0.08148 -0.02292 0.06319 -0.02292 0.04074 C -0.02292 0.01805 -0.01263 4.81481E-6 8.33333E-7 4.81481E-6 Z " pathEditMode="relative" rAng="0" ptsTypes="AAA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3.7037E-7 C 0.01263 3.7037E-7 0.02317 0.01806 0.02317 0.04074 C 0.02317 0.06319 0.01263 0.08148 2.70833E-6 0.08148 C -0.01263 0.08148 -0.02292 0.06319 -0.02292 0.04074 C -0.02292 0.01806 -0.01263 3.7037E-7 2.70833E-6 3.7037E-7 Z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70833E-6 -2.22222E-6 C 0.01263 -2.22222E-6 0.02304 0.01806 0.02304 0.04074 C 0.02304 0.0632 0.01263 0.08148 2.70833E-6 0.08148 C -0.01263 0.08148 -0.02292 0.0632 -0.02292 0.04074 C -0.02292 0.01806 -0.01263 -2.22222E-6 2.70833E-6 -2.22222E-6 Z " pathEditMode="relative" rAng="0" ptsTypes="AAAAA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path" presetSubtype="0" accel="50000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66667E-6 3.33333E-6 C 0.01263 3.33333E-6 0.02318 0.01805 0.02318 0.04074 C 0.02318 0.06319 0.01263 0.08148 1.66667E-6 0.08148 C -0.01263 0.08148 -0.02292 0.06319 -0.02292 0.04074 C -0.02292 0.01805 -0.01263 3.33333E-6 1.66667E-6 3.33333E-6 Z " pathEditMode="relative" rAng="0" ptsTypes="AAA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95833E-6 -2.22222E-6 C 0.01263 -2.22222E-6 0.02317 0.01806 0.02317 0.04074 C 0.02317 0.0632 0.01263 0.08148 3.95833E-6 0.08148 C -0.01263 0.08148 -0.02292 0.0632 -0.02292 0.04074 C -0.02292 0.01806 -0.01263 -2.22222E-6 3.95833E-6 -2.22222E-6 Z " pathEditMode="relative" rAng="0" ptsTypes="AAAAA">
                                      <p:cBhvr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376C24-14A5-5F55-9C04-73C19253206D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FD9A48-B374-2352-C979-956B101C4B88}"/>
              </a:ext>
            </a:extLst>
          </p:cNvPr>
          <p:cNvSpPr txBox="1"/>
          <p:nvPr/>
        </p:nvSpPr>
        <p:spPr>
          <a:xfrm>
            <a:off x="5266691" y="5112775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正在安装更新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2C033-8D8D-E675-4EC3-413F52836E77}"/>
              </a:ext>
            </a:extLst>
          </p:cNvPr>
          <p:cNvSpPr txBox="1"/>
          <p:nvPr/>
        </p:nvSpPr>
        <p:spPr>
          <a:xfrm>
            <a:off x="698739" y="2736502"/>
            <a:ext cx="10794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再强壮的身体也需要打补丁。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Update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将会推送补丁至你的电脑。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极具人性化，不会强制安装更新，它会在后台默默等待着你的决定。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35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621448" y="3167390"/>
            <a:ext cx="294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好东西就要来了。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90A518-DF2A-EEED-A074-4CE4EEE35ABA}"/>
              </a:ext>
            </a:extLst>
          </p:cNvPr>
          <p:cNvSpPr txBox="1"/>
          <p:nvPr/>
        </p:nvSpPr>
        <p:spPr>
          <a:xfrm>
            <a:off x="5266691" y="5880921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请勿关闭电脑。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2CB2D9-5EAC-F774-0876-65C963A5C3F9}"/>
              </a:ext>
            </a:extLst>
          </p:cNvPr>
          <p:cNvSpPr txBox="1"/>
          <p:nvPr/>
        </p:nvSpPr>
        <p:spPr>
          <a:xfrm>
            <a:off x="5266690" y="5171769"/>
            <a:ext cx="16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正在清除缓存</a:t>
            </a:r>
          </a:p>
        </p:txBody>
      </p:sp>
    </p:spTree>
    <p:extLst>
      <p:ext uri="{BB962C8B-B14F-4D97-AF65-F5344CB8AC3E}">
        <p14:creationId xmlns:p14="http://schemas.microsoft.com/office/powerpoint/2010/main" val="156883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2F90A0-1AB7-8655-BA52-7DFAFCA4A4C5}"/>
              </a:ext>
            </a:extLst>
          </p:cNvPr>
          <p:cNvSpPr txBox="1"/>
          <p:nvPr/>
        </p:nvSpPr>
        <p:spPr>
          <a:xfrm>
            <a:off x="4291924" y="3167390"/>
            <a:ext cx="360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享受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Windows 12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吧！</a:t>
            </a:r>
          </a:p>
        </p:txBody>
      </p:sp>
    </p:spTree>
    <p:extLst>
      <p:ext uri="{BB962C8B-B14F-4D97-AF65-F5344CB8AC3E}">
        <p14:creationId xmlns:p14="http://schemas.microsoft.com/office/powerpoint/2010/main" val="3313731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38A59586-2595-9E66-FEBE-66D47C3E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250" y="6391276"/>
            <a:ext cx="348698" cy="3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E653BC-0EF8-517D-2CF0-006D12BC69A4}"/>
              </a:ext>
            </a:extLst>
          </p:cNvPr>
          <p:cNvSpPr/>
          <p:nvPr/>
        </p:nvSpPr>
        <p:spPr>
          <a:xfrm>
            <a:off x="558140" y="6391276"/>
            <a:ext cx="2743200" cy="348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0536A4-56EA-0B85-9D1A-32FDE5FF57F7}"/>
              </a:ext>
            </a:extLst>
          </p:cNvPr>
          <p:cNvSpPr txBox="1"/>
          <p:nvPr/>
        </p:nvSpPr>
        <p:spPr>
          <a:xfrm>
            <a:off x="777298" y="6411736"/>
            <a:ext cx="147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搜索文件、</a:t>
            </a:r>
            <a:r>
              <a:rPr lang="en-US" altLang="zh-CN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zh-CN" altLang="en-US" sz="14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形 7" descr="放大镜 纯色填充">
            <a:extLst>
              <a:ext uri="{FF2B5EF4-FFF2-40B4-BE49-F238E27FC236}">
                <a16:creationId xmlns:a16="http://schemas.microsoft.com/office/drawing/2014/main" id="{27CAEB28-542C-B705-AD2B-EF680C74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0330" y="6450919"/>
            <a:ext cx="229412" cy="229412"/>
          </a:xfrm>
          <a:prstGeom prst="rect">
            <a:avLst/>
          </a:prstGeom>
        </p:spPr>
      </p:pic>
      <p:pic>
        <p:nvPicPr>
          <p:cNvPr id="10" name="图片 9">
            <a:hlinkClick r:id="rId5" action="ppaction://hlinksldjump"/>
            <a:extLst>
              <a:ext uri="{FF2B5EF4-FFF2-40B4-BE49-F238E27FC236}">
                <a16:creationId xmlns:a16="http://schemas.microsoft.com/office/drawing/2014/main" id="{E0BBC87A-FC7D-8917-A2F0-5EBEA5F95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77" y="6411736"/>
            <a:ext cx="348698" cy="3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38A59586-2595-9E66-FEBE-66D47C3E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250" y="6391276"/>
            <a:ext cx="348698" cy="3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E653BC-0EF8-517D-2CF0-006D12BC69A4}"/>
              </a:ext>
            </a:extLst>
          </p:cNvPr>
          <p:cNvSpPr/>
          <p:nvPr/>
        </p:nvSpPr>
        <p:spPr>
          <a:xfrm>
            <a:off x="558140" y="6391276"/>
            <a:ext cx="2743200" cy="348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0536A4-56EA-0B85-9D1A-32FDE5FF57F7}"/>
              </a:ext>
            </a:extLst>
          </p:cNvPr>
          <p:cNvSpPr txBox="1"/>
          <p:nvPr/>
        </p:nvSpPr>
        <p:spPr>
          <a:xfrm>
            <a:off x="777298" y="6411736"/>
            <a:ext cx="147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搜索文件、</a:t>
            </a:r>
            <a:r>
              <a:rPr lang="en-US" altLang="zh-CN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zh-CN" altLang="en-US" sz="14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形 7" descr="放大镜 纯色填充">
            <a:extLst>
              <a:ext uri="{FF2B5EF4-FFF2-40B4-BE49-F238E27FC236}">
                <a16:creationId xmlns:a16="http://schemas.microsoft.com/office/drawing/2014/main" id="{27CAEB28-542C-B705-AD2B-EF680C74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0330" y="6450919"/>
            <a:ext cx="229412" cy="229412"/>
          </a:xfrm>
          <a:prstGeom prst="rect">
            <a:avLst/>
          </a:prstGeom>
        </p:spPr>
      </p:pic>
      <p:pic>
        <p:nvPicPr>
          <p:cNvPr id="10" name="图片 9">
            <a:hlinkClick r:id="rId5" action="ppaction://hlinksldjump"/>
            <a:extLst>
              <a:ext uri="{FF2B5EF4-FFF2-40B4-BE49-F238E27FC236}">
                <a16:creationId xmlns:a16="http://schemas.microsoft.com/office/drawing/2014/main" id="{E0BBC87A-FC7D-8917-A2F0-5EBEA5F95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77" y="6411736"/>
            <a:ext cx="348698" cy="34869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7C17C10-42A5-E470-ABBD-5C4642C13466}"/>
              </a:ext>
            </a:extLst>
          </p:cNvPr>
          <p:cNvSpPr/>
          <p:nvPr/>
        </p:nvSpPr>
        <p:spPr>
          <a:xfrm>
            <a:off x="3383677" y="6780676"/>
            <a:ext cx="348698" cy="457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A6CD72-5897-5301-A31A-A1B8B6FBA0E1}"/>
              </a:ext>
            </a:extLst>
          </p:cNvPr>
          <p:cNvGrpSpPr/>
          <p:nvPr/>
        </p:nvGrpSpPr>
        <p:grpSpPr>
          <a:xfrm>
            <a:off x="8368888" y="0"/>
            <a:ext cx="7441128" cy="6391276"/>
            <a:chOff x="8368888" y="0"/>
            <a:chExt cx="7441128" cy="639127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C91392-3C61-7CA4-1B7D-FA0B2AC6BEAA}"/>
                </a:ext>
              </a:extLst>
            </p:cNvPr>
            <p:cNvSpPr/>
            <p:nvPr/>
          </p:nvSpPr>
          <p:spPr>
            <a:xfrm>
              <a:off x="8455231" y="0"/>
              <a:ext cx="3736770" cy="6391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zh-CN" altLang="en-US" dirty="0"/>
              </a:br>
              <a:endParaRPr lang="zh-CN" altLang="en-US" dirty="0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72EC56A-ED73-FFD3-FBF2-A4EC89EF4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019" y="192537"/>
              <a:ext cx="685800" cy="6858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83118F2-E9E8-1010-D925-EA986C1D2394}"/>
                </a:ext>
              </a:extLst>
            </p:cNvPr>
            <p:cNvSpPr txBox="1"/>
            <p:nvPr/>
          </p:nvSpPr>
          <p:spPr>
            <a:xfrm>
              <a:off x="9712038" y="212271"/>
              <a:ext cx="60979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Copilot</a:t>
              </a:r>
              <a:endPara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F85A465-81D9-747A-6F20-B42E06B8BCD9}"/>
                </a:ext>
              </a:extLst>
            </p:cNvPr>
            <p:cNvSpPr txBox="1"/>
            <p:nvPr/>
          </p:nvSpPr>
          <p:spPr>
            <a:xfrm>
              <a:off x="9306791" y="898071"/>
              <a:ext cx="20336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it-IT" b="0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你的日常 </a:t>
              </a:r>
              <a:r>
                <a:rPr lang="it-IT" altLang="zh-CN" b="0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AI </a:t>
              </a:r>
              <a:r>
                <a:rPr lang="zh-CN" altLang="it-IT" b="0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助手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FF7DB0-3346-6269-D4C3-67D271597348}"/>
                </a:ext>
              </a:extLst>
            </p:cNvPr>
            <p:cNvSpPr txBox="1"/>
            <p:nvPr/>
          </p:nvSpPr>
          <p:spPr>
            <a:xfrm>
              <a:off x="8455231" y="1656007"/>
              <a:ext cx="21014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Copilot </a:t>
              </a:r>
              <a:r>
                <a:rPr lang="zh-CN" altLang="en-US" sz="1200" b="0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 </a:t>
              </a:r>
              <a:r>
                <a:rPr lang="en-US" altLang="zh-CN" sz="1200" b="0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AI</a:t>
              </a:r>
              <a:r>
                <a:rPr lang="zh-CN" altLang="en-US" sz="1200" b="0" i="0" dirty="0">
                  <a:solidFill>
                    <a:srgbClr val="111111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。检查错误。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文本框 17">
              <a:hlinkClick r:id="rId7"/>
              <a:extLst>
                <a:ext uri="{FF2B5EF4-FFF2-40B4-BE49-F238E27FC236}">
                  <a16:creationId xmlns:a16="http://schemas.microsoft.com/office/drawing/2014/main" id="{3E550EA5-DBF9-D46A-A55A-576CB7EAF3E8}"/>
                </a:ext>
              </a:extLst>
            </p:cNvPr>
            <p:cNvSpPr txBox="1"/>
            <p:nvPr/>
          </p:nvSpPr>
          <p:spPr>
            <a:xfrm>
              <a:off x="10406992" y="1656007"/>
              <a:ext cx="510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条款</a:t>
              </a:r>
            </a:p>
          </p:txBody>
        </p:sp>
        <p:sp>
          <p:nvSpPr>
            <p:cNvPr id="21" name="文本框 20">
              <a:hlinkClick r:id="rId8"/>
              <a:extLst>
                <a:ext uri="{FF2B5EF4-FFF2-40B4-BE49-F238E27FC236}">
                  <a16:creationId xmlns:a16="http://schemas.microsoft.com/office/drawing/2014/main" id="{DB65BB74-7020-6D89-C475-37A1D829EC5A}"/>
                </a:ext>
              </a:extLst>
            </p:cNvPr>
            <p:cNvSpPr txBox="1"/>
            <p:nvPr/>
          </p:nvSpPr>
          <p:spPr>
            <a:xfrm>
              <a:off x="10767952" y="1656007"/>
              <a:ext cx="510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隐私</a:t>
              </a:r>
            </a:p>
          </p:txBody>
        </p:sp>
        <p:sp>
          <p:nvSpPr>
            <p:cNvPr id="22" name="文本框 21">
              <a:hlinkClick r:id="rId9"/>
              <a:extLst>
                <a:ext uri="{FF2B5EF4-FFF2-40B4-BE49-F238E27FC236}">
                  <a16:creationId xmlns:a16="http://schemas.microsoft.com/office/drawing/2014/main" id="{798E4931-8C3E-38C0-84B0-652D1F98E020}"/>
                </a:ext>
              </a:extLst>
            </p:cNvPr>
            <p:cNvSpPr txBox="1"/>
            <p:nvPr/>
          </p:nvSpPr>
          <p:spPr>
            <a:xfrm>
              <a:off x="11128911" y="1656007"/>
              <a:ext cx="1149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常见问题解答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6EEE99D-5D6D-4168-5B80-55A57B4E0FB0}"/>
                </a:ext>
              </a:extLst>
            </p:cNvPr>
            <p:cNvSpPr/>
            <p:nvPr/>
          </p:nvSpPr>
          <p:spPr>
            <a:xfrm>
              <a:off x="8368888" y="5696958"/>
              <a:ext cx="3556243" cy="3486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87BC05-9CC9-112E-3B10-6C9E29C022D9}"/>
                </a:ext>
              </a:extLst>
            </p:cNvPr>
            <p:cNvSpPr/>
            <p:nvPr/>
          </p:nvSpPr>
          <p:spPr>
            <a:xfrm>
              <a:off x="9463149" y="3499167"/>
              <a:ext cx="248890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3C8972-C305-457E-DC04-0826A2B0AFFB}"/>
                </a:ext>
              </a:extLst>
            </p:cNvPr>
            <p:cNvSpPr txBox="1"/>
            <p:nvPr/>
          </p:nvSpPr>
          <p:spPr>
            <a:xfrm>
              <a:off x="9752860" y="3050143"/>
              <a:ext cx="116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正在加载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0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C91392-3C61-7CA4-1B7D-FA0B2AC6BEAA}"/>
              </a:ext>
            </a:extLst>
          </p:cNvPr>
          <p:cNvSpPr/>
          <p:nvPr/>
        </p:nvSpPr>
        <p:spPr>
          <a:xfrm>
            <a:off x="8455231" y="0"/>
            <a:ext cx="3736770" cy="6391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38A59586-2595-9E66-FEBE-66D47C3E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250" y="6391276"/>
            <a:ext cx="348698" cy="3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E653BC-0EF8-517D-2CF0-006D12BC69A4}"/>
              </a:ext>
            </a:extLst>
          </p:cNvPr>
          <p:cNvSpPr/>
          <p:nvPr/>
        </p:nvSpPr>
        <p:spPr>
          <a:xfrm>
            <a:off x="558140" y="6391276"/>
            <a:ext cx="2743200" cy="348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0536A4-56EA-0B85-9D1A-32FDE5FF57F7}"/>
              </a:ext>
            </a:extLst>
          </p:cNvPr>
          <p:cNvSpPr txBox="1"/>
          <p:nvPr/>
        </p:nvSpPr>
        <p:spPr>
          <a:xfrm>
            <a:off x="777298" y="6411736"/>
            <a:ext cx="147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搜索文件、</a:t>
            </a:r>
            <a:r>
              <a:rPr lang="en-US" altLang="zh-CN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zh-CN" altLang="en-US" sz="14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形 7" descr="放大镜 纯色填充">
            <a:extLst>
              <a:ext uri="{FF2B5EF4-FFF2-40B4-BE49-F238E27FC236}">
                <a16:creationId xmlns:a16="http://schemas.microsoft.com/office/drawing/2014/main" id="{27CAEB28-542C-B705-AD2B-EF680C74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0330" y="6450919"/>
            <a:ext cx="229412" cy="229412"/>
          </a:xfrm>
          <a:prstGeom prst="rect">
            <a:avLst/>
          </a:prstGeom>
        </p:spPr>
      </p:pic>
      <p:pic>
        <p:nvPicPr>
          <p:cNvPr id="10" name="图片 9">
            <a:hlinkClick r:id="rId5" action="ppaction://hlinksldjump"/>
            <a:extLst>
              <a:ext uri="{FF2B5EF4-FFF2-40B4-BE49-F238E27FC236}">
                <a16:creationId xmlns:a16="http://schemas.microsoft.com/office/drawing/2014/main" id="{E0BBC87A-FC7D-8917-A2F0-5EBEA5F95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77" y="6411736"/>
            <a:ext cx="348698" cy="34869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7C17C10-42A5-E470-ABBD-5C4642C13466}"/>
              </a:ext>
            </a:extLst>
          </p:cNvPr>
          <p:cNvSpPr/>
          <p:nvPr/>
        </p:nvSpPr>
        <p:spPr>
          <a:xfrm>
            <a:off x="3383677" y="6780676"/>
            <a:ext cx="348698" cy="457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2EC56A-ED73-FFD3-FBF2-A4EC89EF4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19" y="192537"/>
            <a:ext cx="685800" cy="685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3118F2-E9E8-1010-D925-EA986C1D2394}"/>
              </a:ext>
            </a:extLst>
          </p:cNvPr>
          <p:cNvSpPr txBox="1"/>
          <p:nvPr/>
        </p:nvSpPr>
        <p:spPr>
          <a:xfrm>
            <a:off x="9712038" y="21227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85A465-81D9-747A-6F20-B42E06B8BCD9}"/>
              </a:ext>
            </a:extLst>
          </p:cNvPr>
          <p:cNvSpPr txBox="1"/>
          <p:nvPr/>
        </p:nvSpPr>
        <p:spPr>
          <a:xfrm>
            <a:off x="9306791" y="898071"/>
            <a:ext cx="203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FF7DB0-3346-6269-D4C3-67D271597348}"/>
              </a:ext>
            </a:extLst>
          </p:cNvPr>
          <p:cNvSpPr txBox="1"/>
          <p:nvPr/>
        </p:nvSpPr>
        <p:spPr>
          <a:xfrm>
            <a:off x="8455231" y="1656007"/>
            <a:ext cx="30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。检查错误。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hlinkClick r:id="rId7"/>
            <a:extLst>
              <a:ext uri="{FF2B5EF4-FFF2-40B4-BE49-F238E27FC236}">
                <a16:creationId xmlns:a16="http://schemas.microsoft.com/office/drawing/2014/main" id="{3E550EA5-DBF9-D46A-A55A-576CB7EAF3E8}"/>
              </a:ext>
            </a:extLst>
          </p:cNvPr>
          <p:cNvSpPr txBox="1"/>
          <p:nvPr/>
        </p:nvSpPr>
        <p:spPr>
          <a:xfrm>
            <a:off x="10406992" y="1656007"/>
            <a:ext cx="51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</a:t>
            </a:r>
          </a:p>
        </p:txBody>
      </p:sp>
      <p:sp>
        <p:nvSpPr>
          <p:cNvPr id="21" name="文本框 20">
            <a:hlinkClick r:id="rId8"/>
            <a:extLst>
              <a:ext uri="{FF2B5EF4-FFF2-40B4-BE49-F238E27FC236}">
                <a16:creationId xmlns:a16="http://schemas.microsoft.com/office/drawing/2014/main" id="{DB65BB74-7020-6D89-C475-37A1D829EC5A}"/>
              </a:ext>
            </a:extLst>
          </p:cNvPr>
          <p:cNvSpPr txBox="1"/>
          <p:nvPr/>
        </p:nvSpPr>
        <p:spPr>
          <a:xfrm>
            <a:off x="10767952" y="1656007"/>
            <a:ext cx="51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隐私</a:t>
            </a:r>
          </a:p>
        </p:txBody>
      </p:sp>
      <p:sp>
        <p:nvSpPr>
          <p:cNvPr id="22" name="文本框 21">
            <a:hlinkClick r:id="rId9"/>
            <a:extLst>
              <a:ext uri="{FF2B5EF4-FFF2-40B4-BE49-F238E27FC236}">
                <a16:creationId xmlns:a16="http://schemas.microsoft.com/office/drawing/2014/main" id="{798E4931-8C3E-38C0-84B0-652D1F98E020}"/>
              </a:ext>
            </a:extLst>
          </p:cNvPr>
          <p:cNvSpPr txBox="1"/>
          <p:nvPr/>
        </p:nvSpPr>
        <p:spPr>
          <a:xfrm>
            <a:off x="11128911" y="1656007"/>
            <a:ext cx="1149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常见问题解答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6EEE99D-5D6D-4168-5B80-55A57B4E0FB0}"/>
              </a:ext>
            </a:extLst>
          </p:cNvPr>
          <p:cNvSpPr/>
          <p:nvPr/>
        </p:nvSpPr>
        <p:spPr>
          <a:xfrm>
            <a:off x="8368888" y="5696958"/>
            <a:ext cx="3556243" cy="3486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87BC05-9CC9-112E-3B10-6C9E29C022D9}"/>
              </a:ext>
            </a:extLst>
          </p:cNvPr>
          <p:cNvSpPr/>
          <p:nvPr/>
        </p:nvSpPr>
        <p:spPr>
          <a:xfrm>
            <a:off x="9463149" y="3499167"/>
            <a:ext cx="865566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9976A-A485-C94E-4E0A-52BE66A9A6CF}"/>
              </a:ext>
            </a:extLst>
          </p:cNvPr>
          <p:cNvSpPr txBox="1"/>
          <p:nvPr/>
        </p:nvSpPr>
        <p:spPr>
          <a:xfrm>
            <a:off x="9752860" y="3050143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</a:t>
            </a:r>
          </a:p>
        </p:txBody>
      </p:sp>
    </p:spTree>
    <p:extLst>
      <p:ext uri="{BB962C8B-B14F-4D97-AF65-F5344CB8AC3E}">
        <p14:creationId xmlns:p14="http://schemas.microsoft.com/office/powerpoint/2010/main" val="402932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C91392-3C61-7CA4-1B7D-FA0B2AC6BEAA}"/>
              </a:ext>
            </a:extLst>
          </p:cNvPr>
          <p:cNvSpPr/>
          <p:nvPr/>
        </p:nvSpPr>
        <p:spPr>
          <a:xfrm>
            <a:off x="8455231" y="0"/>
            <a:ext cx="3736770" cy="6391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38A59586-2595-9E66-FEBE-66D47C3E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250" y="6391276"/>
            <a:ext cx="348698" cy="3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E653BC-0EF8-517D-2CF0-006D12BC69A4}"/>
              </a:ext>
            </a:extLst>
          </p:cNvPr>
          <p:cNvSpPr/>
          <p:nvPr/>
        </p:nvSpPr>
        <p:spPr>
          <a:xfrm>
            <a:off x="558140" y="6391276"/>
            <a:ext cx="2743200" cy="348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0536A4-56EA-0B85-9D1A-32FDE5FF57F7}"/>
              </a:ext>
            </a:extLst>
          </p:cNvPr>
          <p:cNvSpPr txBox="1"/>
          <p:nvPr/>
        </p:nvSpPr>
        <p:spPr>
          <a:xfrm>
            <a:off x="777298" y="6411736"/>
            <a:ext cx="147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搜索文件、</a:t>
            </a:r>
            <a:r>
              <a:rPr lang="en-US" altLang="zh-CN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zh-CN" altLang="en-US" sz="14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形 7" descr="放大镜 纯色填充">
            <a:extLst>
              <a:ext uri="{FF2B5EF4-FFF2-40B4-BE49-F238E27FC236}">
                <a16:creationId xmlns:a16="http://schemas.microsoft.com/office/drawing/2014/main" id="{27CAEB28-542C-B705-AD2B-EF680C74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0330" y="6450919"/>
            <a:ext cx="229412" cy="229412"/>
          </a:xfrm>
          <a:prstGeom prst="rect">
            <a:avLst/>
          </a:prstGeom>
        </p:spPr>
      </p:pic>
      <p:pic>
        <p:nvPicPr>
          <p:cNvPr id="10" name="图片 9">
            <a:hlinkClick r:id="rId5" action="ppaction://hlinksldjump"/>
            <a:extLst>
              <a:ext uri="{FF2B5EF4-FFF2-40B4-BE49-F238E27FC236}">
                <a16:creationId xmlns:a16="http://schemas.microsoft.com/office/drawing/2014/main" id="{E0BBC87A-FC7D-8917-A2F0-5EBEA5F95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77" y="6411736"/>
            <a:ext cx="348698" cy="34869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7C17C10-42A5-E470-ABBD-5C4642C13466}"/>
              </a:ext>
            </a:extLst>
          </p:cNvPr>
          <p:cNvSpPr/>
          <p:nvPr/>
        </p:nvSpPr>
        <p:spPr>
          <a:xfrm>
            <a:off x="3383677" y="6780676"/>
            <a:ext cx="348698" cy="457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2EC56A-ED73-FFD3-FBF2-A4EC89EF4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19" y="192537"/>
            <a:ext cx="685800" cy="685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3118F2-E9E8-1010-D925-EA986C1D2394}"/>
              </a:ext>
            </a:extLst>
          </p:cNvPr>
          <p:cNvSpPr txBox="1"/>
          <p:nvPr/>
        </p:nvSpPr>
        <p:spPr>
          <a:xfrm>
            <a:off x="9712038" y="21227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85A465-81D9-747A-6F20-B42E06B8BCD9}"/>
              </a:ext>
            </a:extLst>
          </p:cNvPr>
          <p:cNvSpPr txBox="1"/>
          <p:nvPr/>
        </p:nvSpPr>
        <p:spPr>
          <a:xfrm>
            <a:off x="9306791" y="898071"/>
            <a:ext cx="203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FF7DB0-3346-6269-D4C3-67D271597348}"/>
              </a:ext>
            </a:extLst>
          </p:cNvPr>
          <p:cNvSpPr txBox="1"/>
          <p:nvPr/>
        </p:nvSpPr>
        <p:spPr>
          <a:xfrm>
            <a:off x="8455231" y="1656007"/>
            <a:ext cx="30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。检查错误。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hlinkClick r:id="rId7"/>
            <a:extLst>
              <a:ext uri="{FF2B5EF4-FFF2-40B4-BE49-F238E27FC236}">
                <a16:creationId xmlns:a16="http://schemas.microsoft.com/office/drawing/2014/main" id="{3E550EA5-DBF9-D46A-A55A-576CB7EAF3E8}"/>
              </a:ext>
            </a:extLst>
          </p:cNvPr>
          <p:cNvSpPr txBox="1"/>
          <p:nvPr/>
        </p:nvSpPr>
        <p:spPr>
          <a:xfrm>
            <a:off x="10406992" y="1656007"/>
            <a:ext cx="51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</a:t>
            </a:r>
          </a:p>
        </p:txBody>
      </p:sp>
      <p:sp>
        <p:nvSpPr>
          <p:cNvPr id="21" name="文本框 20">
            <a:hlinkClick r:id="rId8"/>
            <a:extLst>
              <a:ext uri="{FF2B5EF4-FFF2-40B4-BE49-F238E27FC236}">
                <a16:creationId xmlns:a16="http://schemas.microsoft.com/office/drawing/2014/main" id="{DB65BB74-7020-6D89-C475-37A1D829EC5A}"/>
              </a:ext>
            </a:extLst>
          </p:cNvPr>
          <p:cNvSpPr txBox="1"/>
          <p:nvPr/>
        </p:nvSpPr>
        <p:spPr>
          <a:xfrm>
            <a:off x="10767952" y="1656007"/>
            <a:ext cx="51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隐私</a:t>
            </a:r>
          </a:p>
        </p:txBody>
      </p:sp>
      <p:sp>
        <p:nvSpPr>
          <p:cNvPr id="22" name="文本框 21">
            <a:hlinkClick r:id="rId9"/>
            <a:extLst>
              <a:ext uri="{FF2B5EF4-FFF2-40B4-BE49-F238E27FC236}">
                <a16:creationId xmlns:a16="http://schemas.microsoft.com/office/drawing/2014/main" id="{798E4931-8C3E-38C0-84B0-652D1F98E020}"/>
              </a:ext>
            </a:extLst>
          </p:cNvPr>
          <p:cNvSpPr txBox="1"/>
          <p:nvPr/>
        </p:nvSpPr>
        <p:spPr>
          <a:xfrm>
            <a:off x="11128911" y="1656007"/>
            <a:ext cx="1149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常见问题解答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6EEE99D-5D6D-4168-5B80-55A57B4E0FB0}"/>
              </a:ext>
            </a:extLst>
          </p:cNvPr>
          <p:cNvSpPr/>
          <p:nvPr/>
        </p:nvSpPr>
        <p:spPr>
          <a:xfrm>
            <a:off x="8368888" y="5696958"/>
            <a:ext cx="3556243" cy="3486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2EA8BF-D1FB-D025-F5B8-B146DBDC58B0}"/>
              </a:ext>
            </a:extLst>
          </p:cNvPr>
          <p:cNvSpPr/>
          <p:nvPr/>
        </p:nvSpPr>
        <p:spPr>
          <a:xfrm>
            <a:off x="9463148" y="3499167"/>
            <a:ext cx="172093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CF1679-E20C-4CE6-343B-5B1F32F8B778}"/>
              </a:ext>
            </a:extLst>
          </p:cNvPr>
          <p:cNvSpPr txBox="1"/>
          <p:nvPr/>
        </p:nvSpPr>
        <p:spPr>
          <a:xfrm>
            <a:off x="9752860" y="3050143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正在加载</a:t>
            </a:r>
          </a:p>
        </p:txBody>
      </p:sp>
    </p:spTree>
    <p:extLst>
      <p:ext uri="{BB962C8B-B14F-4D97-AF65-F5344CB8AC3E}">
        <p14:creationId xmlns:p14="http://schemas.microsoft.com/office/powerpoint/2010/main" val="123144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C91392-3C61-7CA4-1B7D-FA0B2AC6BEAA}"/>
              </a:ext>
            </a:extLst>
          </p:cNvPr>
          <p:cNvSpPr/>
          <p:nvPr/>
        </p:nvSpPr>
        <p:spPr>
          <a:xfrm>
            <a:off x="8455231" y="0"/>
            <a:ext cx="3736770" cy="6391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Picture 2" descr="Logo Windows 11 – Logos PNG">
            <a:extLst>
              <a:ext uri="{FF2B5EF4-FFF2-40B4-BE49-F238E27FC236}">
                <a16:creationId xmlns:a16="http://schemas.microsoft.com/office/drawing/2014/main" id="{38A59586-2595-9E66-FEBE-66D47C3E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250" y="6391276"/>
            <a:ext cx="348698" cy="3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E653BC-0EF8-517D-2CF0-006D12BC69A4}"/>
              </a:ext>
            </a:extLst>
          </p:cNvPr>
          <p:cNvSpPr/>
          <p:nvPr/>
        </p:nvSpPr>
        <p:spPr>
          <a:xfrm>
            <a:off x="558140" y="6391276"/>
            <a:ext cx="2743200" cy="348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0536A4-56EA-0B85-9D1A-32FDE5FF57F7}"/>
              </a:ext>
            </a:extLst>
          </p:cNvPr>
          <p:cNvSpPr txBox="1"/>
          <p:nvPr/>
        </p:nvSpPr>
        <p:spPr>
          <a:xfrm>
            <a:off x="777298" y="6411736"/>
            <a:ext cx="147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搜索文件、</a:t>
            </a:r>
            <a:r>
              <a:rPr lang="en-US" altLang="zh-CN" sz="14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zh-CN" altLang="en-US" sz="1400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形 7" descr="放大镜 纯色填充">
            <a:extLst>
              <a:ext uri="{FF2B5EF4-FFF2-40B4-BE49-F238E27FC236}">
                <a16:creationId xmlns:a16="http://schemas.microsoft.com/office/drawing/2014/main" id="{27CAEB28-542C-B705-AD2B-EF680C74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0330" y="6450919"/>
            <a:ext cx="229412" cy="229412"/>
          </a:xfrm>
          <a:prstGeom prst="rect">
            <a:avLst/>
          </a:prstGeom>
        </p:spPr>
      </p:pic>
      <p:pic>
        <p:nvPicPr>
          <p:cNvPr id="10" name="图片 9">
            <a:hlinkClick r:id="rId5" action="ppaction://hlinksldjump"/>
            <a:extLst>
              <a:ext uri="{FF2B5EF4-FFF2-40B4-BE49-F238E27FC236}">
                <a16:creationId xmlns:a16="http://schemas.microsoft.com/office/drawing/2014/main" id="{E0BBC87A-FC7D-8917-A2F0-5EBEA5F95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77" y="6411736"/>
            <a:ext cx="348698" cy="34869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7C17C10-42A5-E470-ABBD-5C4642C13466}"/>
              </a:ext>
            </a:extLst>
          </p:cNvPr>
          <p:cNvSpPr/>
          <p:nvPr/>
        </p:nvSpPr>
        <p:spPr>
          <a:xfrm>
            <a:off x="3383677" y="6780676"/>
            <a:ext cx="348698" cy="457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2EC56A-ED73-FFD3-FBF2-A4EC89EF4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19" y="192537"/>
            <a:ext cx="685800" cy="685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3118F2-E9E8-1010-D925-EA986C1D2394}"/>
              </a:ext>
            </a:extLst>
          </p:cNvPr>
          <p:cNvSpPr txBox="1"/>
          <p:nvPr/>
        </p:nvSpPr>
        <p:spPr>
          <a:xfrm>
            <a:off x="9712038" y="21227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85A465-81D9-747A-6F20-B42E06B8BCD9}"/>
              </a:ext>
            </a:extLst>
          </p:cNvPr>
          <p:cNvSpPr txBox="1"/>
          <p:nvPr/>
        </p:nvSpPr>
        <p:spPr>
          <a:xfrm>
            <a:off x="9306791" y="898071"/>
            <a:ext cx="203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it-IT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你的日常 </a:t>
            </a:r>
            <a:r>
              <a:rPr lang="it-IT" altLang="zh-CN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it-IT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助手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FF7DB0-3346-6269-D4C3-67D271597348}"/>
              </a:ext>
            </a:extLst>
          </p:cNvPr>
          <p:cNvSpPr txBox="1"/>
          <p:nvPr/>
        </p:nvSpPr>
        <p:spPr>
          <a:xfrm>
            <a:off x="8455231" y="1656007"/>
            <a:ext cx="30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Copilot </a:t>
            </a:r>
            <a:r>
              <a:rPr lang="zh-CN" altLang="en-US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200" b="0" i="0" dirty="0">
                <a:solidFill>
                  <a:srgbClr val="11111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。检查错误。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hlinkClick r:id="rId7"/>
            <a:extLst>
              <a:ext uri="{FF2B5EF4-FFF2-40B4-BE49-F238E27FC236}">
                <a16:creationId xmlns:a16="http://schemas.microsoft.com/office/drawing/2014/main" id="{3E550EA5-DBF9-D46A-A55A-576CB7EAF3E8}"/>
              </a:ext>
            </a:extLst>
          </p:cNvPr>
          <p:cNvSpPr txBox="1"/>
          <p:nvPr/>
        </p:nvSpPr>
        <p:spPr>
          <a:xfrm>
            <a:off x="10406992" y="1656007"/>
            <a:ext cx="51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条款</a:t>
            </a:r>
          </a:p>
        </p:txBody>
      </p:sp>
      <p:sp>
        <p:nvSpPr>
          <p:cNvPr id="21" name="文本框 20">
            <a:hlinkClick r:id="rId8"/>
            <a:extLst>
              <a:ext uri="{FF2B5EF4-FFF2-40B4-BE49-F238E27FC236}">
                <a16:creationId xmlns:a16="http://schemas.microsoft.com/office/drawing/2014/main" id="{DB65BB74-7020-6D89-C475-37A1D829EC5A}"/>
              </a:ext>
            </a:extLst>
          </p:cNvPr>
          <p:cNvSpPr txBox="1"/>
          <p:nvPr/>
        </p:nvSpPr>
        <p:spPr>
          <a:xfrm>
            <a:off x="10767952" y="1656007"/>
            <a:ext cx="51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隐私</a:t>
            </a:r>
          </a:p>
        </p:txBody>
      </p:sp>
      <p:sp>
        <p:nvSpPr>
          <p:cNvPr id="22" name="文本框 21">
            <a:hlinkClick r:id="rId9"/>
            <a:extLst>
              <a:ext uri="{FF2B5EF4-FFF2-40B4-BE49-F238E27FC236}">
                <a16:creationId xmlns:a16="http://schemas.microsoft.com/office/drawing/2014/main" id="{798E4931-8C3E-38C0-84B0-652D1F98E020}"/>
              </a:ext>
            </a:extLst>
          </p:cNvPr>
          <p:cNvSpPr txBox="1"/>
          <p:nvPr/>
        </p:nvSpPr>
        <p:spPr>
          <a:xfrm>
            <a:off x="11128911" y="1656007"/>
            <a:ext cx="1149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常见问题解答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6D7F230-D934-4162-4FCA-BFB8993D08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1710" y="3140904"/>
            <a:ext cx="3323810" cy="57619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C27BFAF-133C-6AE0-5EF1-F873F4552245}"/>
              </a:ext>
            </a:extLst>
          </p:cNvPr>
          <p:cNvSpPr txBox="1"/>
          <p:nvPr/>
        </p:nvSpPr>
        <p:spPr>
          <a:xfrm>
            <a:off x="9509662" y="2673534"/>
            <a:ext cx="161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选择对话样式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F6A7E3F-1218-0048-DFE3-2801983C4447}"/>
              </a:ext>
            </a:extLst>
          </p:cNvPr>
          <p:cNvGrpSpPr/>
          <p:nvPr/>
        </p:nvGrpSpPr>
        <p:grpSpPr>
          <a:xfrm>
            <a:off x="8551620" y="5343525"/>
            <a:ext cx="3521139" cy="876653"/>
            <a:chOff x="1570403" y="5333502"/>
            <a:chExt cx="3521139" cy="876653"/>
          </a:xfrm>
          <a:effectLst/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E68D01C-991D-7BA9-482F-F316DF0EDC7F}"/>
                </a:ext>
              </a:extLst>
            </p:cNvPr>
            <p:cNvSpPr/>
            <p:nvPr/>
          </p:nvSpPr>
          <p:spPr>
            <a:xfrm>
              <a:off x="1570403" y="5333502"/>
              <a:ext cx="3506946" cy="87665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6E32F1E-49EB-A45C-FE8C-F480881B1DFB}"/>
                </a:ext>
              </a:extLst>
            </p:cNvPr>
            <p:cNvSpPr txBox="1"/>
            <p:nvPr/>
          </p:nvSpPr>
          <p:spPr>
            <a:xfrm>
              <a:off x="1584596" y="5466873"/>
              <a:ext cx="3506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有问题尽管问我</a:t>
              </a:r>
              <a:r>
                <a:rPr lang="en-US" altLang="zh-CN" sz="1600" dirty="0">
                  <a:solidFill>
                    <a:srgbClr val="66666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…</a:t>
              </a:r>
              <a:endParaRPr lang="zh-CN" altLang="en-US" sz="1600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499B725-3A2F-0A2B-F6FF-43844B7B8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28723" y="5733619"/>
              <a:ext cx="1248626" cy="374206"/>
            </a:xfrm>
            <a:prstGeom prst="rect">
              <a:avLst/>
            </a:prstGeom>
          </p:spPr>
        </p:pic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6EEE99D-5D6D-4168-5B80-55A57B4E0FB0}"/>
              </a:ext>
            </a:extLst>
          </p:cNvPr>
          <p:cNvSpPr/>
          <p:nvPr/>
        </p:nvSpPr>
        <p:spPr>
          <a:xfrm>
            <a:off x="8368888" y="5696958"/>
            <a:ext cx="3556243" cy="3486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72047DA-E2B7-CB38-1C09-7EA43F659C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13627" y="5863546"/>
            <a:ext cx="338554" cy="33855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016758C-6DDB-D896-5E9E-4022498DB1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5073" y="5842380"/>
            <a:ext cx="338554" cy="33855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41D472E-B920-DB86-CEDF-17E332E5ED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32397" y="5410320"/>
            <a:ext cx="333322" cy="3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8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71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2000">
        <p159:morph option="byObject"/>
      </p:transition>
    </mc:Choice>
    <mc:Fallback xmlns="">
      <p:transition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B438561-CC87-BD7C-3805-7390621E801C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DC5F4D-EA27-8A3F-793B-E19B5DB6D285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B46062-530C-A309-750B-04F3D6E1536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7BFEDC-C29E-2D84-C43E-930FB6E01320}"/>
              </a:ext>
            </a:extLst>
          </p:cNvPr>
          <p:cNvSpPr/>
          <p:nvPr/>
        </p:nvSpPr>
        <p:spPr>
          <a:xfrm>
            <a:off x="6178282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B70415-16FF-E46A-29C8-C443EE5F5BA8}"/>
              </a:ext>
            </a:extLst>
          </p:cNvPr>
          <p:cNvSpPr/>
          <p:nvPr/>
        </p:nvSpPr>
        <p:spPr>
          <a:xfrm>
            <a:off x="6187458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636777-1317-8C8D-86A0-7E7BA7BB5830}"/>
              </a:ext>
            </a:extLst>
          </p:cNvPr>
          <p:cNvSpPr/>
          <p:nvPr/>
        </p:nvSpPr>
        <p:spPr>
          <a:xfrm>
            <a:off x="6169106" y="4690005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" name="矩形 1">
            <a:extLst>
              <a:ext uri="{FF2B5EF4-FFF2-40B4-BE49-F238E27FC236}">
                <a16:creationId xmlns:a16="http://schemas.microsoft.com/office/drawing/2014/main" id="{4BB57DA3-C906-FF3A-F489-5B6F4EFCC79F}"/>
              </a:ext>
            </a:extLst>
          </p:cNvPr>
          <p:cNvSpPr/>
          <p:nvPr/>
        </p:nvSpPr>
        <p:spPr>
          <a:xfrm>
            <a:off x="5089391" y="3890712"/>
            <a:ext cx="2295525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77762"/>
      </p:ext>
    </p:extLst>
  </p:cSld>
  <p:clrMapOvr>
    <a:masterClrMapping/>
  </p:clrMapOvr>
  <p:transition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3.33333E-6 C 0.01263 3.33333E-6 0.02305 0.01805 0.02305 0.04074 C 0.02305 0.06319 0.01263 0.08148 1.45833E-6 0.08148 C -0.01263 0.08148 -0.02292 0.06319 -0.02292 0.04074 C -0.02292 0.01805 -0.01263 3.33333E-6 1.45833E-6 3.33333E-6 Z " pathEditMode="relative" rAng="0" ptsTypes="AAA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4.81481E-6 C 0.01263 4.81481E-6 0.02318 0.01805 0.02318 0.04074 C 0.02318 0.06319 0.01263 0.08148 8.33333E-7 0.08148 C -0.01263 0.08148 -0.02292 0.06319 -0.02292 0.04074 C -0.02292 0.01805 -0.01263 4.81481E-6 8.33333E-7 4.81481E-6 Z " pathEditMode="relative" rAng="0" ptsTypes="AAA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3.7037E-7 C 0.01263 3.7037E-7 0.02317 0.01806 0.02317 0.04074 C 0.02317 0.06319 0.01263 0.08148 2.70833E-6 0.08148 C -0.01263 0.08148 -0.02292 0.06319 -0.02292 0.04074 C -0.02292 0.01806 -0.01263 3.7037E-7 2.70833E-6 3.7037E-7 Z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FAB36A-0092-6342-C1FA-448F653FA92D}"/>
              </a:ext>
            </a:extLst>
          </p:cNvPr>
          <p:cNvSpPr txBox="1"/>
          <p:nvPr/>
        </p:nvSpPr>
        <p:spPr>
          <a:xfrm>
            <a:off x="3817997" y="3860612"/>
            <a:ext cx="480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海内存知己，天涯若比邻。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请稍等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ACBADB4-C50E-4937-D7C0-85770C392631}"/>
              </a:ext>
            </a:extLst>
          </p:cNvPr>
          <p:cNvSpPr/>
          <p:nvPr/>
        </p:nvSpPr>
        <p:spPr>
          <a:xfrm>
            <a:off x="6014130" y="3009568"/>
            <a:ext cx="99392" cy="99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DDFFF92C-C9D7-1B30-8108-9DC4CF8BB2BE}"/>
              </a:ext>
            </a:extLst>
          </p:cNvPr>
          <p:cNvSpPr/>
          <p:nvPr/>
        </p:nvSpPr>
        <p:spPr>
          <a:xfrm>
            <a:off x="3718605" y="2118359"/>
            <a:ext cx="4908037" cy="2995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1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3.7037E-6 C 0.01667 3.7037E-6 0.03073 0.02384 0.03073 0.0537 C 0.03073 0.08333 0.01667 0.10764 6.25E-7 0.10764 C -0.01667 0.10764 -0.02995 0.08333 -0.02995 0.0537 C -0.02995 0.02384 -0.01667 3.7037E-6 6.25E-7 3.7037E-6 Z " pathEditMode="relative" rAng="0" ptsTypes="AAAAA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0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A58F012-1745-75AA-3BBA-24B808DBB997}"/>
              </a:ext>
            </a:extLst>
          </p:cNvPr>
          <p:cNvSpPr/>
          <p:nvPr/>
        </p:nvSpPr>
        <p:spPr>
          <a:xfrm>
            <a:off x="582460" y="208243"/>
            <a:ext cx="11027080" cy="6441511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5000"/>
                  <a:lumOff val="95000"/>
                  <a:alpha val="55000"/>
                </a:schemeClr>
              </a:gs>
              <a:gs pos="50000">
                <a:schemeClr val="accent3">
                  <a:lumMod val="5000"/>
                  <a:lumOff val="95000"/>
                  <a:alpha val="55000"/>
                </a:schemeClr>
              </a:gs>
              <a:gs pos="70000">
                <a:schemeClr val="accent3">
                  <a:lumMod val="45000"/>
                  <a:lumOff val="55000"/>
                  <a:alpha val="75000"/>
                </a:schemeClr>
              </a:gs>
              <a:gs pos="100000">
                <a:schemeClr val="accent3">
                  <a:lumMod val="0"/>
                  <a:lumOff val="100000"/>
                  <a:alpha val="50000"/>
                </a:schemeClr>
              </a:gs>
            </a:gsLst>
            <a:lin ang="24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599518-F868-6055-A823-9A40FD0D472E}"/>
              </a:ext>
            </a:extLst>
          </p:cNvPr>
          <p:cNvSpPr txBox="1"/>
          <p:nvPr/>
        </p:nvSpPr>
        <p:spPr>
          <a:xfrm>
            <a:off x="5820428" y="76408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这是正确的国家（地区）吗？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3726B2-ED16-CE05-27DE-49A55719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8" y="2192955"/>
            <a:ext cx="2993721" cy="2472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C04A0F-0CF0-7FEB-2F94-7A06B9EAB575}"/>
              </a:ext>
            </a:extLst>
          </p:cNvPr>
          <p:cNvSpPr txBox="1"/>
          <p:nvPr/>
        </p:nvSpPr>
        <p:spPr>
          <a:xfrm>
            <a:off x="6096000" y="1588053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越南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89255-5054-B6E5-9676-B9185D88195F}"/>
              </a:ext>
            </a:extLst>
          </p:cNvPr>
          <p:cNvSpPr txBox="1"/>
          <p:nvPr/>
        </p:nvSpPr>
        <p:spPr>
          <a:xfrm>
            <a:off x="6096000" y="207346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赞比亚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09AB28-97B2-E26F-2C18-4616A516DD44}"/>
              </a:ext>
            </a:extLst>
          </p:cNvPr>
          <p:cNvSpPr txBox="1"/>
          <p:nvPr/>
        </p:nvSpPr>
        <p:spPr>
          <a:xfrm>
            <a:off x="6096000" y="2558875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越南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C8C248-87C9-3D6A-4DC8-66014EBBD146}"/>
              </a:ext>
            </a:extLst>
          </p:cNvPr>
          <p:cNvSpPr txBox="1"/>
          <p:nvPr/>
        </p:nvSpPr>
        <p:spPr>
          <a:xfrm>
            <a:off x="6096000" y="3044286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乍得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9DDC68-03BA-0097-BB2E-3A1EF4EDF03D}"/>
              </a:ext>
            </a:extLst>
          </p:cNvPr>
          <p:cNvSpPr txBox="1"/>
          <p:nvPr/>
        </p:nvSpPr>
        <p:spPr>
          <a:xfrm>
            <a:off x="6096000" y="353152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直布罗陀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E0D2C-2B26-9E49-4ED1-671E236F0E39}"/>
              </a:ext>
            </a:extLst>
          </p:cNvPr>
          <p:cNvSpPr txBox="1"/>
          <p:nvPr/>
        </p:nvSpPr>
        <p:spPr>
          <a:xfrm>
            <a:off x="6096000" y="396659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B72488-20AE-C9DB-34F4-36EF76E8A9DA}"/>
              </a:ext>
            </a:extLst>
          </p:cNvPr>
          <p:cNvSpPr txBox="1"/>
          <p:nvPr/>
        </p:nvSpPr>
        <p:spPr>
          <a:xfrm>
            <a:off x="6096000" y="4401664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中非共和国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93B4CB-0CEE-0CE9-FDB0-9E21242445CF}"/>
              </a:ext>
            </a:extLst>
          </p:cNvPr>
          <p:cNvSpPr/>
          <p:nvPr/>
        </p:nvSpPr>
        <p:spPr>
          <a:xfrm>
            <a:off x="6096000" y="4822300"/>
            <a:ext cx="4108537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E82F24-3C37-0A4C-B8FA-6A030412A3A3}"/>
              </a:ext>
            </a:extLst>
          </p:cNvPr>
          <p:cNvSpPr txBox="1"/>
          <p:nvPr/>
        </p:nvSpPr>
        <p:spPr>
          <a:xfrm>
            <a:off x="6096000" y="4900615"/>
            <a:ext cx="48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中国</a:t>
            </a:r>
          </a:p>
        </p:txBody>
      </p:sp>
      <p:sp>
        <p:nvSpPr>
          <p:cNvPr id="20" name="矩形: 圆角 19">
            <a:hlinkClick r:id="rId3" action="ppaction://hlinksldjump"/>
            <a:extLst>
              <a:ext uri="{FF2B5EF4-FFF2-40B4-BE49-F238E27FC236}">
                <a16:creationId xmlns:a16="http://schemas.microsoft.com/office/drawing/2014/main" id="{82B6973D-68F7-1263-A20C-16D7D02818A2}"/>
              </a:ext>
            </a:extLst>
          </p:cNvPr>
          <p:cNvSpPr/>
          <p:nvPr/>
        </p:nvSpPr>
        <p:spPr>
          <a:xfrm>
            <a:off x="8829675" y="5951755"/>
            <a:ext cx="1374862" cy="50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13190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1657</Words>
  <Application>Microsoft Office PowerPoint</Application>
  <PresentationFormat>宽屏</PresentationFormat>
  <Paragraphs>273</Paragraphs>
  <Slides>47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Microsoft YaHei UI</vt:lpstr>
      <vt:lpstr>Microsoft YaHei UI Light</vt:lpstr>
      <vt:lpstr>等线</vt:lpstr>
      <vt:lpstr>等线 Light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Ad_closeNN</dc:creator>
  <cp:lastModifiedBy>Ad_closeNN</cp:lastModifiedBy>
  <cp:revision>5</cp:revision>
  <dcterms:created xsi:type="dcterms:W3CDTF">2024-03-10T01:53:34Z</dcterms:created>
  <dcterms:modified xsi:type="dcterms:W3CDTF">2024-03-17T08:45:27Z</dcterms:modified>
</cp:coreProperties>
</file>