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76" r:id="rId3"/>
    <p:sldId id="259" r:id="rId4"/>
    <p:sldId id="256" r:id="rId5"/>
    <p:sldId id="257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70" r:id="rId14"/>
    <p:sldId id="271" r:id="rId15"/>
    <p:sldId id="274" r:id="rId16"/>
    <p:sldId id="273" r:id="rId17"/>
    <p:sldId id="282" r:id="rId18"/>
    <p:sldId id="272" r:id="rId19"/>
    <p:sldId id="277" r:id="rId20"/>
    <p:sldId id="278" r:id="rId21"/>
    <p:sldId id="279" r:id="rId22"/>
    <p:sldId id="280" r:id="rId23"/>
    <p:sldId id="281" r:id="rId24"/>
    <p:sldId id="283" r:id="rId25"/>
    <p:sldId id="287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D4CDD3-DD9F-0587-97BF-036623D71990}" name="Ad_closeNN" initials="Ad" userId="Ad_closeN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6666"/>
    <a:srgbClr val="FFFFFF"/>
    <a:srgbClr val="D1DBFA"/>
    <a:srgbClr val="D3D6DF"/>
    <a:srgbClr val="E8ECF7"/>
    <a:srgbClr val="F4F5FA"/>
    <a:srgbClr val="424242"/>
    <a:srgbClr val="EEF1F9"/>
    <a:srgbClr val="F0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F8342-45BF-4D23-9CFC-85E61709FB68}" v="1159" dt="2024-03-17T04:52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_closeNN Ad" userId="92b553ccbda0fa53" providerId="LiveId" clId="{B0AF8342-45BF-4D23-9CFC-85E61709FB68}"/>
    <pc:docChg chg="undo redo custSel addSld delSld modSld sldOrd">
      <pc:chgData name="Ad_closeNN Ad" userId="92b553ccbda0fa53" providerId="LiveId" clId="{B0AF8342-45BF-4D23-9CFC-85E61709FB68}" dt="2024-03-16T16:13:34.472" v="2407" actId="403"/>
      <pc:docMkLst>
        <pc:docMk/>
      </pc:docMkLst>
      <pc:sldChg chg="modTransition">
        <pc:chgData name="Ad_closeNN Ad" userId="92b553ccbda0fa53" providerId="LiveId" clId="{B0AF8342-45BF-4D23-9CFC-85E61709FB68}" dt="2024-03-16T15:44:15.265" v="2158"/>
        <pc:sldMkLst>
          <pc:docMk/>
          <pc:sldMk cId="3576692957" sldId="258"/>
        </pc:sldMkLst>
      </pc:sldChg>
      <pc:sldChg chg="modTransition">
        <pc:chgData name="Ad_closeNN Ad" userId="92b553ccbda0fa53" providerId="LiveId" clId="{B0AF8342-45BF-4D23-9CFC-85E61709FB68}" dt="2024-03-16T15:44:27.622" v="2159"/>
        <pc:sldMkLst>
          <pc:docMk/>
          <pc:sldMk cId="1783736682" sldId="259"/>
        </pc:sldMkLst>
      </pc:sldChg>
      <pc:sldChg chg="modTransition modAnim">
        <pc:chgData name="Ad_closeNN Ad" userId="92b553ccbda0fa53" providerId="LiveId" clId="{B0AF8342-45BF-4D23-9CFC-85E61709FB68}" dt="2024-03-16T16:07:27.162" v="2397"/>
        <pc:sldMkLst>
          <pc:docMk/>
          <pc:sldMk cId="2480777762" sldId="260"/>
        </pc:sldMkLst>
      </pc:sldChg>
      <pc:sldChg chg="modSp modTransition">
        <pc:chgData name="Ad_closeNN Ad" userId="92b553ccbda0fa53" providerId="LiveId" clId="{B0AF8342-45BF-4D23-9CFC-85E61709FB68}" dt="2024-03-16T16:08:26.426" v="2399"/>
        <pc:sldMkLst>
          <pc:docMk/>
          <pc:sldMk cId="1319004946" sldId="261"/>
        </pc:sldMkLst>
        <pc:spChg chg="mod">
          <ac:chgData name="Ad_closeNN Ad" userId="92b553ccbda0fa53" providerId="LiveId" clId="{B0AF8342-45BF-4D23-9CFC-85E61709FB68}" dt="2024-03-16T16:08:26.426" v="2399"/>
          <ac:spMkLst>
            <pc:docMk/>
            <pc:sldMk cId="1319004946" sldId="261"/>
            <ac:spMk id="20" creationId="{82B6973D-68F7-1263-A20C-16D7D02818A2}"/>
          </ac:spMkLst>
        </pc:spChg>
      </pc:sldChg>
      <pc:sldChg chg="modAnim">
        <pc:chgData name="Ad_closeNN Ad" userId="92b553ccbda0fa53" providerId="LiveId" clId="{B0AF8342-45BF-4D23-9CFC-85E61709FB68}" dt="2024-03-16T16:04:57.639" v="2384"/>
        <pc:sldMkLst>
          <pc:docMk/>
          <pc:sldMk cId="1181311158" sldId="262"/>
        </pc:sldMkLst>
      </pc:sldChg>
      <pc:sldChg chg="modTransition">
        <pc:chgData name="Ad_closeNN Ad" userId="92b553ccbda0fa53" providerId="LiveId" clId="{B0AF8342-45BF-4D23-9CFC-85E61709FB68}" dt="2024-03-16T16:07:46.227" v="2398"/>
        <pc:sldMkLst>
          <pc:docMk/>
          <pc:sldMk cId="2532095431" sldId="263"/>
        </pc:sldMkLst>
      </pc:sldChg>
      <pc:sldChg chg="addSp delSp modSp del mod setBg">
        <pc:chgData name="Ad_closeNN Ad" userId="92b553ccbda0fa53" providerId="LiveId" clId="{B0AF8342-45BF-4D23-9CFC-85E61709FB68}" dt="2024-03-16T13:28:04.475" v="149" actId="2696"/>
        <pc:sldMkLst>
          <pc:docMk/>
          <pc:sldMk cId="2744947327" sldId="264"/>
        </pc:sldMkLst>
        <pc:spChg chg="mod">
          <ac:chgData name="Ad_closeNN Ad" userId="92b553ccbda0fa53" providerId="LiveId" clId="{B0AF8342-45BF-4D23-9CFC-85E61709FB68}" dt="2024-03-16T12:52:37.984" v="2" actId="1076"/>
          <ac:spMkLst>
            <pc:docMk/>
            <pc:sldMk cId="2744947327" sldId="264"/>
            <ac:spMk id="28" creationId="{160496BA-945D-D186-6A80-8783F923D4FB}"/>
          </ac:spMkLst>
        </pc:spChg>
        <pc:spChg chg="mod">
          <ac:chgData name="Ad_closeNN Ad" userId="92b553ccbda0fa53" providerId="LiveId" clId="{B0AF8342-45BF-4D23-9CFC-85E61709FB68}" dt="2024-03-16T13:13:19.692" v="54" actId="20577"/>
          <ac:spMkLst>
            <pc:docMk/>
            <pc:sldMk cId="2744947327" sldId="264"/>
            <ac:spMk id="29" creationId="{FDCABC5B-C326-004F-DB02-CCB3B0B8C6F7}"/>
          </ac:spMkLst>
        </pc:spChg>
        <pc:spChg chg="add">
          <ac:chgData name="Ad_closeNN Ad" userId="92b553ccbda0fa53" providerId="LiveId" clId="{B0AF8342-45BF-4D23-9CFC-85E61709FB68}" dt="2024-03-16T12:52:34.462" v="0"/>
          <ac:spMkLst>
            <pc:docMk/>
            <pc:sldMk cId="2744947327" sldId="264"/>
            <ac:spMk id="41" creationId="{EAE04D00-C554-CF71-D5E1-28BEE7EEBEE7}"/>
          </ac:spMkLst>
        </pc:spChg>
        <pc:spChg chg="add del">
          <ac:chgData name="Ad_closeNN Ad" userId="92b553ccbda0fa53" providerId="LiveId" clId="{B0AF8342-45BF-4D23-9CFC-85E61709FB68}" dt="2024-03-16T13:14:22.194" v="61" actId="478"/>
          <ac:spMkLst>
            <pc:docMk/>
            <pc:sldMk cId="2744947327" sldId="264"/>
            <ac:spMk id="46" creationId="{998B3EAB-16CC-2B2E-6A03-5CD61B03BBD0}"/>
          </ac:spMkLst>
        </pc:spChg>
        <pc:spChg chg="add mod">
          <ac:chgData name="Ad_closeNN Ad" userId="92b553ccbda0fa53" providerId="LiveId" clId="{B0AF8342-45BF-4D23-9CFC-85E61709FB68}" dt="2024-03-16T13:14:52.167" v="70" actId="2085"/>
          <ac:spMkLst>
            <pc:docMk/>
            <pc:sldMk cId="2744947327" sldId="264"/>
            <ac:spMk id="47" creationId="{7AF078B2-0D90-6BE1-D02D-6EEA2954A686}"/>
          </ac:spMkLst>
        </pc:spChg>
        <pc:spChg chg="add mod">
          <ac:chgData name="Ad_closeNN Ad" userId="92b553ccbda0fa53" providerId="LiveId" clId="{B0AF8342-45BF-4D23-9CFC-85E61709FB68}" dt="2024-03-16T13:24:00.128" v="90" actId="404"/>
          <ac:spMkLst>
            <pc:docMk/>
            <pc:sldMk cId="2744947327" sldId="264"/>
            <ac:spMk id="48" creationId="{9189924A-D9D4-95C4-B33B-5A1D9B3D0095}"/>
          </ac:spMkLst>
        </pc:spChg>
        <pc:picChg chg="del">
          <ac:chgData name="Ad_closeNN Ad" userId="92b553ccbda0fa53" providerId="LiveId" clId="{B0AF8342-45BF-4D23-9CFC-85E61709FB68}" dt="2024-03-16T12:52:40.893" v="3" actId="478"/>
          <ac:picMkLst>
            <pc:docMk/>
            <pc:sldMk cId="2744947327" sldId="264"/>
            <ac:picMk id="30" creationId="{9A669300-68F3-CD73-75F3-DC056C5EB36E}"/>
          </ac:picMkLst>
        </pc:picChg>
        <pc:picChg chg="add mod">
          <ac:chgData name="Ad_closeNN Ad" userId="92b553ccbda0fa53" providerId="LiveId" clId="{B0AF8342-45BF-4D23-9CFC-85E61709FB68}" dt="2024-03-16T13:13:04.654" v="13" actId="1076"/>
          <ac:picMkLst>
            <pc:docMk/>
            <pc:sldMk cId="2744947327" sldId="264"/>
            <ac:picMk id="43" creationId="{305609BA-64F5-72DA-F408-1D4FF72AF068}"/>
          </ac:picMkLst>
        </pc:picChg>
        <pc:picChg chg="add del mod">
          <ac:chgData name="Ad_closeNN Ad" userId="92b553ccbda0fa53" providerId="LiveId" clId="{B0AF8342-45BF-4D23-9CFC-85E61709FB68}" dt="2024-03-16T13:12:56.111" v="10" actId="478"/>
          <ac:picMkLst>
            <pc:docMk/>
            <pc:sldMk cId="2744947327" sldId="264"/>
            <ac:picMk id="1028" creationId="{B6BEF196-14C7-8C94-AA39-7B413AEB824B}"/>
          </ac:picMkLst>
        </pc:picChg>
        <pc:cxnChg chg="add del mod">
          <ac:chgData name="Ad_closeNN Ad" userId="92b553ccbda0fa53" providerId="LiveId" clId="{B0AF8342-45BF-4D23-9CFC-85E61709FB68}" dt="2024-03-16T13:14:10.761" v="59" actId="478"/>
          <ac:cxnSpMkLst>
            <pc:docMk/>
            <pc:sldMk cId="2744947327" sldId="264"/>
            <ac:cxnSpMk id="45" creationId="{C697267C-65EA-9AAC-CDF2-69E874FD7936}"/>
          </ac:cxnSpMkLst>
        </pc:cxnChg>
      </pc:sldChg>
      <pc:sldChg chg="addSp delSp modSp add mod ord modTransition modAnim">
        <pc:chgData name="Ad_closeNN Ad" userId="92b553ccbda0fa53" providerId="LiveId" clId="{B0AF8342-45BF-4D23-9CFC-85E61709FB68}" dt="2024-03-16T15:40:48.710" v="2060"/>
        <pc:sldMkLst>
          <pc:docMk/>
          <pc:sldMk cId="3487083604" sldId="265"/>
        </pc:sldMkLst>
        <pc:spChg chg="del mod">
          <ac:chgData name="Ad_closeNN Ad" userId="92b553ccbda0fa53" providerId="LiveId" clId="{B0AF8342-45BF-4D23-9CFC-85E61709FB68}" dt="2024-03-16T13:44:31.206" v="349" actId="478"/>
          <ac:spMkLst>
            <pc:docMk/>
            <pc:sldMk cId="3487083604" sldId="265"/>
            <ac:spMk id="2" creationId="{46FAB36A-0092-6342-C1FA-448F653FA92D}"/>
          </ac:spMkLst>
        </pc:spChg>
        <pc:spChg chg="add del mod ord">
          <ac:chgData name="Ad_closeNN Ad" userId="92b553ccbda0fa53" providerId="LiveId" clId="{B0AF8342-45BF-4D23-9CFC-85E61709FB68}" dt="2024-03-16T13:44:33.699" v="351" actId="478"/>
          <ac:spMkLst>
            <pc:docMk/>
            <pc:sldMk cId="3487083604" sldId="265"/>
            <ac:spMk id="3" creationId="{DB5C8490-C636-BDF9-569C-2A86E1D227AF}"/>
          </ac:spMkLst>
        </pc:spChg>
        <pc:spChg chg="add mod ord">
          <ac:chgData name="Ad_closeNN Ad" userId="92b553ccbda0fa53" providerId="LiveId" clId="{B0AF8342-45BF-4D23-9CFC-85E61709FB68}" dt="2024-03-16T13:44:17.089" v="345" actId="167"/>
          <ac:spMkLst>
            <pc:docMk/>
            <pc:sldMk cId="3487083604" sldId="265"/>
            <ac:spMk id="4" creationId="{22517940-19EC-1A7C-4A8F-C1E032AFA464}"/>
          </ac:spMkLst>
        </pc:spChg>
        <pc:spChg chg="add del mod">
          <ac:chgData name="Ad_closeNN Ad" userId="92b553ccbda0fa53" providerId="LiveId" clId="{B0AF8342-45BF-4D23-9CFC-85E61709FB68}" dt="2024-03-16T13:37:17.581" v="200" actId="478"/>
          <ac:spMkLst>
            <pc:docMk/>
            <pc:sldMk cId="3487083604" sldId="265"/>
            <ac:spMk id="5" creationId="{098B1C7D-13FD-B398-D9A8-D8F8928B4C93}"/>
          </ac:spMkLst>
        </pc:spChg>
        <pc:spChg chg="add mod ord">
          <ac:chgData name="Ad_closeNN Ad" userId="92b553ccbda0fa53" providerId="LiveId" clId="{B0AF8342-45BF-4D23-9CFC-85E61709FB68}" dt="2024-03-16T14:19:01.079" v="1007"/>
          <ac:spMkLst>
            <pc:docMk/>
            <pc:sldMk cId="3487083604" sldId="265"/>
            <ac:spMk id="6" creationId="{070463A9-9E81-42CD-6E24-27654D454F44}"/>
          </ac:spMkLst>
        </pc:spChg>
        <pc:spChg chg="add mod ord">
          <ac:chgData name="Ad_closeNN Ad" userId="92b553ccbda0fa53" providerId="LiveId" clId="{B0AF8342-45BF-4D23-9CFC-85E61709FB68}" dt="2024-03-16T13:44:17.089" v="345" actId="167"/>
          <ac:spMkLst>
            <pc:docMk/>
            <pc:sldMk cId="3487083604" sldId="265"/>
            <ac:spMk id="8" creationId="{F634FDC7-4936-D15D-03F3-987A48084E94}"/>
          </ac:spMkLst>
        </pc:spChg>
        <pc:spChg chg="del mod ord">
          <ac:chgData name="Ad_closeNN Ad" userId="92b553ccbda0fa53" providerId="LiveId" clId="{B0AF8342-45BF-4D23-9CFC-85E61709FB68}" dt="2024-03-16T13:44:35.184" v="352" actId="478"/>
          <ac:spMkLst>
            <pc:docMk/>
            <pc:sldMk cId="3487083604" sldId="265"/>
            <ac:spMk id="9" creationId="{9ACBADB4-C50E-4937-D7C0-85770C392631}"/>
          </ac:spMkLst>
        </pc:spChg>
        <pc:spChg chg="del mod">
          <ac:chgData name="Ad_closeNN Ad" userId="92b553ccbda0fa53" providerId="LiveId" clId="{B0AF8342-45BF-4D23-9CFC-85E61709FB68}" dt="2024-03-16T13:44:26.761" v="347" actId="478"/>
          <ac:spMkLst>
            <pc:docMk/>
            <pc:sldMk cId="3487083604" sldId="265"/>
            <ac:spMk id="10" creationId="{DDFFF92C-C9D7-1B30-8108-9DC4CF8BB2BE}"/>
          </ac:spMkLst>
        </pc:spChg>
        <pc:spChg chg="add del mod ord">
          <ac:chgData name="Ad_closeNN Ad" userId="92b553ccbda0fa53" providerId="LiveId" clId="{B0AF8342-45BF-4D23-9CFC-85E61709FB68}" dt="2024-03-16T13:45:43.862" v="363"/>
          <ac:spMkLst>
            <pc:docMk/>
            <pc:sldMk cId="3487083604" sldId="265"/>
            <ac:spMk id="11" creationId="{F0D67AC0-62E3-9790-429E-20F8936A2295}"/>
          </ac:spMkLst>
        </pc:spChg>
        <pc:spChg chg="add mod ord">
          <ac:chgData name="Ad_closeNN Ad" userId="92b553ccbda0fa53" providerId="LiveId" clId="{B0AF8342-45BF-4D23-9CFC-85E61709FB68}" dt="2024-03-16T13:44:17.089" v="345" actId="167"/>
          <ac:spMkLst>
            <pc:docMk/>
            <pc:sldMk cId="3487083604" sldId="265"/>
            <ac:spMk id="12" creationId="{2FF94904-1CED-F0FF-F0AA-FB49F5E8D164}"/>
          </ac:spMkLst>
        </pc:spChg>
        <pc:spChg chg="add mod ord">
          <ac:chgData name="Ad_closeNN Ad" userId="92b553ccbda0fa53" providerId="LiveId" clId="{B0AF8342-45BF-4D23-9CFC-85E61709FB68}" dt="2024-03-16T13:44:17.089" v="345" actId="167"/>
          <ac:spMkLst>
            <pc:docMk/>
            <pc:sldMk cId="3487083604" sldId="265"/>
            <ac:spMk id="13" creationId="{A7275852-A11E-AC92-2F05-7E770C68A8C4}"/>
          </ac:spMkLst>
        </pc:spChg>
        <pc:spChg chg="add mod">
          <ac:chgData name="Ad_closeNN Ad" userId="92b553ccbda0fa53" providerId="LiveId" clId="{B0AF8342-45BF-4D23-9CFC-85E61709FB68}" dt="2024-03-16T14:06:19.391" v="740" actId="404"/>
          <ac:spMkLst>
            <pc:docMk/>
            <pc:sldMk cId="3487083604" sldId="265"/>
            <ac:spMk id="14" creationId="{CCB27206-4A0F-F4A9-8784-A983183ED08E}"/>
          </ac:spMkLst>
        </pc:spChg>
        <pc:picChg chg="add mod ord">
          <ac:chgData name="Ad_closeNN Ad" userId="92b553ccbda0fa53" providerId="LiveId" clId="{B0AF8342-45BF-4D23-9CFC-85E61709FB68}" dt="2024-03-16T13:44:17.089" v="345" actId="167"/>
          <ac:picMkLst>
            <pc:docMk/>
            <pc:sldMk cId="3487083604" sldId="265"/>
            <ac:picMk id="7" creationId="{7A6A2A36-1EDA-CD64-6D51-F2B209C22ADF}"/>
          </ac:picMkLst>
        </pc:picChg>
      </pc:sldChg>
      <pc:sldChg chg="addSp delSp modSp add mod modTransition setBg modAnim">
        <pc:chgData name="Ad_closeNN Ad" userId="92b553ccbda0fa53" providerId="LiveId" clId="{B0AF8342-45BF-4D23-9CFC-85E61709FB68}" dt="2024-03-16T14:21:41.774" v="1026"/>
        <pc:sldMkLst>
          <pc:docMk/>
          <pc:sldMk cId="1336090847" sldId="266"/>
        </pc:sldMkLst>
        <pc:spChg chg="del">
          <ac:chgData name="Ad_closeNN Ad" userId="92b553ccbda0fa53" providerId="LiveId" clId="{B0AF8342-45BF-4D23-9CFC-85E61709FB68}" dt="2024-03-16T13:44:48.584" v="355" actId="478"/>
          <ac:spMkLst>
            <pc:docMk/>
            <pc:sldMk cId="1336090847" sldId="266"/>
            <ac:spMk id="2" creationId="{46FAB36A-0092-6342-C1FA-448F653FA92D}"/>
          </ac:spMkLst>
        </pc:spChg>
        <pc:spChg chg="mod or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3" creationId="{DB5C8490-C636-BDF9-569C-2A86E1D227AF}"/>
          </ac:spMkLst>
        </pc:spChg>
        <pc:spChg chg="mo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4" creationId="{22517940-19EC-1A7C-4A8F-C1E032AFA464}"/>
          </ac:spMkLst>
        </pc:spChg>
        <pc:spChg chg="add mod">
          <ac:chgData name="Ad_closeNN Ad" userId="92b553ccbda0fa53" providerId="LiveId" clId="{B0AF8342-45BF-4D23-9CFC-85E61709FB68}" dt="2024-03-16T14:01:13.769" v="557" actId="207"/>
          <ac:spMkLst>
            <pc:docMk/>
            <pc:sldMk cId="1336090847" sldId="266"/>
            <ac:spMk id="5" creationId="{034D139A-F93F-9FAF-3D81-64F959646ED4}"/>
          </ac:spMkLst>
        </pc:spChg>
        <pc:spChg chg="mo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6" creationId="{070463A9-9E81-42CD-6E24-27654D454F44}"/>
          </ac:spMkLst>
        </pc:spChg>
        <pc:spChg chg="mo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8" creationId="{F634FDC7-4936-D15D-03F3-987A48084E94}"/>
          </ac:spMkLst>
        </pc:spChg>
        <pc:spChg chg="del">
          <ac:chgData name="Ad_closeNN Ad" userId="92b553ccbda0fa53" providerId="LiveId" clId="{B0AF8342-45BF-4D23-9CFC-85E61709FB68}" dt="2024-03-16T13:44:49.195" v="356" actId="478"/>
          <ac:spMkLst>
            <pc:docMk/>
            <pc:sldMk cId="1336090847" sldId="266"/>
            <ac:spMk id="9" creationId="{9ACBADB4-C50E-4937-D7C0-85770C392631}"/>
          </ac:spMkLst>
        </pc:spChg>
        <pc:spChg chg="del">
          <ac:chgData name="Ad_closeNN Ad" userId="92b553ccbda0fa53" providerId="LiveId" clId="{B0AF8342-45BF-4D23-9CFC-85E61709FB68}" dt="2024-03-16T13:44:47.054" v="354" actId="478"/>
          <ac:spMkLst>
            <pc:docMk/>
            <pc:sldMk cId="1336090847" sldId="266"/>
            <ac:spMk id="10" creationId="{DDFFF92C-C9D7-1B30-8108-9DC4CF8BB2BE}"/>
          </ac:spMkLst>
        </pc:spChg>
        <pc:spChg chg="mod or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11" creationId="{F0D67AC0-62E3-9790-429E-20F8936A2295}"/>
          </ac:spMkLst>
        </pc:spChg>
        <pc:spChg chg="mo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12" creationId="{2FF94904-1CED-F0FF-F0AA-FB49F5E8D164}"/>
          </ac:spMkLst>
        </pc:spChg>
        <pc:spChg chg="mod">
          <ac:chgData name="Ad_closeNN Ad" userId="92b553ccbda0fa53" providerId="LiveId" clId="{B0AF8342-45BF-4D23-9CFC-85E61709FB68}" dt="2024-03-16T13:49:58.088" v="455" actId="1076"/>
          <ac:spMkLst>
            <pc:docMk/>
            <pc:sldMk cId="1336090847" sldId="266"/>
            <ac:spMk id="13" creationId="{A7275852-A11E-AC92-2F05-7E770C68A8C4}"/>
          </ac:spMkLst>
        </pc:spChg>
        <pc:picChg chg="mod">
          <ac:chgData name="Ad_closeNN Ad" userId="92b553ccbda0fa53" providerId="LiveId" clId="{B0AF8342-45BF-4D23-9CFC-85E61709FB68}" dt="2024-03-16T13:49:58.088" v="455" actId="1076"/>
          <ac:picMkLst>
            <pc:docMk/>
            <pc:sldMk cId="1336090847" sldId="266"/>
            <ac:picMk id="7" creationId="{7A6A2A36-1EDA-CD64-6D51-F2B209C22ADF}"/>
          </ac:picMkLst>
        </pc:picChg>
      </pc:sldChg>
      <pc:sldChg chg="delSp modSp add del mod setBg delAnim">
        <pc:chgData name="Ad_closeNN Ad" userId="92b553ccbda0fa53" providerId="LiveId" clId="{B0AF8342-45BF-4D23-9CFC-85E61709FB68}" dt="2024-03-16T13:41:14.420" v="318" actId="47"/>
        <pc:sldMkLst>
          <pc:docMk/>
          <pc:sldMk cId="2167247648" sldId="266"/>
        </pc:sldMkLst>
        <pc:spChg chg="del mod">
          <ac:chgData name="Ad_closeNN Ad" userId="92b553ccbda0fa53" providerId="LiveId" clId="{B0AF8342-45BF-4D23-9CFC-85E61709FB68}" dt="2024-03-16T13:41:02.150" v="314" actId="478"/>
          <ac:spMkLst>
            <pc:docMk/>
            <pc:sldMk cId="2167247648" sldId="266"/>
            <ac:spMk id="3" creationId="{DB5C8490-C636-BDF9-569C-2A86E1D227AF}"/>
          </ac:spMkLst>
        </pc:spChg>
        <pc:spChg chg="del">
          <ac:chgData name="Ad_closeNN Ad" userId="92b553ccbda0fa53" providerId="LiveId" clId="{B0AF8342-45BF-4D23-9CFC-85E61709FB68}" dt="2024-03-16T13:41:06.404" v="316" actId="478"/>
          <ac:spMkLst>
            <pc:docMk/>
            <pc:sldMk cId="2167247648" sldId="266"/>
            <ac:spMk id="10" creationId="{DDFFF92C-C9D7-1B30-8108-9DC4CF8BB2BE}"/>
          </ac:spMkLst>
        </pc:spChg>
        <pc:spChg chg="del">
          <ac:chgData name="Ad_closeNN Ad" userId="92b553ccbda0fa53" providerId="LiveId" clId="{B0AF8342-45BF-4D23-9CFC-85E61709FB68}" dt="2024-03-16T13:41:07.518" v="317" actId="478"/>
          <ac:spMkLst>
            <pc:docMk/>
            <pc:sldMk cId="2167247648" sldId="266"/>
            <ac:spMk id="11" creationId="{F0D67AC0-62E3-9790-429E-20F8936A2295}"/>
          </ac:spMkLst>
        </pc:spChg>
        <pc:picChg chg="del">
          <ac:chgData name="Ad_closeNN Ad" userId="92b553ccbda0fa53" providerId="LiveId" clId="{B0AF8342-45BF-4D23-9CFC-85E61709FB68}" dt="2024-03-16T13:41:05.187" v="315" actId="478"/>
          <ac:picMkLst>
            <pc:docMk/>
            <pc:sldMk cId="2167247648" sldId="266"/>
            <ac:picMk id="7" creationId="{7A6A2A36-1EDA-CD64-6D51-F2B209C22ADF}"/>
          </ac:picMkLst>
        </pc:picChg>
      </pc:sldChg>
      <pc:sldChg chg="addSp delSp modSp new mod ord modTransition setBg">
        <pc:chgData name="Ad_closeNN Ad" userId="92b553ccbda0fa53" providerId="LiveId" clId="{B0AF8342-45BF-4D23-9CFC-85E61709FB68}" dt="2024-03-16T15:45:36.078" v="2162"/>
        <pc:sldMkLst>
          <pc:docMk/>
          <pc:sldMk cId="2860936406" sldId="267"/>
        </pc:sldMkLst>
        <pc:spChg chg="add mod ord">
          <ac:chgData name="Ad_closeNN Ad" userId="92b553ccbda0fa53" providerId="LiveId" clId="{B0AF8342-45BF-4D23-9CFC-85E61709FB68}" dt="2024-03-16T14:02:28.663" v="727" actId="1076"/>
          <ac:spMkLst>
            <pc:docMk/>
            <pc:sldMk cId="2860936406" sldId="267"/>
            <ac:spMk id="4" creationId="{9E184750-6258-BE31-9FA2-B0CAD49AC09D}"/>
          </ac:spMkLst>
        </pc:spChg>
        <pc:spChg chg="add mod">
          <ac:chgData name="Ad_closeNN Ad" userId="92b553ccbda0fa53" providerId="LiveId" clId="{B0AF8342-45BF-4D23-9CFC-85E61709FB68}" dt="2024-03-16T13:56:23.398" v="475"/>
          <ac:spMkLst>
            <pc:docMk/>
            <pc:sldMk cId="2860936406" sldId="267"/>
            <ac:spMk id="5" creationId="{3D144E0C-CFFF-3CEE-C488-AFC76CB34E62}"/>
          </ac:spMkLst>
        </pc:spChg>
        <pc:spChg chg="add mod">
          <ac:chgData name="Ad_closeNN Ad" userId="92b553ccbda0fa53" providerId="LiveId" clId="{B0AF8342-45BF-4D23-9CFC-85E61709FB68}" dt="2024-03-16T14:09:50.714" v="800" actId="20577"/>
          <ac:spMkLst>
            <pc:docMk/>
            <pc:sldMk cId="2860936406" sldId="267"/>
            <ac:spMk id="6" creationId="{14E29B32-20FE-A265-5271-AFE618BB9F39}"/>
          </ac:spMkLst>
        </pc:spChg>
        <pc:spChg chg="add del">
          <ac:chgData name="Ad_closeNN Ad" userId="92b553ccbda0fa53" providerId="LiveId" clId="{B0AF8342-45BF-4D23-9CFC-85E61709FB68}" dt="2024-03-16T14:00:13.865" v="519" actId="22"/>
          <ac:spMkLst>
            <pc:docMk/>
            <pc:sldMk cId="2860936406" sldId="267"/>
            <ac:spMk id="8" creationId="{EB3D5C53-3D2F-93EF-D2F9-98C2A550D330}"/>
          </ac:spMkLst>
        </pc:spChg>
        <pc:spChg chg="add del mod">
          <ac:chgData name="Ad_closeNN Ad" userId="92b553ccbda0fa53" providerId="LiveId" clId="{B0AF8342-45BF-4D23-9CFC-85E61709FB68}" dt="2024-03-16T14:21:15.518" v="1023" actId="478"/>
          <ac:spMkLst>
            <pc:docMk/>
            <pc:sldMk cId="2860936406" sldId="267"/>
            <ac:spMk id="9" creationId="{4766C7E6-2231-CEE9-E48D-D5FBF1270276}"/>
          </ac:spMkLst>
        </pc:spChg>
        <pc:spChg chg="add mod">
          <ac:chgData name="Ad_closeNN Ad" userId="92b553ccbda0fa53" providerId="LiveId" clId="{B0AF8342-45BF-4D23-9CFC-85E61709FB68}" dt="2024-03-16T14:09:21.657" v="758" actId="20577"/>
          <ac:spMkLst>
            <pc:docMk/>
            <pc:sldMk cId="2860936406" sldId="267"/>
            <ac:spMk id="10" creationId="{22449992-2794-1E32-AEF4-D1DF64725932}"/>
          </ac:spMkLst>
        </pc:spChg>
        <pc:spChg chg="add mod">
          <ac:chgData name="Ad_closeNN Ad" userId="92b553ccbda0fa53" providerId="LiveId" clId="{B0AF8342-45BF-4D23-9CFC-85E61709FB68}" dt="2024-03-16T14:10:34.094" v="834" actId="1076"/>
          <ac:spMkLst>
            <pc:docMk/>
            <pc:sldMk cId="2860936406" sldId="267"/>
            <ac:spMk id="11" creationId="{853CBEC1-AC35-7FC9-7074-F4F578271936}"/>
          </ac:spMkLst>
        </pc:spChg>
        <pc:spChg chg="add mod">
          <ac:chgData name="Ad_closeNN Ad" userId="92b553ccbda0fa53" providerId="LiveId" clId="{B0AF8342-45BF-4D23-9CFC-85E61709FB68}" dt="2024-03-16T14:21:15.777" v="1024"/>
          <ac:spMkLst>
            <pc:docMk/>
            <pc:sldMk cId="2860936406" sldId="267"/>
            <ac:spMk id="12" creationId="{22D17E98-8FA2-882E-A982-E173F12E705E}"/>
          </ac:spMkLst>
        </pc:spChg>
        <pc:spChg chg="add del mod">
          <ac:chgData name="Ad_closeNN Ad" userId="92b553ccbda0fa53" providerId="LiveId" clId="{B0AF8342-45BF-4D23-9CFC-85E61709FB68}" dt="2024-03-16T14:28:46.218" v="1065" actId="478"/>
          <ac:spMkLst>
            <pc:docMk/>
            <pc:sldMk cId="2860936406" sldId="267"/>
            <ac:spMk id="13" creationId="{E123E4FD-A06F-2BB8-1AEF-EFFB1B69B01C}"/>
          </ac:spMkLst>
        </pc:spChg>
        <pc:spChg chg="add mod">
          <ac:chgData name="Ad_closeNN Ad" userId="92b553ccbda0fa53" providerId="LiveId" clId="{B0AF8342-45BF-4D23-9CFC-85E61709FB68}" dt="2024-03-16T14:28:46.511" v="1066"/>
          <ac:spMkLst>
            <pc:docMk/>
            <pc:sldMk cId="2860936406" sldId="267"/>
            <ac:spMk id="14" creationId="{1653C0E6-37A6-1025-1DDB-3B392B168E30}"/>
          </ac:spMkLst>
        </pc:spChg>
        <pc:picChg chg="add mod">
          <ac:chgData name="Ad_closeNN Ad" userId="92b553ccbda0fa53" providerId="LiveId" clId="{B0AF8342-45BF-4D23-9CFC-85E61709FB68}" dt="2024-03-16T14:02:31.115" v="729" actId="1076"/>
          <ac:picMkLst>
            <pc:docMk/>
            <pc:sldMk cId="2860936406" sldId="267"/>
            <ac:picMk id="3" creationId="{E69F8AB5-5FA8-C90E-A1DB-AFF2DBA4DA9A}"/>
          </ac:picMkLst>
        </pc:picChg>
        <pc:picChg chg="add del mod">
          <ac:chgData name="Ad_closeNN Ad" userId="92b553ccbda0fa53" providerId="LiveId" clId="{B0AF8342-45BF-4D23-9CFC-85E61709FB68}" dt="2024-03-16T13:55:14.946" v="464" actId="478"/>
          <ac:picMkLst>
            <pc:docMk/>
            <pc:sldMk cId="2860936406" sldId="267"/>
            <ac:picMk id="2050" creationId="{C0705B52-D14B-EA85-9772-0F7F3895D24A}"/>
          </ac:picMkLst>
        </pc:picChg>
        <pc:picChg chg="add del">
          <ac:chgData name="Ad_closeNN Ad" userId="92b553ccbda0fa53" providerId="LiveId" clId="{B0AF8342-45BF-4D23-9CFC-85E61709FB68}" dt="2024-03-16T14:06:35.694" v="742" actId="478"/>
          <ac:picMkLst>
            <pc:docMk/>
            <pc:sldMk cId="2860936406" sldId="267"/>
            <ac:picMk id="2052" creationId="{BE0C5E02-D2C2-1217-F4DE-5ACA926852A2}"/>
          </ac:picMkLst>
        </pc:picChg>
        <pc:picChg chg="add del mod">
          <ac:chgData name="Ad_closeNN Ad" userId="92b553ccbda0fa53" providerId="LiveId" clId="{B0AF8342-45BF-4D23-9CFC-85E61709FB68}" dt="2024-03-16T14:07:52.752" v="748" actId="478"/>
          <ac:picMkLst>
            <pc:docMk/>
            <pc:sldMk cId="2860936406" sldId="267"/>
            <ac:picMk id="2054" creationId="{0D0AFC60-749A-C93D-D9D5-D32710EACAE0}"/>
          </ac:picMkLst>
        </pc:picChg>
      </pc:sldChg>
      <pc:sldChg chg="addSp delSp modSp add mod modTransition">
        <pc:chgData name="Ad_closeNN Ad" userId="92b553ccbda0fa53" providerId="LiveId" clId="{B0AF8342-45BF-4D23-9CFC-85E61709FB68}" dt="2024-03-16T14:28:43.880" v="1064"/>
        <pc:sldMkLst>
          <pc:docMk/>
          <pc:sldMk cId="483116884" sldId="268"/>
        </pc:sldMkLst>
        <pc:spChg chg="add mod">
          <ac:chgData name="Ad_closeNN Ad" userId="92b553ccbda0fa53" providerId="LiveId" clId="{B0AF8342-45BF-4D23-9CFC-85E61709FB68}" dt="2024-03-16T14:20:35.200" v="1022"/>
          <ac:spMkLst>
            <pc:docMk/>
            <pc:sldMk cId="483116884" sldId="268"/>
            <ac:spMk id="2" creationId="{B63CDFC6-C0E2-3C75-B823-75F77E738B2D}"/>
          </ac:spMkLst>
        </pc:spChg>
        <pc:spChg chg="add del mod">
          <ac:chgData name="Ad_closeNN Ad" userId="92b553ccbda0fa53" providerId="LiveId" clId="{B0AF8342-45BF-4D23-9CFC-85E61709FB68}" dt="2024-03-16T14:26:43.122" v="1047" actId="478"/>
          <ac:spMkLst>
            <pc:docMk/>
            <pc:sldMk cId="483116884" sldId="268"/>
            <ac:spMk id="7" creationId="{6151EB5D-8B9E-83C6-88F0-D60DDBFDE4C1}"/>
          </ac:spMkLst>
        </pc:spChg>
        <pc:spChg chg="add del mod">
          <ac:chgData name="Ad_closeNN Ad" userId="92b553ccbda0fa53" providerId="LiveId" clId="{B0AF8342-45BF-4D23-9CFC-85E61709FB68}" dt="2024-03-16T14:28:43.762" v="1063" actId="478"/>
          <ac:spMkLst>
            <pc:docMk/>
            <pc:sldMk cId="483116884" sldId="268"/>
            <ac:spMk id="8" creationId="{A4AF018D-22B2-3CA2-BCC5-1BA965BDB268}"/>
          </ac:spMkLst>
        </pc:spChg>
        <pc:spChg chg="del">
          <ac:chgData name="Ad_closeNN Ad" userId="92b553ccbda0fa53" providerId="LiveId" clId="{B0AF8342-45BF-4D23-9CFC-85E61709FB68}" dt="2024-03-16T14:20:34.843" v="1021" actId="478"/>
          <ac:spMkLst>
            <pc:docMk/>
            <pc:sldMk cId="483116884" sldId="268"/>
            <ac:spMk id="9" creationId="{4766C7E6-2231-CEE9-E48D-D5FBF1270276}"/>
          </ac:spMkLst>
        </pc:spChg>
        <pc:spChg chg="mod">
          <ac:chgData name="Ad_closeNN Ad" userId="92b553ccbda0fa53" providerId="LiveId" clId="{B0AF8342-45BF-4D23-9CFC-85E61709FB68}" dt="2024-03-16T14:15:54.079" v="850" actId="20577"/>
          <ac:spMkLst>
            <pc:docMk/>
            <pc:sldMk cId="483116884" sldId="268"/>
            <ac:spMk id="11" creationId="{853CBEC1-AC35-7FC9-7074-F4F578271936}"/>
          </ac:spMkLst>
        </pc:spChg>
        <pc:spChg chg="add mod">
          <ac:chgData name="Ad_closeNN Ad" userId="92b553ccbda0fa53" providerId="LiveId" clId="{B0AF8342-45BF-4D23-9CFC-85E61709FB68}" dt="2024-03-16T14:28:43.880" v="1064"/>
          <ac:spMkLst>
            <pc:docMk/>
            <pc:sldMk cId="483116884" sldId="268"/>
            <ac:spMk id="12" creationId="{8991715D-39C2-5AA3-80DF-CEBAAFACB650}"/>
          </ac:spMkLst>
        </pc:spChg>
      </pc:sldChg>
      <pc:sldChg chg="modSp add del mod setBg">
        <pc:chgData name="Ad_closeNN Ad" userId="92b553ccbda0fa53" providerId="LiveId" clId="{B0AF8342-45BF-4D23-9CFC-85E61709FB68}" dt="2024-03-16T14:16:35.960" v="859" actId="47"/>
        <pc:sldMkLst>
          <pc:docMk/>
          <pc:sldMk cId="1055288898" sldId="269"/>
        </pc:sldMkLst>
        <pc:spChg chg="mod">
          <ac:chgData name="Ad_closeNN Ad" userId="92b553ccbda0fa53" providerId="LiveId" clId="{B0AF8342-45BF-4D23-9CFC-85E61709FB68}" dt="2024-03-16T14:16:15.203" v="853" actId="20577"/>
          <ac:spMkLst>
            <pc:docMk/>
            <pc:sldMk cId="1055288898" sldId="269"/>
            <ac:spMk id="11" creationId="{853CBEC1-AC35-7FC9-7074-F4F578271936}"/>
          </ac:spMkLst>
        </pc:spChg>
      </pc:sldChg>
      <pc:sldChg chg="add del setBg">
        <pc:chgData name="Ad_closeNN Ad" userId="92b553ccbda0fa53" providerId="LiveId" clId="{B0AF8342-45BF-4D23-9CFC-85E61709FB68}" dt="2024-03-16T14:16:19.326" v="855"/>
        <pc:sldMkLst>
          <pc:docMk/>
          <pc:sldMk cId="3661737389" sldId="270"/>
        </pc:sldMkLst>
      </pc:sldChg>
      <pc:sldChg chg="addSp delSp modSp add mod modTransition setBg">
        <pc:chgData name="Ad_closeNN Ad" userId="92b553ccbda0fa53" providerId="LiveId" clId="{B0AF8342-45BF-4D23-9CFC-85E61709FB68}" dt="2024-03-16T14:28:41.597" v="1062"/>
        <pc:sldMkLst>
          <pc:docMk/>
          <pc:sldMk cId="3735944099" sldId="270"/>
        </pc:sldMkLst>
        <pc:spChg chg="add mod">
          <ac:chgData name="Ad_closeNN Ad" userId="92b553ccbda0fa53" providerId="LiveId" clId="{B0AF8342-45BF-4D23-9CFC-85E61709FB68}" dt="2024-03-16T14:16:42.419" v="860"/>
          <ac:spMkLst>
            <pc:docMk/>
            <pc:sldMk cId="3735944099" sldId="270"/>
            <ac:spMk id="2" creationId="{4341391F-1534-8C67-2FB6-DA93725E0F46}"/>
          </ac:spMkLst>
        </pc:spChg>
        <pc:spChg chg="add mod">
          <ac:chgData name="Ad_closeNN Ad" userId="92b553ccbda0fa53" providerId="LiveId" clId="{B0AF8342-45BF-4D23-9CFC-85E61709FB68}" dt="2024-03-16T14:20:29.240" v="1020"/>
          <ac:spMkLst>
            <pc:docMk/>
            <pc:sldMk cId="3735944099" sldId="270"/>
            <ac:spMk id="7" creationId="{B156BB32-47D7-32C9-7F1E-13F15803BF38}"/>
          </ac:spMkLst>
        </pc:spChg>
        <pc:spChg chg="add del mod">
          <ac:chgData name="Ad_closeNN Ad" userId="92b553ccbda0fa53" providerId="LiveId" clId="{B0AF8342-45BF-4D23-9CFC-85E61709FB68}" dt="2024-03-16T14:26:47.368" v="1049" actId="478"/>
          <ac:spMkLst>
            <pc:docMk/>
            <pc:sldMk cId="3735944099" sldId="270"/>
            <ac:spMk id="8" creationId="{09B17F91-61D4-3E24-5A98-019F655AEC0A}"/>
          </ac:spMkLst>
        </pc:spChg>
        <pc:spChg chg="del">
          <ac:chgData name="Ad_closeNN Ad" userId="92b553ccbda0fa53" providerId="LiveId" clId="{B0AF8342-45BF-4D23-9CFC-85E61709FB68}" dt="2024-03-16T14:20:28.778" v="1019" actId="478"/>
          <ac:spMkLst>
            <pc:docMk/>
            <pc:sldMk cId="3735944099" sldId="270"/>
            <ac:spMk id="9" creationId="{4766C7E6-2231-CEE9-E48D-D5FBF1270276}"/>
          </ac:spMkLst>
        </pc:spChg>
        <pc:spChg chg="mod">
          <ac:chgData name="Ad_closeNN Ad" userId="92b553ccbda0fa53" providerId="LiveId" clId="{B0AF8342-45BF-4D23-9CFC-85E61709FB68}" dt="2024-03-16T14:16:26.430" v="858" actId="20577"/>
          <ac:spMkLst>
            <pc:docMk/>
            <pc:sldMk cId="3735944099" sldId="270"/>
            <ac:spMk id="11" creationId="{853CBEC1-AC35-7FC9-7074-F4F578271936}"/>
          </ac:spMkLst>
        </pc:spChg>
        <pc:spChg chg="add del mod">
          <ac:chgData name="Ad_closeNN Ad" userId="92b553ccbda0fa53" providerId="LiveId" clId="{B0AF8342-45BF-4D23-9CFC-85E61709FB68}" dt="2024-03-16T14:28:41.482" v="1061" actId="478"/>
          <ac:spMkLst>
            <pc:docMk/>
            <pc:sldMk cId="3735944099" sldId="270"/>
            <ac:spMk id="12" creationId="{E2621E95-AA18-2CF1-3ACC-B7AC495EB2BC}"/>
          </ac:spMkLst>
        </pc:spChg>
        <pc:spChg chg="add mod">
          <ac:chgData name="Ad_closeNN Ad" userId="92b553ccbda0fa53" providerId="LiveId" clId="{B0AF8342-45BF-4D23-9CFC-85E61709FB68}" dt="2024-03-16T14:28:41.597" v="1062"/>
          <ac:spMkLst>
            <pc:docMk/>
            <pc:sldMk cId="3735944099" sldId="270"/>
            <ac:spMk id="13" creationId="{FBA47B79-843C-D688-D906-90928D4D7A80}"/>
          </ac:spMkLst>
        </pc:spChg>
      </pc:sldChg>
      <pc:sldChg chg="addSp delSp modSp add mod modTransition setBg">
        <pc:chgData name="Ad_closeNN Ad" userId="92b553ccbda0fa53" providerId="LiveId" clId="{B0AF8342-45BF-4D23-9CFC-85E61709FB68}" dt="2024-03-16T14:28:38.826" v="1060"/>
        <pc:sldMkLst>
          <pc:docMk/>
          <pc:sldMk cId="2076391805" sldId="271"/>
        </pc:sldMkLst>
        <pc:spChg chg="add del mod">
          <ac:chgData name="Ad_closeNN Ad" userId="92b553ccbda0fa53" providerId="LiveId" clId="{B0AF8342-45BF-4D23-9CFC-85E61709FB68}" dt="2024-03-16T14:26:50.322" v="1051" actId="478"/>
          <ac:spMkLst>
            <pc:docMk/>
            <pc:sldMk cId="2076391805" sldId="271"/>
            <ac:spMk id="2" creationId="{238D17E8-ED0C-7188-B53B-745C54312896}"/>
          </ac:spMkLst>
        </pc:spChg>
        <pc:spChg chg="add del mod">
          <ac:chgData name="Ad_closeNN Ad" userId="92b553ccbda0fa53" providerId="LiveId" clId="{B0AF8342-45BF-4D23-9CFC-85E61709FB68}" dt="2024-03-16T14:28:38.684" v="1059" actId="478"/>
          <ac:spMkLst>
            <pc:docMk/>
            <pc:sldMk cId="2076391805" sldId="271"/>
            <ac:spMk id="7" creationId="{2264465E-8678-9DAE-E11F-3E7F8B738AC4}"/>
          </ac:spMkLst>
        </pc:spChg>
        <pc:spChg chg="add mod">
          <ac:chgData name="Ad_closeNN Ad" userId="92b553ccbda0fa53" providerId="LiveId" clId="{B0AF8342-45BF-4D23-9CFC-85E61709FB68}" dt="2024-03-16T14:28:38.826" v="1060"/>
          <ac:spMkLst>
            <pc:docMk/>
            <pc:sldMk cId="2076391805" sldId="271"/>
            <ac:spMk id="8" creationId="{9498FDD6-78DD-0972-9BE5-E6090DAB2C11}"/>
          </ac:spMkLst>
        </pc:spChg>
        <pc:spChg chg="mod">
          <ac:chgData name="Ad_closeNN Ad" userId="92b553ccbda0fa53" providerId="LiveId" clId="{B0AF8342-45BF-4D23-9CFC-85E61709FB68}" dt="2024-03-16T14:18:26.946" v="1006" actId="20577"/>
          <ac:spMkLst>
            <pc:docMk/>
            <pc:sldMk cId="2076391805" sldId="271"/>
            <ac:spMk id="9" creationId="{4766C7E6-2231-CEE9-E48D-D5FBF1270276}"/>
          </ac:spMkLst>
        </pc:spChg>
        <pc:spChg chg="mod">
          <ac:chgData name="Ad_closeNN Ad" userId="92b553ccbda0fa53" providerId="LiveId" clId="{B0AF8342-45BF-4D23-9CFC-85E61709FB68}" dt="2024-03-16T14:16:50.915" v="865" actId="20577"/>
          <ac:spMkLst>
            <pc:docMk/>
            <pc:sldMk cId="2076391805" sldId="271"/>
            <ac:spMk id="11" creationId="{853CBEC1-AC35-7FC9-7074-F4F578271936}"/>
          </ac:spMkLst>
        </pc:spChg>
      </pc:sldChg>
      <pc:sldChg chg="addSp delSp modSp new mod modTransition setBg modAnim addCm delCm">
        <pc:chgData name="Ad_closeNN Ad" userId="92b553ccbda0fa53" providerId="LiveId" clId="{B0AF8342-45BF-4D23-9CFC-85E61709FB68}" dt="2024-03-16T16:12:14.715" v="2403" actId="403"/>
        <pc:sldMkLst>
          <pc:docMk/>
          <pc:sldMk cId="3202978912" sldId="272"/>
        </pc:sldMkLst>
        <pc:spChg chg="add del mod ord modVis">
          <ac:chgData name="Ad_closeNN Ad" userId="92b553ccbda0fa53" providerId="LiveId" clId="{B0AF8342-45BF-4D23-9CFC-85E61709FB68}" dt="2024-03-16T15:39:20.301" v="2053" actId="1076"/>
          <ac:spMkLst>
            <pc:docMk/>
            <pc:sldMk cId="3202978912" sldId="272"/>
            <ac:spMk id="2" creationId="{57DFDA9C-BD0C-B7E1-3297-91F2B2AC8887}"/>
          </ac:spMkLst>
        </pc:spChg>
        <pc:spChg chg="add del mod modVis">
          <ac:chgData name="Ad_closeNN Ad" userId="92b553ccbda0fa53" providerId="LiveId" clId="{B0AF8342-45BF-4D23-9CFC-85E61709FB68}" dt="2024-03-16T15:39:50.447" v="2055" actId="1076"/>
          <ac:spMkLst>
            <pc:docMk/>
            <pc:sldMk cId="3202978912" sldId="272"/>
            <ac:spMk id="3" creationId="{02A27406-E619-33AA-C1DA-2EC6CEF3E6E5}"/>
          </ac:spMkLst>
        </pc:spChg>
        <pc:spChg chg="add del mod modVis">
          <ac:chgData name="Ad_closeNN Ad" userId="92b553ccbda0fa53" providerId="LiveId" clId="{B0AF8342-45BF-4D23-9CFC-85E61709FB68}" dt="2024-03-16T15:39:50.447" v="2055" actId="1076"/>
          <ac:spMkLst>
            <pc:docMk/>
            <pc:sldMk cId="3202978912" sldId="272"/>
            <ac:spMk id="4" creationId="{C32BB508-C400-B37C-BD8A-D47452BAAB0A}"/>
          </ac:spMkLst>
        </pc:spChg>
        <pc:spChg chg="add del mod">
          <ac:chgData name="Ad_closeNN Ad" userId="92b553ccbda0fa53" providerId="LiveId" clId="{B0AF8342-45BF-4D23-9CFC-85E61709FB68}" dt="2024-03-16T15:09:49.131" v="1506" actId="478"/>
          <ac:spMkLst>
            <pc:docMk/>
            <pc:sldMk cId="3202978912" sldId="272"/>
            <ac:spMk id="5" creationId="{7E5911B8-4A00-B012-B54F-6B84D5BAFD42}"/>
          </ac:spMkLst>
        </pc:spChg>
        <pc:spChg chg="add del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8" creationId="{6B24B5C0-90B5-8F27-D2D8-7086936E1676}"/>
          </ac:spMkLst>
        </pc:spChg>
        <pc:spChg chg="add del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9" creationId="{38167F05-DF85-7D2F-B769-B501AF0AD555}"/>
          </ac:spMkLst>
        </pc:spChg>
        <pc:spChg chg="add del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10" creationId="{E84DA357-7C98-1EEE-CED5-2355A2BB7632}"/>
          </ac:spMkLst>
        </pc:spChg>
        <pc:spChg chg="add del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11" creationId="{E7FE237E-ABA6-CC3E-9561-025F982B7FB4}"/>
          </ac:spMkLst>
        </pc:spChg>
        <pc:spChg chg="add mod">
          <ac:chgData name="Ad_closeNN Ad" userId="92b553ccbda0fa53" providerId="LiveId" clId="{B0AF8342-45BF-4D23-9CFC-85E61709FB68}" dt="2024-03-16T15:21:26.017" v="1715" actId="1076"/>
          <ac:spMkLst>
            <pc:docMk/>
            <pc:sldMk cId="3202978912" sldId="272"/>
            <ac:spMk id="12" creationId="{8D8DE931-1068-1368-876A-31FDEB7DA8AC}"/>
          </ac:spMkLst>
        </pc:spChg>
        <pc:spChg chg="add del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13" creationId="{C9FC2177-E45F-72DC-D41C-837E440D8880}"/>
          </ac:spMkLst>
        </pc:spChg>
        <pc:spChg chg="add mod topLvl modVis">
          <ac:chgData name="Ad_closeNN Ad" userId="92b553ccbda0fa53" providerId="LiveId" clId="{B0AF8342-45BF-4D23-9CFC-85E61709FB68}" dt="2024-03-16T16:12:14.715" v="2403" actId="403"/>
          <ac:spMkLst>
            <pc:docMk/>
            <pc:sldMk cId="3202978912" sldId="272"/>
            <ac:spMk id="14" creationId="{BB4F519D-F68D-89B0-CA7F-2160E0B880FF}"/>
          </ac:spMkLst>
        </pc:spChg>
        <pc:spChg chg="add mod">
          <ac:chgData name="Ad_closeNN Ad" userId="92b553ccbda0fa53" providerId="LiveId" clId="{B0AF8342-45BF-4D23-9CFC-85E61709FB68}" dt="2024-03-16T15:56:41.338" v="2271"/>
          <ac:spMkLst>
            <pc:docMk/>
            <pc:sldMk cId="3202978912" sldId="272"/>
            <ac:spMk id="17" creationId="{8E44DBC8-561B-A0F0-0D90-1BA5BDB39413}"/>
          </ac:spMkLst>
        </pc:spChg>
        <pc:grpChg chg="add del mod">
          <ac:chgData name="Ad_closeNN Ad" userId="92b553ccbda0fa53" providerId="LiveId" clId="{B0AF8342-45BF-4D23-9CFC-85E61709FB68}" dt="2024-03-16T15:27:45.181" v="1900" actId="165"/>
          <ac:grpSpMkLst>
            <pc:docMk/>
            <pc:sldMk cId="3202978912" sldId="272"/>
            <ac:grpSpMk id="15" creationId="{95AD2719-33D8-C9F0-0C5F-6228E71889FB}"/>
          </ac:grpSpMkLst>
        </pc:grpChg>
        <pc:grpChg chg="add mod">
          <ac:chgData name="Ad_closeNN Ad" userId="92b553ccbda0fa53" providerId="LiveId" clId="{B0AF8342-45BF-4D23-9CFC-85E61709FB68}" dt="2024-03-16T15:39:24.080" v="2054" actId="1076"/>
          <ac:grpSpMkLst>
            <pc:docMk/>
            <pc:sldMk cId="3202978912" sldId="272"/>
            <ac:grpSpMk id="16" creationId="{77FB52BD-DD9C-CB68-3EA0-000093098D67}"/>
          </ac:grpSpMkLst>
        </pc:grpChg>
        <pc:picChg chg="add del mod modVis">
          <ac:chgData name="Ad_closeNN Ad" userId="92b553ccbda0fa53" providerId="LiveId" clId="{B0AF8342-45BF-4D23-9CFC-85E61709FB68}" dt="2024-03-16T15:39:50.447" v="2055" actId="1076"/>
          <ac:picMkLst>
            <pc:docMk/>
            <pc:sldMk cId="3202978912" sldId="272"/>
            <ac:picMk id="5122" creationId="{CBF3C9A2-7228-D4B9-3AA2-DDC4D068AA85}"/>
          </ac:picMkLst>
        </pc:picChg>
        <pc:picChg chg="add del mod">
          <ac:chgData name="Ad_closeNN Ad" userId="92b553ccbda0fa53" providerId="LiveId" clId="{B0AF8342-45BF-4D23-9CFC-85E61709FB68}" dt="2024-03-16T15:21:33.915" v="1720" actId="1076"/>
          <ac:picMkLst>
            <pc:docMk/>
            <pc:sldMk cId="3202978912" sldId="272"/>
            <ac:picMk id="5124" creationId="{B6FD6FFD-D7DC-2669-C14A-29E41445D8BD}"/>
          </ac:picMkLst>
        </pc:picChg>
        <pc:cxnChg chg="add del mod modVis">
          <ac:chgData name="Ad_closeNN Ad" userId="92b553ccbda0fa53" providerId="LiveId" clId="{B0AF8342-45BF-4D23-9CFC-85E61709FB68}" dt="2024-03-16T15:28:13.441" v="1901" actId="164"/>
          <ac:cxnSpMkLst>
            <pc:docMk/>
            <pc:sldMk cId="3202978912" sldId="272"/>
            <ac:cxnSpMk id="7" creationId="{672A6392-0F19-3D02-B0AB-CC98148B7DDC}"/>
          </ac:cxnSpMkLst>
        </pc:cxnChg>
        <pc:cxnChg chg="add del">
          <ac:chgData name="Ad_closeNN Ad" userId="92b553ccbda0fa53" providerId="LiveId" clId="{B0AF8342-45BF-4D23-9CFC-85E61709FB68}" dt="2024-03-16T15:54:04.370" v="2223" actId="478"/>
          <ac:cxnSpMkLst>
            <pc:docMk/>
            <pc:sldMk cId="3202978912" sldId="272"/>
            <ac:cxnSpMk id="19" creationId="{9F0D22AD-D5A7-208C-4459-07FB9C25039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Ad_closeNN Ad" userId="92b553ccbda0fa53" providerId="LiveId" clId="{B0AF8342-45BF-4D23-9CFC-85E61709FB68}" dt="2024-03-16T14:34:56.918" v="1074"/>
              <pc2:cmMkLst xmlns:pc2="http://schemas.microsoft.com/office/powerpoint/2019/9/main/command">
                <pc:docMk/>
                <pc:sldMk cId="3202978912" sldId="272"/>
                <pc2:cmMk id="{EFA3271E-22FE-411D-ACA5-6FFC6D69B6F3}"/>
              </pc2:cmMkLst>
            </pc226:cmChg>
          </p:ext>
        </pc:extLst>
      </pc:sldChg>
      <pc:sldChg chg="new del">
        <pc:chgData name="Ad_closeNN Ad" userId="92b553ccbda0fa53" providerId="LiveId" clId="{B0AF8342-45BF-4D23-9CFC-85E61709FB68}" dt="2024-03-16T14:23:46.229" v="1036" actId="47"/>
        <pc:sldMkLst>
          <pc:docMk/>
          <pc:sldMk cId="3182296093" sldId="273"/>
        </pc:sldMkLst>
      </pc:sldChg>
      <pc:sldChg chg="new modTransition setBg">
        <pc:chgData name="Ad_closeNN Ad" userId="92b553ccbda0fa53" providerId="LiveId" clId="{B0AF8342-45BF-4D23-9CFC-85E61709FB68}" dt="2024-03-16T15:46:35.458" v="2169"/>
        <pc:sldMkLst>
          <pc:docMk/>
          <pc:sldMk cId="3370533891" sldId="273"/>
        </pc:sldMkLst>
      </pc:sldChg>
      <pc:sldChg chg="addSp modSp add mod modTransition setBg modAnim">
        <pc:chgData name="Ad_closeNN Ad" userId="92b553ccbda0fa53" providerId="LiveId" clId="{B0AF8342-45BF-4D23-9CFC-85E61709FB68}" dt="2024-03-16T16:11:10.862" v="2400" actId="2711"/>
        <pc:sldMkLst>
          <pc:docMk/>
          <pc:sldMk cId="2767519743" sldId="274"/>
        </pc:sldMkLst>
        <pc:spChg chg="add mod">
          <ac:chgData name="Ad_closeNN Ad" userId="92b553ccbda0fa53" providerId="LiveId" clId="{B0AF8342-45BF-4D23-9CFC-85E61709FB68}" dt="2024-03-16T16:11:10.862" v="2400" actId="2711"/>
          <ac:spMkLst>
            <pc:docMk/>
            <pc:sldMk cId="2767519743" sldId="274"/>
            <ac:spMk id="2" creationId="{84D399BE-24CB-0E29-1BEB-D1A0AB82675D}"/>
          </ac:spMkLst>
        </pc:spChg>
        <pc:spChg chg="mod">
          <ac:chgData name="Ad_closeNN Ad" userId="92b553ccbda0fa53" providerId="LiveId" clId="{B0AF8342-45BF-4D23-9CFC-85E61709FB68}" dt="2024-03-16T14:28:51.505" v="1067" actId="3626"/>
          <ac:spMkLst>
            <pc:docMk/>
            <pc:sldMk cId="2767519743" sldId="274"/>
            <ac:spMk id="7" creationId="{2264465E-8678-9DAE-E11F-3E7F8B738AC4}"/>
          </ac:spMkLst>
        </pc:spChg>
      </pc:sldChg>
      <pc:sldChg chg="addSp modSp new del">
        <pc:chgData name="Ad_closeNN Ad" userId="92b553ccbda0fa53" providerId="LiveId" clId="{B0AF8342-45BF-4D23-9CFC-85E61709FB68}" dt="2024-03-16T15:43:33.290" v="2151" actId="2696"/>
        <pc:sldMkLst>
          <pc:docMk/>
          <pc:sldMk cId="3506743977" sldId="275"/>
        </pc:sldMkLst>
        <pc:spChg chg="add mod">
          <ac:chgData name="Ad_closeNN Ad" userId="92b553ccbda0fa53" providerId="LiveId" clId="{B0AF8342-45BF-4D23-9CFC-85E61709FB68}" dt="2024-03-16T15:43:23.501" v="2147"/>
          <ac:spMkLst>
            <pc:docMk/>
            <pc:sldMk cId="3506743977" sldId="275"/>
            <ac:spMk id="2" creationId="{91932343-C45F-6CAE-A213-3A5D6DD80E4A}"/>
          </ac:spMkLst>
        </pc:spChg>
      </pc:sldChg>
      <pc:sldChg chg="addSp modSp add modTransition setBg modAnim">
        <pc:chgData name="Ad_closeNN Ad" userId="92b553ccbda0fa53" providerId="LiveId" clId="{B0AF8342-45BF-4D23-9CFC-85E61709FB68}" dt="2024-03-16T15:44:13.530" v="2157"/>
        <pc:sldMkLst>
          <pc:docMk/>
          <pc:sldMk cId="9365373" sldId="276"/>
        </pc:sldMkLst>
        <pc:picChg chg="add mod">
          <ac:chgData name="Ad_closeNN Ad" userId="92b553ccbda0fa53" providerId="LiveId" clId="{B0AF8342-45BF-4D23-9CFC-85E61709FB68}" dt="2024-03-16T15:43:41.312" v="2153"/>
          <ac:picMkLst>
            <pc:docMk/>
            <pc:sldMk cId="9365373" sldId="276"/>
            <ac:picMk id="2" creationId="{51131689-E4D4-5C81-5DD3-E5970206C66B}"/>
          </ac:picMkLst>
        </pc:picChg>
      </pc:sldChg>
      <pc:sldChg chg="addSp modSp add del mod modAnim">
        <pc:chgData name="Ad_closeNN Ad" userId="92b553ccbda0fa53" providerId="LiveId" clId="{B0AF8342-45BF-4D23-9CFC-85E61709FB68}" dt="2024-03-16T15:52:33.850" v="2204" actId="2696"/>
        <pc:sldMkLst>
          <pc:docMk/>
          <pc:sldMk cId="160858848" sldId="277"/>
        </pc:sldMkLst>
        <pc:grpChg chg="mod">
          <ac:chgData name="Ad_closeNN Ad" userId="92b553ccbda0fa53" providerId="LiveId" clId="{B0AF8342-45BF-4D23-9CFC-85E61709FB68}" dt="2024-03-16T15:52:10.863" v="2203" actId="1076"/>
          <ac:grpSpMkLst>
            <pc:docMk/>
            <pc:sldMk cId="160858848" sldId="277"/>
            <ac:grpSpMk id="16" creationId="{77FB52BD-DD9C-CB68-3EA0-000093098D67}"/>
          </ac:grpSpMkLst>
        </pc:grpChg>
        <pc:cxnChg chg="add mod">
          <ac:chgData name="Ad_closeNN Ad" userId="92b553ccbda0fa53" providerId="LiveId" clId="{B0AF8342-45BF-4D23-9CFC-85E61709FB68}" dt="2024-03-16T15:52:07.637" v="2202"/>
          <ac:cxnSpMkLst>
            <pc:docMk/>
            <pc:sldMk cId="160858848" sldId="277"/>
            <ac:cxnSpMk id="5" creationId="{0548779B-322A-DAAC-3284-01AE7E00C66B}"/>
          </ac:cxnSpMkLst>
        </pc:cxnChg>
      </pc:sldChg>
      <pc:sldChg chg="addSp delSp modSp add mod modTransition modAnim">
        <pc:chgData name="Ad_closeNN Ad" userId="92b553ccbda0fa53" providerId="LiveId" clId="{B0AF8342-45BF-4D23-9CFC-85E61709FB68}" dt="2024-03-16T16:12:26.674" v="2404" actId="403"/>
        <pc:sldMkLst>
          <pc:docMk/>
          <pc:sldMk cId="764053479" sldId="277"/>
        </pc:sldMkLst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8" creationId="{6B24B5C0-90B5-8F27-D2D8-7086936E1676}"/>
          </ac:spMkLst>
        </pc:spChg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9" creationId="{38167F05-DF85-7D2F-B769-B501AF0AD555}"/>
          </ac:spMkLst>
        </pc:spChg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10" creationId="{E84DA357-7C98-1EEE-CED5-2355A2BB7632}"/>
          </ac:spMkLst>
        </pc:spChg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11" creationId="{E7FE237E-ABA6-CC3E-9561-025F982B7FB4}"/>
          </ac:spMkLst>
        </pc:spChg>
        <pc:spChg chg="add mod">
          <ac:chgData name="Ad_closeNN Ad" userId="92b553ccbda0fa53" providerId="LiveId" clId="{B0AF8342-45BF-4D23-9CFC-85E61709FB68}" dt="2024-03-16T15:56:47.197" v="2273"/>
          <ac:spMkLst>
            <pc:docMk/>
            <pc:sldMk cId="764053479" sldId="277"/>
            <ac:spMk id="12" creationId="{DE1468A7-F498-0FFD-08DB-479CF078A383}"/>
          </ac:spMkLst>
        </pc:spChg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13" creationId="{C9FC2177-E45F-72DC-D41C-837E440D8880}"/>
          </ac:spMkLst>
        </pc:spChg>
        <pc:spChg chg="mod">
          <ac:chgData name="Ad_closeNN Ad" userId="92b553ccbda0fa53" providerId="LiveId" clId="{B0AF8342-45BF-4D23-9CFC-85E61709FB68}" dt="2024-03-16T16:12:26.674" v="2404" actId="403"/>
          <ac:spMkLst>
            <pc:docMk/>
            <pc:sldMk cId="764053479" sldId="277"/>
            <ac:spMk id="14" creationId="{BB4F519D-F68D-89B0-CA7F-2160E0B880FF}"/>
          </ac:spMkLst>
        </pc:spChg>
        <pc:spChg chg="del">
          <ac:chgData name="Ad_closeNN Ad" userId="92b553ccbda0fa53" providerId="LiveId" clId="{B0AF8342-45BF-4D23-9CFC-85E61709FB68}" dt="2024-03-16T15:56:47.030" v="2272" actId="478"/>
          <ac:spMkLst>
            <pc:docMk/>
            <pc:sldMk cId="764053479" sldId="277"/>
            <ac:spMk id="17" creationId="{8E44DBC8-561B-A0F0-0D90-1BA5BDB39413}"/>
          </ac:spMkLst>
        </pc:spChg>
        <pc:grpChg chg="mod">
          <ac:chgData name="Ad_closeNN Ad" userId="92b553ccbda0fa53" providerId="LiveId" clId="{B0AF8342-45BF-4D23-9CFC-85E61709FB68}" dt="2024-03-16T15:53:44.067" v="2220" actId="1035"/>
          <ac:grpSpMkLst>
            <pc:docMk/>
            <pc:sldMk cId="764053479" sldId="277"/>
            <ac:grpSpMk id="16" creationId="{77FB52BD-DD9C-CB68-3EA0-000093098D67}"/>
          </ac:grpSpMkLst>
        </pc:grpChg>
        <pc:cxnChg chg="add del mod">
          <ac:chgData name="Ad_closeNN Ad" userId="92b553ccbda0fa53" providerId="LiveId" clId="{B0AF8342-45BF-4D23-9CFC-85E61709FB68}" dt="2024-03-16T15:54:02.643" v="2222" actId="478"/>
          <ac:cxnSpMkLst>
            <pc:docMk/>
            <pc:sldMk cId="764053479" sldId="277"/>
            <ac:cxnSpMk id="6" creationId="{A3F81CCC-5A78-2294-8633-E63E9019CAF2}"/>
          </ac:cxnSpMkLst>
        </pc:cxnChg>
        <pc:cxnChg chg="del">
          <ac:chgData name="Ad_closeNN Ad" userId="92b553ccbda0fa53" providerId="LiveId" clId="{B0AF8342-45BF-4D23-9CFC-85E61709FB68}" dt="2024-03-16T15:54:01.500" v="2221" actId="478"/>
          <ac:cxnSpMkLst>
            <pc:docMk/>
            <pc:sldMk cId="764053479" sldId="277"/>
            <ac:cxnSpMk id="19" creationId="{9F0D22AD-D5A7-208C-4459-07FB9C25039C}"/>
          </ac:cxnSpMkLst>
        </pc:cxnChg>
      </pc:sldChg>
      <pc:sldChg chg="add del setBg">
        <pc:chgData name="Ad_closeNN Ad" userId="92b553ccbda0fa53" providerId="LiveId" clId="{B0AF8342-45BF-4D23-9CFC-85E61709FB68}" dt="2024-03-16T15:43:31.808" v="2150" actId="2696"/>
        <pc:sldMkLst>
          <pc:docMk/>
          <pc:sldMk cId="4000696951" sldId="277"/>
        </pc:sldMkLst>
      </pc:sldChg>
      <pc:sldChg chg="addSp delSp modSp add mod modTransition">
        <pc:chgData name="Ad_closeNN Ad" userId="92b553ccbda0fa53" providerId="LiveId" clId="{B0AF8342-45BF-4D23-9CFC-85E61709FB68}" dt="2024-03-16T16:13:28.500" v="2405" actId="403"/>
        <pc:sldMkLst>
          <pc:docMk/>
          <pc:sldMk cId="46650871" sldId="278"/>
        </pc:sldMkLst>
        <pc:spChg chg="add mod">
          <ac:chgData name="Ad_closeNN Ad" userId="92b553ccbda0fa53" providerId="LiveId" clId="{B0AF8342-45BF-4D23-9CFC-85E61709FB68}" dt="2024-03-16T15:56:49.810" v="2275"/>
          <ac:spMkLst>
            <pc:docMk/>
            <pc:sldMk cId="46650871" sldId="278"/>
            <ac:spMk id="5" creationId="{8BB49980-EDD0-DBF1-ED3F-6D6C5D2F55DE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8" creationId="{6B24B5C0-90B5-8F27-D2D8-7086936E1676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9" creationId="{38167F05-DF85-7D2F-B769-B501AF0AD555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10" creationId="{E84DA357-7C98-1EEE-CED5-2355A2BB7632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11" creationId="{E7FE237E-ABA6-CC3E-9561-025F982B7FB4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13" creationId="{C9FC2177-E45F-72DC-D41C-837E440D8880}"/>
          </ac:spMkLst>
        </pc:spChg>
        <pc:spChg chg="mod">
          <ac:chgData name="Ad_closeNN Ad" userId="92b553ccbda0fa53" providerId="LiveId" clId="{B0AF8342-45BF-4D23-9CFC-85E61709FB68}" dt="2024-03-16T16:13:28.500" v="2405" actId="403"/>
          <ac:spMkLst>
            <pc:docMk/>
            <pc:sldMk cId="46650871" sldId="278"/>
            <ac:spMk id="14" creationId="{BB4F519D-F68D-89B0-CA7F-2160E0B880FF}"/>
          </ac:spMkLst>
        </pc:spChg>
        <pc:spChg chg="del">
          <ac:chgData name="Ad_closeNN Ad" userId="92b553ccbda0fa53" providerId="LiveId" clId="{B0AF8342-45BF-4D23-9CFC-85E61709FB68}" dt="2024-03-16T15:56:49.397" v="2274" actId="478"/>
          <ac:spMkLst>
            <pc:docMk/>
            <pc:sldMk cId="46650871" sldId="278"/>
            <ac:spMk id="17" creationId="{8E44DBC8-561B-A0F0-0D90-1BA5BDB39413}"/>
          </ac:spMkLst>
        </pc:spChg>
      </pc:sldChg>
      <pc:sldChg chg="addSp delSp modSp add mod modTransition">
        <pc:chgData name="Ad_closeNN Ad" userId="92b553ccbda0fa53" providerId="LiveId" clId="{B0AF8342-45BF-4D23-9CFC-85E61709FB68}" dt="2024-03-16T16:13:31.448" v="2406" actId="403"/>
        <pc:sldMkLst>
          <pc:docMk/>
          <pc:sldMk cId="72465524" sldId="279"/>
        </pc:sldMkLst>
        <pc:spChg chg="add mod">
          <ac:chgData name="Ad_closeNN Ad" userId="92b553ccbda0fa53" providerId="LiveId" clId="{B0AF8342-45BF-4D23-9CFC-85E61709FB68}" dt="2024-03-16T15:56:53.374" v="2277"/>
          <ac:spMkLst>
            <pc:docMk/>
            <pc:sldMk cId="72465524" sldId="279"/>
            <ac:spMk id="5" creationId="{CD2683A2-DD6D-F1CE-3BC9-C6C790F022C6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8" creationId="{6B24B5C0-90B5-8F27-D2D8-7086936E1676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9" creationId="{38167F05-DF85-7D2F-B769-B501AF0AD555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10" creationId="{E84DA357-7C98-1EEE-CED5-2355A2BB7632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11" creationId="{E7FE237E-ABA6-CC3E-9561-025F982B7FB4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13" creationId="{C9FC2177-E45F-72DC-D41C-837E440D8880}"/>
          </ac:spMkLst>
        </pc:spChg>
        <pc:spChg chg="mod">
          <ac:chgData name="Ad_closeNN Ad" userId="92b553ccbda0fa53" providerId="LiveId" clId="{B0AF8342-45BF-4D23-9CFC-85E61709FB68}" dt="2024-03-16T16:13:31.448" v="2406" actId="403"/>
          <ac:spMkLst>
            <pc:docMk/>
            <pc:sldMk cId="72465524" sldId="279"/>
            <ac:spMk id="14" creationId="{BB4F519D-F68D-89B0-CA7F-2160E0B880FF}"/>
          </ac:spMkLst>
        </pc:spChg>
        <pc:spChg chg="del">
          <ac:chgData name="Ad_closeNN Ad" userId="92b553ccbda0fa53" providerId="LiveId" clId="{B0AF8342-45BF-4D23-9CFC-85E61709FB68}" dt="2024-03-16T15:56:53.205" v="2276" actId="478"/>
          <ac:spMkLst>
            <pc:docMk/>
            <pc:sldMk cId="72465524" sldId="279"/>
            <ac:spMk id="17" creationId="{8E44DBC8-561B-A0F0-0D90-1BA5BDB39413}"/>
          </ac:spMkLst>
        </pc:spChg>
      </pc:sldChg>
      <pc:sldChg chg="addSp delSp modSp add mod modTransition">
        <pc:chgData name="Ad_closeNN Ad" userId="92b553ccbda0fa53" providerId="LiveId" clId="{B0AF8342-45BF-4D23-9CFC-85E61709FB68}" dt="2024-03-16T16:13:34.472" v="2407" actId="403"/>
        <pc:sldMkLst>
          <pc:docMk/>
          <pc:sldMk cId="2210924082" sldId="280"/>
        </pc:sldMkLst>
        <pc:spChg chg="add mod">
          <ac:chgData name="Ad_closeNN Ad" userId="92b553ccbda0fa53" providerId="LiveId" clId="{B0AF8342-45BF-4D23-9CFC-85E61709FB68}" dt="2024-03-16T15:56:55.906" v="2279"/>
          <ac:spMkLst>
            <pc:docMk/>
            <pc:sldMk cId="2210924082" sldId="280"/>
            <ac:spMk id="5" creationId="{A8D54CCE-40AA-1325-832F-A53DF23F6FDE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8" creationId="{6B24B5C0-90B5-8F27-D2D8-7086936E1676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9" creationId="{38167F05-DF85-7D2F-B769-B501AF0AD555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10" creationId="{E84DA357-7C98-1EEE-CED5-2355A2BB7632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11" creationId="{E7FE237E-ABA6-CC3E-9561-025F982B7FB4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13" creationId="{C9FC2177-E45F-72DC-D41C-837E440D8880}"/>
          </ac:spMkLst>
        </pc:spChg>
        <pc:spChg chg="mod">
          <ac:chgData name="Ad_closeNN Ad" userId="92b553ccbda0fa53" providerId="LiveId" clId="{B0AF8342-45BF-4D23-9CFC-85E61709FB68}" dt="2024-03-16T16:13:34.472" v="2407" actId="403"/>
          <ac:spMkLst>
            <pc:docMk/>
            <pc:sldMk cId="2210924082" sldId="280"/>
            <ac:spMk id="14" creationId="{BB4F519D-F68D-89B0-CA7F-2160E0B880FF}"/>
          </ac:spMkLst>
        </pc:spChg>
        <pc:spChg chg="del">
          <ac:chgData name="Ad_closeNN Ad" userId="92b553ccbda0fa53" providerId="LiveId" clId="{B0AF8342-45BF-4D23-9CFC-85E61709FB68}" dt="2024-03-16T15:56:55.765" v="2278" actId="478"/>
          <ac:spMkLst>
            <pc:docMk/>
            <pc:sldMk cId="2210924082" sldId="280"/>
            <ac:spMk id="17" creationId="{8E44DBC8-561B-A0F0-0D90-1BA5BDB39413}"/>
          </ac:spMkLst>
        </pc:spChg>
      </pc:sldChg>
      <pc:sldChg chg="new">
        <pc:chgData name="Ad_closeNN Ad" userId="92b553ccbda0fa53" providerId="LiveId" clId="{B0AF8342-45BF-4D23-9CFC-85E61709FB68}" dt="2024-03-16T15:56:15.968" v="2270" actId="680"/>
        <pc:sldMkLst>
          <pc:docMk/>
          <pc:sldMk cId="1815147513" sldId="281"/>
        </pc:sldMkLst>
      </pc:sldChg>
      <pc:sldChg chg="addSp delSp modSp add mod ord modTransition delAnim">
        <pc:chgData name="Ad_closeNN Ad" userId="92b553ccbda0fa53" providerId="LiveId" clId="{B0AF8342-45BF-4D23-9CFC-85E61709FB68}" dt="2024-03-16T16:04:59.362" v="2386" actId="207"/>
        <pc:sldMkLst>
          <pc:docMk/>
          <pc:sldMk cId="1211614026" sldId="282"/>
        </pc:sldMkLst>
        <pc:spChg chg="add mod">
          <ac:chgData name="Ad_closeNN Ad" userId="92b553ccbda0fa53" providerId="LiveId" clId="{B0AF8342-45BF-4D23-9CFC-85E61709FB68}" dt="2024-03-16T16:01:21.292" v="2372" actId="207"/>
          <ac:spMkLst>
            <pc:docMk/>
            <pc:sldMk cId="1211614026" sldId="282"/>
            <ac:spMk id="5" creationId="{9AEF1902-3ACC-1D04-B251-05307CE82A78}"/>
          </ac:spMkLst>
        </pc:spChg>
        <pc:spChg chg="add mod ord">
          <ac:chgData name="Ad_closeNN Ad" userId="92b553ccbda0fa53" providerId="LiveId" clId="{B0AF8342-45BF-4D23-9CFC-85E61709FB68}" dt="2024-03-16T16:04:59.362" v="2386" actId="207"/>
          <ac:spMkLst>
            <pc:docMk/>
            <pc:sldMk cId="1211614026" sldId="282"/>
            <ac:spMk id="6" creationId="{3BB80219-4072-A695-5DEA-445D3B8C6484}"/>
          </ac:spMkLst>
        </pc:spChg>
        <pc:spChg chg="mod">
          <ac:chgData name="Ad_closeNN Ad" userId="92b553ccbda0fa53" providerId="LiveId" clId="{B0AF8342-45BF-4D23-9CFC-85E61709FB68}" dt="2024-03-16T15:58:32.916" v="2290" actId="20577"/>
          <ac:spMkLst>
            <pc:docMk/>
            <pc:sldMk cId="1211614026" sldId="282"/>
            <ac:spMk id="8" creationId="{6B24B5C0-90B5-8F27-D2D8-7086936E1676}"/>
          </ac:spMkLst>
        </pc:spChg>
        <pc:spChg chg="del">
          <ac:chgData name="Ad_closeNN Ad" userId="92b553ccbda0fa53" providerId="LiveId" clId="{B0AF8342-45BF-4D23-9CFC-85E61709FB68}" dt="2024-03-16T15:58:32.123" v="2289" actId="478"/>
          <ac:spMkLst>
            <pc:docMk/>
            <pc:sldMk cId="1211614026" sldId="282"/>
            <ac:spMk id="9" creationId="{38167F05-DF85-7D2F-B769-B501AF0AD555}"/>
          </ac:spMkLst>
        </pc:spChg>
        <pc:spChg chg="del">
          <ac:chgData name="Ad_closeNN Ad" userId="92b553ccbda0fa53" providerId="LiveId" clId="{B0AF8342-45BF-4D23-9CFC-85E61709FB68}" dt="2024-03-16T15:58:35.345" v="2292" actId="478"/>
          <ac:spMkLst>
            <pc:docMk/>
            <pc:sldMk cId="1211614026" sldId="282"/>
            <ac:spMk id="17" creationId="{8E44DBC8-561B-A0F0-0D90-1BA5BDB39413}"/>
          </ac:spMkLst>
        </pc:spChg>
        <pc:grpChg chg="del">
          <ac:chgData name="Ad_closeNN Ad" userId="92b553ccbda0fa53" providerId="LiveId" clId="{B0AF8342-45BF-4D23-9CFC-85E61709FB68}" dt="2024-03-16T15:58:33.819" v="2291" actId="478"/>
          <ac:grpSpMkLst>
            <pc:docMk/>
            <pc:sldMk cId="1211614026" sldId="282"/>
            <ac:grpSpMk id="16" creationId="{77FB52BD-DD9C-CB68-3EA0-000093098D67}"/>
          </ac:grpSpMkLst>
        </pc:grpChg>
      </pc:sldChg>
    </pc:docChg>
  </pc:docChgLst>
  <pc:docChgLst>
    <pc:chgData name="closeNN Ad" userId="92b553ccbda0fa53" providerId="LiveId" clId="{B0AF8342-45BF-4D23-9CFC-85E61709FB68}"/>
    <pc:docChg chg="undo redo custSel addSld delSld modSld sldOrd">
      <pc:chgData name="closeNN Ad" userId="92b553ccbda0fa53" providerId="LiveId" clId="{B0AF8342-45BF-4D23-9CFC-85E61709FB68}" dt="2024-03-17T04:52:10.614" v="2449"/>
      <pc:docMkLst>
        <pc:docMk/>
      </pc:docMkLst>
      <pc:sldChg chg="del">
        <pc:chgData name="closeNN Ad" userId="92b553ccbda0fa53" providerId="LiveId" clId="{B0AF8342-45BF-4D23-9CFC-85E61709FB68}" dt="2024-03-17T04:47:28.011" v="2126" actId="47"/>
        <pc:sldMkLst>
          <pc:docMk/>
          <pc:sldMk cId="1336090847" sldId="266"/>
        </pc:sldMkLst>
      </pc:sldChg>
      <pc:sldChg chg="modSp mod">
        <pc:chgData name="closeNN Ad" userId="92b553ccbda0fa53" providerId="LiveId" clId="{B0AF8342-45BF-4D23-9CFC-85E61709FB68}" dt="2024-03-17T03:10:21.684" v="408" actId="20577"/>
        <pc:sldMkLst>
          <pc:docMk/>
          <pc:sldMk cId="3202978912" sldId="272"/>
        </pc:sldMkLst>
        <pc:spChg chg="mod">
          <ac:chgData name="closeNN Ad" userId="92b553ccbda0fa53" providerId="LiveId" clId="{B0AF8342-45BF-4D23-9CFC-85E61709FB68}" dt="2024-03-17T03:10:21.684" v="408" actId="20577"/>
          <ac:spMkLst>
            <pc:docMk/>
            <pc:sldMk cId="3202978912" sldId="272"/>
            <ac:spMk id="4" creationId="{C32BB508-C400-B37C-BD8A-D47452BAAB0A}"/>
          </ac:spMkLst>
        </pc:spChg>
      </pc:sldChg>
      <pc:sldChg chg="modSp mod">
        <pc:chgData name="closeNN Ad" userId="92b553ccbda0fa53" providerId="LiveId" clId="{B0AF8342-45BF-4D23-9CFC-85E61709FB68}" dt="2024-03-17T03:10:14.862" v="404" actId="20577"/>
        <pc:sldMkLst>
          <pc:docMk/>
          <pc:sldMk cId="764053479" sldId="277"/>
        </pc:sldMkLst>
        <pc:spChg chg="mod">
          <ac:chgData name="closeNN Ad" userId="92b553ccbda0fa53" providerId="LiveId" clId="{B0AF8342-45BF-4D23-9CFC-85E61709FB68}" dt="2024-03-17T03:10:14.862" v="404" actId="20577"/>
          <ac:spMkLst>
            <pc:docMk/>
            <pc:sldMk cId="764053479" sldId="277"/>
            <ac:spMk id="4" creationId="{C32BB508-C400-B37C-BD8A-D47452BAAB0A}"/>
          </ac:spMkLst>
        </pc:spChg>
      </pc:sldChg>
      <pc:sldChg chg="modSp mod">
        <pc:chgData name="closeNN Ad" userId="92b553ccbda0fa53" providerId="LiveId" clId="{B0AF8342-45BF-4D23-9CFC-85E61709FB68}" dt="2024-03-17T03:10:10.975" v="400" actId="20577"/>
        <pc:sldMkLst>
          <pc:docMk/>
          <pc:sldMk cId="46650871" sldId="278"/>
        </pc:sldMkLst>
        <pc:spChg chg="mod">
          <ac:chgData name="closeNN Ad" userId="92b553ccbda0fa53" providerId="LiveId" clId="{B0AF8342-45BF-4D23-9CFC-85E61709FB68}" dt="2024-03-17T03:10:10.975" v="400" actId="20577"/>
          <ac:spMkLst>
            <pc:docMk/>
            <pc:sldMk cId="46650871" sldId="278"/>
            <ac:spMk id="4" creationId="{C32BB508-C400-B37C-BD8A-D47452BAAB0A}"/>
          </ac:spMkLst>
        </pc:spChg>
      </pc:sldChg>
      <pc:sldChg chg="modSp mod">
        <pc:chgData name="closeNN Ad" userId="92b553ccbda0fa53" providerId="LiveId" clId="{B0AF8342-45BF-4D23-9CFC-85E61709FB68}" dt="2024-03-17T03:10:07.645" v="396" actId="20577"/>
        <pc:sldMkLst>
          <pc:docMk/>
          <pc:sldMk cId="72465524" sldId="279"/>
        </pc:sldMkLst>
        <pc:spChg chg="mod">
          <ac:chgData name="closeNN Ad" userId="92b553ccbda0fa53" providerId="LiveId" clId="{B0AF8342-45BF-4D23-9CFC-85E61709FB68}" dt="2024-03-17T03:10:07.645" v="396" actId="20577"/>
          <ac:spMkLst>
            <pc:docMk/>
            <pc:sldMk cId="72465524" sldId="279"/>
            <ac:spMk id="4" creationId="{C32BB508-C400-B37C-BD8A-D47452BAAB0A}"/>
          </ac:spMkLst>
        </pc:spChg>
      </pc:sldChg>
      <pc:sldChg chg="modSp mod">
        <pc:chgData name="closeNN Ad" userId="92b553ccbda0fa53" providerId="LiveId" clId="{B0AF8342-45BF-4D23-9CFC-85E61709FB68}" dt="2024-03-17T03:10:04.361" v="392" actId="20577"/>
        <pc:sldMkLst>
          <pc:docMk/>
          <pc:sldMk cId="2210924082" sldId="280"/>
        </pc:sldMkLst>
        <pc:spChg chg="mod">
          <ac:chgData name="closeNN Ad" userId="92b553ccbda0fa53" providerId="LiveId" clId="{B0AF8342-45BF-4D23-9CFC-85E61709FB68}" dt="2024-03-17T03:10:04.361" v="392" actId="20577"/>
          <ac:spMkLst>
            <pc:docMk/>
            <pc:sldMk cId="2210924082" sldId="280"/>
            <ac:spMk id="4" creationId="{C32BB508-C400-B37C-BD8A-D47452BAAB0A}"/>
          </ac:spMkLst>
        </pc:spChg>
      </pc:sldChg>
      <pc:sldChg chg="addSp modSp mod modTransition setBg">
        <pc:chgData name="closeNN Ad" userId="92b553ccbda0fa53" providerId="LiveId" clId="{B0AF8342-45BF-4D23-9CFC-85E61709FB68}" dt="2024-03-17T03:10:00.778" v="388" actId="20577"/>
        <pc:sldMkLst>
          <pc:docMk/>
          <pc:sldMk cId="1815147513" sldId="281"/>
        </pc:sldMkLst>
        <pc:spChg chg="add 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2" creationId="{99721DDA-ED87-AF84-89E4-BAB245642479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5" creationId="{4F133F5E-AE06-9936-49A1-6ED612C0A6A2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6" creationId="{E001548E-0935-244B-FF95-6241AC4524F1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7" creationId="{85763397-8372-5872-9DCA-8F9082E99DBD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8" creationId="{4DBF0DDE-3F67-FF91-9244-8C60AF75D0E8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9" creationId="{3134D546-2D88-9AC0-F63D-39E99C3C30CC}"/>
          </ac:spMkLst>
        </pc:spChg>
        <pc:spChg chg="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10" creationId="{A8899B84-C830-3E53-D0FB-47CDDAB41BDB}"/>
          </ac:spMkLst>
        </pc:spChg>
        <pc:spChg chg="add 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11" creationId="{3D8A74ED-66AB-C838-CF99-537EC0406CF3}"/>
          </ac:spMkLst>
        </pc:spChg>
        <pc:spChg chg="add mod">
          <ac:chgData name="closeNN Ad" userId="92b553ccbda0fa53" providerId="LiveId" clId="{B0AF8342-45BF-4D23-9CFC-85E61709FB68}" dt="2024-03-17T02:59:24.745" v="159"/>
          <ac:spMkLst>
            <pc:docMk/>
            <pc:sldMk cId="1815147513" sldId="281"/>
            <ac:spMk id="13" creationId="{39710318-7A95-421F-F28A-2C9128F62472}"/>
          </ac:spMkLst>
        </pc:spChg>
        <pc:spChg chg="add mod">
          <ac:chgData name="closeNN Ad" userId="92b553ccbda0fa53" providerId="LiveId" clId="{B0AF8342-45BF-4D23-9CFC-85E61709FB68}" dt="2024-03-17T03:10:00.778" v="388" actId="20577"/>
          <ac:spMkLst>
            <pc:docMk/>
            <pc:sldMk cId="1815147513" sldId="281"/>
            <ac:spMk id="14" creationId="{5EE9202D-9BF7-6ECD-AECD-4CBEE29A09E0}"/>
          </ac:spMkLst>
        </pc:spChg>
        <pc:grpChg chg="add mod">
          <ac:chgData name="closeNN Ad" userId="92b553ccbda0fa53" providerId="LiveId" clId="{B0AF8342-45BF-4D23-9CFC-85E61709FB68}" dt="2024-03-17T02:59:24.745" v="159"/>
          <ac:grpSpMkLst>
            <pc:docMk/>
            <pc:sldMk cId="1815147513" sldId="281"/>
            <ac:grpSpMk id="3" creationId="{4015691E-D550-FB23-CA27-B2D6BB1F69DF}"/>
          </ac:grpSpMkLst>
        </pc:grpChg>
        <pc:picChg chg="add mod">
          <ac:chgData name="closeNN Ad" userId="92b553ccbda0fa53" providerId="LiveId" clId="{B0AF8342-45BF-4D23-9CFC-85E61709FB68}" dt="2024-03-17T02:59:24.745" v="159"/>
          <ac:picMkLst>
            <pc:docMk/>
            <pc:sldMk cId="1815147513" sldId="281"/>
            <ac:picMk id="12" creationId="{B0CF00E9-59C7-D7D7-C165-2978EC5EF261}"/>
          </ac:picMkLst>
        </pc:picChg>
        <pc:cxnChg chg="mod">
          <ac:chgData name="closeNN Ad" userId="92b553ccbda0fa53" providerId="LiveId" clId="{B0AF8342-45BF-4D23-9CFC-85E61709FB68}" dt="2024-03-17T02:59:24.745" v="159"/>
          <ac:cxnSpMkLst>
            <pc:docMk/>
            <pc:sldMk cId="1815147513" sldId="281"/>
            <ac:cxnSpMk id="4" creationId="{F9422B7C-380E-6489-B5F6-0E1DB928E0CC}"/>
          </ac:cxnSpMkLst>
        </pc:cxnChg>
      </pc:sldChg>
      <pc:sldChg chg="add del ord">
        <pc:chgData name="closeNN Ad" userId="92b553ccbda0fa53" providerId="LiveId" clId="{B0AF8342-45BF-4D23-9CFC-85E61709FB68}" dt="2024-03-17T03:01:05.232" v="166" actId="2696"/>
        <pc:sldMkLst>
          <pc:docMk/>
          <pc:sldMk cId="2444640470" sldId="283"/>
        </pc:sldMkLst>
      </pc:sldChg>
      <pc:sldChg chg="addSp delSp modSp new mod modTransition setBg delAnim modAnim">
        <pc:chgData name="closeNN Ad" userId="92b553ccbda0fa53" providerId="LiveId" clId="{B0AF8342-45BF-4D23-9CFC-85E61709FB68}" dt="2024-03-17T03:44:06.837" v="793"/>
        <pc:sldMkLst>
          <pc:docMk/>
          <pc:sldMk cId="2832508829" sldId="283"/>
        </pc:sldMkLst>
        <pc:spChg chg="add del mod">
          <ac:chgData name="closeNN Ad" userId="92b553ccbda0fa53" providerId="LiveId" clId="{B0AF8342-45BF-4D23-9CFC-85E61709FB68}" dt="2024-03-17T03:02:45.421" v="184" actId="478"/>
          <ac:spMkLst>
            <pc:docMk/>
            <pc:sldMk cId="2832508829" sldId="283"/>
            <ac:spMk id="2" creationId="{A9076D2B-520B-BDA8-277A-B97271403151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3" creationId="{F54D0609-421F-BE5E-ABB6-2B72CE22E2AB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4" creationId="{B3CB06A8-DC1A-1A11-A2AC-CC1AF8BDBD95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5" creationId="{AF08D17C-4422-A43B-5335-FDFD1AEFEC14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6" creationId="{7C2C2E39-EC0B-441E-4190-7FCEEAA3BBE8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7" creationId="{E2FB42A8-0FAD-424D-F334-5C8F2A9A28FE}"/>
          </ac:spMkLst>
        </pc:spChg>
        <pc:spChg chg="add mod">
          <ac:chgData name="closeNN Ad" userId="92b553ccbda0fa53" providerId="LiveId" clId="{B0AF8342-45BF-4D23-9CFC-85E61709FB68}" dt="2024-03-17T03:03:32.503" v="284" actId="403"/>
          <ac:spMkLst>
            <pc:docMk/>
            <pc:sldMk cId="2832508829" sldId="283"/>
            <ac:spMk id="8" creationId="{B2BEBADF-40E4-B460-F502-0DEA6A914CFB}"/>
          </ac:spMkLst>
        </pc:spChg>
        <pc:spChg chg="add del mod">
          <ac:chgData name="closeNN Ad" userId="92b553ccbda0fa53" providerId="LiveId" clId="{B0AF8342-45BF-4D23-9CFC-85E61709FB68}" dt="2024-03-17T03:04:23.228" v="291" actId="478"/>
          <ac:spMkLst>
            <pc:docMk/>
            <pc:sldMk cId="2832508829" sldId="283"/>
            <ac:spMk id="9" creationId="{F83FEB1A-CD59-98E7-3CB0-4B8F90119BB1}"/>
          </ac:spMkLst>
        </pc:spChg>
        <pc:spChg chg="add mod">
          <ac:chgData name="closeNN Ad" userId="92b553ccbda0fa53" providerId="LiveId" clId="{B0AF8342-45BF-4D23-9CFC-85E61709FB68}" dt="2024-03-17T03:04:23.572" v="292"/>
          <ac:spMkLst>
            <pc:docMk/>
            <pc:sldMk cId="2832508829" sldId="283"/>
            <ac:spMk id="10" creationId="{993F4747-F5E6-E7C1-4678-FE6853DFA157}"/>
          </ac:spMkLst>
        </pc:spChg>
      </pc:sldChg>
      <pc:sldChg chg="addSp delSp modSp add del mod modTransition delAnim modAnim">
        <pc:chgData name="closeNN Ad" userId="92b553ccbda0fa53" providerId="LiveId" clId="{B0AF8342-45BF-4D23-9CFC-85E61709FB68}" dt="2024-03-17T02:59:31.798" v="161" actId="47"/>
        <pc:sldMkLst>
          <pc:docMk/>
          <pc:sldMk cId="2905451526" sldId="283"/>
        </pc:sldMkLst>
        <pc:spChg chg="add del ord">
          <ac:chgData name="closeNN Ad" userId="92b553ccbda0fa53" providerId="LiveId" clId="{B0AF8342-45BF-4D23-9CFC-85E61709FB68}" dt="2024-03-17T02:44:20.204" v="24" actId="167"/>
          <ac:spMkLst>
            <pc:docMk/>
            <pc:sldMk cId="2905451526" sldId="283"/>
            <ac:spMk id="5" creationId="{A8D54CCE-40AA-1325-832F-A53DF23F6FDE}"/>
          </ac:spMkLst>
        </pc:spChg>
        <pc:grpChg chg="add del ord">
          <ac:chgData name="closeNN Ad" userId="92b553ccbda0fa53" providerId="LiveId" clId="{B0AF8342-45BF-4D23-9CFC-85E61709FB68}" dt="2024-03-17T02:44:15.707" v="23" actId="167"/>
          <ac:grpSpMkLst>
            <pc:docMk/>
            <pc:sldMk cId="2905451526" sldId="283"/>
            <ac:grpSpMk id="16" creationId="{77FB52BD-DD9C-CB68-3EA0-000093098D67}"/>
          </ac:grpSpMkLst>
        </pc:grpChg>
        <pc:picChg chg="add del">
          <ac:chgData name="closeNN Ad" userId="92b553ccbda0fa53" providerId="LiveId" clId="{B0AF8342-45BF-4D23-9CFC-85E61709FB68}" dt="2024-03-17T02:32:04.877" v="2" actId="478"/>
          <ac:picMkLst>
            <pc:docMk/>
            <pc:sldMk cId="2905451526" sldId="283"/>
            <ac:picMk id="1026" creationId="{26070DDC-290C-F3AA-D2F2-8103A7185A75}"/>
          </ac:picMkLst>
        </pc:picChg>
        <pc:picChg chg="add del mod">
          <ac:chgData name="closeNN Ad" userId="92b553ccbda0fa53" providerId="LiveId" clId="{B0AF8342-45BF-4D23-9CFC-85E61709FB68}" dt="2024-03-17T02:58:25.875" v="157" actId="478"/>
          <ac:picMkLst>
            <pc:docMk/>
            <pc:sldMk cId="2905451526" sldId="283"/>
            <ac:picMk id="1028" creationId="{E63A3207-47A0-DC39-8666-2104370AE770}"/>
          </ac:picMkLst>
        </pc:picChg>
      </pc:sldChg>
      <pc:sldChg chg="addSp modSp new del mod modTransition setBg modNotesTx">
        <pc:chgData name="closeNN Ad" userId="92b553ccbda0fa53" providerId="LiveId" clId="{B0AF8342-45BF-4D23-9CFC-85E61709FB68}" dt="2024-03-17T03:44:58.913" v="795" actId="2696"/>
        <pc:sldMkLst>
          <pc:docMk/>
          <pc:sldMk cId="2123114724" sldId="284"/>
        </pc:sldMkLst>
        <pc:spChg chg="add mod">
          <ac:chgData name="closeNN Ad" userId="92b553ccbda0fa53" providerId="LiveId" clId="{B0AF8342-45BF-4D23-9CFC-85E61709FB68}" dt="2024-03-17T03:09:32.468" v="382" actId="1076"/>
          <ac:spMkLst>
            <pc:docMk/>
            <pc:sldMk cId="2123114724" sldId="284"/>
            <ac:spMk id="4" creationId="{05926CC0-2BE3-0E57-1C5A-3E2CA21F7F99}"/>
          </ac:spMkLst>
        </pc:spChg>
        <pc:spChg chg="add mod">
          <ac:chgData name="closeNN Ad" userId="92b553ccbda0fa53" providerId="LiveId" clId="{B0AF8342-45BF-4D23-9CFC-85E61709FB68}" dt="2024-03-17T03:13:16.270" v="446" actId="20577"/>
          <ac:spMkLst>
            <pc:docMk/>
            <pc:sldMk cId="2123114724" sldId="284"/>
            <ac:spMk id="5" creationId="{E06ACD28-0A4D-5DD0-F456-29E2627DBC4D}"/>
          </ac:spMkLst>
        </pc:spChg>
        <pc:spChg chg="add mod">
          <ac:chgData name="closeNN Ad" userId="92b553ccbda0fa53" providerId="LiveId" clId="{B0AF8342-45BF-4D23-9CFC-85E61709FB68}" dt="2024-03-17T03:24:17.672" v="463" actId="404"/>
          <ac:spMkLst>
            <pc:docMk/>
            <pc:sldMk cId="2123114724" sldId="284"/>
            <ac:spMk id="6" creationId="{8432DDAC-6014-2B34-6708-0DF8E89D5693}"/>
          </ac:spMkLst>
        </pc:spChg>
        <pc:spChg chg="add mod">
          <ac:chgData name="closeNN Ad" userId="92b553ccbda0fa53" providerId="LiveId" clId="{B0AF8342-45BF-4D23-9CFC-85E61709FB68}" dt="2024-03-17T03:40:24.051" v="730" actId="207"/>
          <ac:spMkLst>
            <pc:docMk/>
            <pc:sldMk cId="2123114724" sldId="284"/>
            <ac:spMk id="7" creationId="{E17C86FD-21BC-830A-7144-ABA7488556C3}"/>
          </ac:spMkLst>
        </pc:spChg>
        <pc:spChg chg="add mod ord">
          <ac:chgData name="closeNN Ad" userId="92b553ccbda0fa53" providerId="LiveId" clId="{B0AF8342-45BF-4D23-9CFC-85E61709FB68}" dt="2024-03-17T03:42:03.873" v="773" actId="167"/>
          <ac:spMkLst>
            <pc:docMk/>
            <pc:sldMk cId="2123114724" sldId="284"/>
            <ac:spMk id="8" creationId="{F7939B2B-27DD-423B-168A-C85CE09AF9FD}"/>
          </ac:spMkLst>
        </pc:spChg>
        <pc:picChg chg="add mod">
          <ac:chgData name="closeNN Ad" userId="92b553ccbda0fa53" providerId="LiveId" clId="{B0AF8342-45BF-4D23-9CFC-85E61709FB68}" dt="2024-03-17T03:08:50.509" v="320" actId="14100"/>
          <ac:picMkLst>
            <pc:docMk/>
            <pc:sldMk cId="2123114724" sldId="284"/>
            <ac:picMk id="3" creationId="{692342C1-C415-72EB-6436-9F71EF7BAECB}"/>
          </ac:picMkLst>
        </pc:picChg>
      </pc:sldChg>
      <pc:sldChg chg="addSp delSp modSp add mod modTransition modAnim">
        <pc:chgData name="closeNN Ad" userId="92b553ccbda0fa53" providerId="LiveId" clId="{B0AF8342-45BF-4D23-9CFC-85E61709FB68}" dt="2024-03-17T03:57:40.357" v="983"/>
        <pc:sldMkLst>
          <pc:docMk/>
          <pc:sldMk cId="4226661854" sldId="285"/>
        </pc:sldMkLst>
        <pc:spChg chg="add mod">
          <ac:chgData name="closeNN Ad" userId="92b553ccbda0fa53" providerId="LiveId" clId="{B0AF8342-45BF-4D23-9CFC-85E61709FB68}" dt="2024-03-17T03:31:05.526" v="561"/>
          <ac:spMkLst>
            <pc:docMk/>
            <pc:sldMk cId="4226661854" sldId="285"/>
            <ac:spMk id="2" creationId="{D1EFFD38-9585-E89F-3727-5C6893B6C5CC}"/>
          </ac:spMkLst>
        </pc:spChg>
        <pc:spChg chg="mod">
          <ac:chgData name="closeNN Ad" userId="92b553ccbda0fa53" providerId="LiveId" clId="{B0AF8342-45BF-4D23-9CFC-85E61709FB68}" dt="2024-03-17T03:30:03.602" v="540" actId="1076"/>
          <ac:spMkLst>
            <pc:docMk/>
            <pc:sldMk cId="4226661854" sldId="285"/>
            <ac:spMk id="4" creationId="{05926CC0-2BE3-0E57-1C5A-3E2CA21F7F99}"/>
          </ac:spMkLst>
        </pc:spChg>
        <pc:spChg chg="del mod">
          <ac:chgData name="closeNN Ad" userId="92b553ccbda0fa53" providerId="LiveId" clId="{B0AF8342-45BF-4D23-9CFC-85E61709FB68}" dt="2024-03-17T03:54:21.802" v="895" actId="478"/>
          <ac:spMkLst>
            <pc:docMk/>
            <pc:sldMk cId="4226661854" sldId="285"/>
            <ac:spMk id="5" creationId="{E06ACD28-0A4D-5DD0-F456-29E2627DBC4D}"/>
          </ac:spMkLst>
        </pc:spChg>
        <pc:spChg chg="del mod">
          <ac:chgData name="closeNN Ad" userId="92b553ccbda0fa53" providerId="LiveId" clId="{B0AF8342-45BF-4D23-9CFC-85E61709FB68}" dt="2024-03-17T03:45:22.733" v="798" actId="478"/>
          <ac:spMkLst>
            <pc:docMk/>
            <pc:sldMk cId="4226661854" sldId="285"/>
            <ac:spMk id="6" creationId="{8432DDAC-6014-2B34-6708-0DF8E89D5693}"/>
          </ac:spMkLst>
        </pc:spChg>
        <pc:spChg chg="mod">
          <ac:chgData name="closeNN Ad" userId="92b553ccbda0fa53" providerId="LiveId" clId="{B0AF8342-45BF-4D23-9CFC-85E61709FB68}" dt="2024-03-17T03:40:20.883" v="729" actId="207"/>
          <ac:spMkLst>
            <pc:docMk/>
            <pc:sldMk cId="4226661854" sldId="285"/>
            <ac:spMk id="7" creationId="{E17C86FD-21BC-830A-7144-ABA7488556C3}"/>
          </ac:spMkLst>
        </pc:spChg>
        <pc:spChg chg="add del mod">
          <ac:chgData name="closeNN Ad" userId="92b553ccbda0fa53" providerId="LiveId" clId="{B0AF8342-45BF-4D23-9CFC-85E61709FB68}" dt="2024-03-17T03:31:23.743" v="581" actId="20577"/>
          <ac:spMkLst>
            <pc:docMk/>
            <pc:sldMk cId="4226661854" sldId="285"/>
            <ac:spMk id="9" creationId="{D1A18C5D-7D2D-035E-BB30-ABA232EFB19D}"/>
          </ac:spMkLst>
        </pc:spChg>
        <pc:spChg chg="add mod ord">
          <ac:chgData name="closeNN Ad" userId="92b553ccbda0fa53" providerId="LiveId" clId="{B0AF8342-45BF-4D23-9CFC-85E61709FB68}" dt="2024-03-17T03:41:58.096" v="769" actId="167"/>
          <ac:spMkLst>
            <pc:docMk/>
            <pc:sldMk cId="4226661854" sldId="285"/>
            <ac:spMk id="10" creationId="{AEFBC293-6199-4A38-04D9-524C609EB08D}"/>
          </ac:spMkLst>
        </pc:spChg>
        <pc:spChg chg="add mod ord">
          <ac:chgData name="closeNN Ad" userId="92b553ccbda0fa53" providerId="LiveId" clId="{B0AF8342-45BF-4D23-9CFC-85E61709FB68}" dt="2024-03-17T03:45:30.838" v="801" actId="170"/>
          <ac:spMkLst>
            <pc:docMk/>
            <pc:sldMk cId="4226661854" sldId="285"/>
            <ac:spMk id="12" creationId="{FF4334E9-C398-03DB-256C-1554D243A551}"/>
          </ac:spMkLst>
        </pc:spChg>
        <pc:spChg chg="add del mod">
          <ac:chgData name="closeNN Ad" userId="92b553ccbda0fa53" providerId="LiveId" clId="{B0AF8342-45BF-4D23-9CFC-85E61709FB68}" dt="2024-03-17T03:57:40.188" v="982" actId="478"/>
          <ac:spMkLst>
            <pc:docMk/>
            <pc:sldMk cId="4226661854" sldId="285"/>
            <ac:spMk id="13" creationId="{63A3B93F-2EAF-9F2D-7956-19E9CDBAF430}"/>
          </ac:spMkLst>
        </pc:spChg>
        <pc:spChg chg="add mod">
          <ac:chgData name="closeNN Ad" userId="92b553ccbda0fa53" providerId="LiveId" clId="{B0AF8342-45BF-4D23-9CFC-85E61709FB68}" dt="2024-03-17T03:57:40.357" v="983"/>
          <ac:spMkLst>
            <pc:docMk/>
            <pc:sldMk cId="4226661854" sldId="285"/>
            <ac:spMk id="14" creationId="{3A71C0EB-6A93-41D2-45FD-EC9A400B82A9}"/>
          </ac:spMkLst>
        </pc:spChg>
        <pc:picChg chg="mod">
          <ac:chgData name="closeNN Ad" userId="92b553ccbda0fa53" providerId="LiveId" clId="{B0AF8342-45BF-4D23-9CFC-85E61709FB68}" dt="2024-03-17T03:29:44.106" v="535" actId="1076"/>
          <ac:picMkLst>
            <pc:docMk/>
            <pc:sldMk cId="4226661854" sldId="285"/>
            <ac:picMk id="3" creationId="{692342C1-C415-72EB-6436-9F71EF7BAECB}"/>
          </ac:picMkLst>
        </pc:picChg>
        <pc:picChg chg="add mod">
          <ac:chgData name="closeNN Ad" userId="92b553ccbda0fa53" providerId="LiveId" clId="{B0AF8342-45BF-4D23-9CFC-85E61709FB68}" dt="2024-03-17T03:45:07.692" v="796"/>
          <ac:picMkLst>
            <pc:docMk/>
            <pc:sldMk cId="4226661854" sldId="285"/>
            <ac:picMk id="11" creationId="{D8A8F1AB-6BE6-C4A3-CBFD-75B5D23991A8}"/>
          </ac:picMkLst>
        </pc:picChg>
      </pc:sldChg>
      <pc:sldChg chg="addSp delSp modSp add mod modAnim">
        <pc:chgData name="closeNN Ad" userId="92b553ccbda0fa53" providerId="LiveId" clId="{B0AF8342-45BF-4D23-9CFC-85E61709FB68}" dt="2024-03-17T04:05:09.892" v="1039"/>
        <pc:sldMkLst>
          <pc:docMk/>
          <pc:sldMk cId="3879948301" sldId="286"/>
        </pc:sldMkLst>
        <pc:spChg chg="del">
          <ac:chgData name="closeNN Ad" userId="92b553ccbda0fa53" providerId="LiveId" clId="{B0AF8342-45BF-4D23-9CFC-85E61709FB68}" dt="2024-03-17T03:54:24.543" v="897" actId="478"/>
          <ac:spMkLst>
            <pc:docMk/>
            <pc:sldMk cId="3879948301" sldId="286"/>
            <ac:spMk id="5" creationId="{E06ACD28-0A4D-5DD0-F456-29E2627DBC4D}"/>
          </ac:spMkLst>
        </pc:spChg>
        <pc:spChg chg="mod">
          <ac:chgData name="closeNN Ad" userId="92b553ccbda0fa53" providerId="LiveId" clId="{B0AF8342-45BF-4D23-9CFC-85E61709FB68}" dt="2024-03-17T03:38:06.415" v="667" actId="164"/>
          <ac:spMkLst>
            <pc:docMk/>
            <pc:sldMk cId="3879948301" sldId="286"/>
            <ac:spMk id="6" creationId="{8432DDAC-6014-2B34-6708-0DF8E89D5693}"/>
          </ac:spMkLst>
        </pc:spChg>
        <pc:spChg chg="mod">
          <ac:chgData name="closeNN Ad" userId="92b553ccbda0fa53" providerId="LiveId" clId="{B0AF8342-45BF-4D23-9CFC-85E61709FB68}" dt="2024-03-17T03:40:16.454" v="728" actId="207"/>
          <ac:spMkLst>
            <pc:docMk/>
            <pc:sldMk cId="3879948301" sldId="286"/>
            <ac:spMk id="7" creationId="{E17C86FD-21BC-830A-7144-ABA7488556C3}"/>
          </ac:spMkLst>
        </pc:spChg>
        <pc:spChg chg="add mod">
          <ac:chgData name="closeNN Ad" userId="92b553ccbda0fa53" providerId="LiveId" clId="{B0AF8342-45BF-4D23-9CFC-85E61709FB68}" dt="2024-03-17T03:35:44.825" v="631" actId="164"/>
          <ac:spMkLst>
            <pc:docMk/>
            <pc:sldMk cId="3879948301" sldId="286"/>
            <ac:spMk id="8" creationId="{05035AAD-27A5-8646-D9FE-89222727FCC9}"/>
          </ac:spMkLst>
        </pc:spChg>
        <pc:spChg chg="add mod ord">
          <ac:chgData name="closeNN Ad" userId="92b553ccbda0fa53" providerId="LiveId" clId="{B0AF8342-45BF-4D23-9CFC-85E61709FB68}" dt="2024-03-17T03:35:53.553" v="643" actId="14100"/>
          <ac:spMkLst>
            <pc:docMk/>
            <pc:sldMk cId="3879948301" sldId="286"/>
            <ac:spMk id="12" creationId="{FDACC615-BA06-5096-89A2-87076988494A}"/>
          </ac:spMkLst>
        </pc:spChg>
        <pc:spChg chg="add mod">
          <ac:chgData name="closeNN Ad" userId="92b553ccbda0fa53" providerId="LiveId" clId="{B0AF8342-45BF-4D23-9CFC-85E61709FB68}" dt="2024-03-17T03:36:16.833" v="652" actId="1076"/>
          <ac:spMkLst>
            <pc:docMk/>
            <pc:sldMk cId="3879948301" sldId="286"/>
            <ac:spMk id="14" creationId="{57F96CCB-FF9D-9DFD-F41D-1EB09D6A7C0B}"/>
          </ac:spMkLst>
        </pc:spChg>
        <pc:spChg chg="add">
          <ac:chgData name="closeNN Ad" userId="92b553ccbda0fa53" providerId="LiveId" clId="{B0AF8342-45BF-4D23-9CFC-85E61709FB68}" dt="2024-03-17T03:36:36.271" v="653"/>
          <ac:spMkLst>
            <pc:docMk/>
            <pc:sldMk cId="3879948301" sldId="286"/>
            <ac:spMk id="15" creationId="{460B490C-4F69-C122-D027-8137F985F80E}"/>
          </ac:spMkLst>
        </pc:spChg>
        <pc:spChg chg="add">
          <ac:chgData name="closeNN Ad" userId="92b553ccbda0fa53" providerId="LiveId" clId="{B0AF8342-45BF-4D23-9CFC-85E61709FB68}" dt="2024-03-17T03:36:44.234" v="654"/>
          <ac:spMkLst>
            <pc:docMk/>
            <pc:sldMk cId="3879948301" sldId="286"/>
            <ac:spMk id="16" creationId="{69B175D1-F074-8FE1-C31A-B7589E320122}"/>
          </ac:spMkLst>
        </pc:spChg>
        <pc:spChg chg="add mod">
          <ac:chgData name="closeNN Ad" userId="92b553ccbda0fa53" providerId="LiveId" clId="{B0AF8342-45BF-4D23-9CFC-85E61709FB68}" dt="2024-03-17T03:37:08.689" v="660" actId="1076"/>
          <ac:spMkLst>
            <pc:docMk/>
            <pc:sldMk cId="3879948301" sldId="286"/>
            <ac:spMk id="17" creationId="{D919ECD5-5BB8-CD2E-9883-A6D8C297F2D6}"/>
          </ac:spMkLst>
        </pc:spChg>
        <pc:spChg chg="add">
          <ac:chgData name="closeNN Ad" userId="92b553ccbda0fa53" providerId="LiveId" clId="{B0AF8342-45BF-4D23-9CFC-85E61709FB68}" dt="2024-03-17T03:36:50.858" v="656"/>
          <ac:spMkLst>
            <pc:docMk/>
            <pc:sldMk cId="3879948301" sldId="286"/>
            <ac:spMk id="18" creationId="{2756DF0A-100B-605E-C8EA-4C2C2922C460}"/>
          </ac:spMkLst>
        </pc:spChg>
        <pc:spChg chg="add mod">
          <ac:chgData name="closeNN Ad" userId="92b553ccbda0fa53" providerId="LiveId" clId="{B0AF8342-45BF-4D23-9CFC-85E61709FB68}" dt="2024-03-17T03:39:02.822" v="690" actId="20577"/>
          <ac:spMkLst>
            <pc:docMk/>
            <pc:sldMk cId="3879948301" sldId="286"/>
            <ac:spMk id="23" creationId="{140F0111-A636-BCA4-7BE0-F661EF059736}"/>
          </ac:spMkLst>
        </pc:spChg>
        <pc:spChg chg="add mod">
          <ac:chgData name="closeNN Ad" userId="92b553ccbda0fa53" providerId="LiveId" clId="{B0AF8342-45BF-4D23-9CFC-85E61709FB68}" dt="2024-03-17T03:39:57.941" v="727" actId="5793"/>
          <ac:spMkLst>
            <pc:docMk/>
            <pc:sldMk cId="3879948301" sldId="286"/>
            <ac:spMk id="25" creationId="{450579C4-6610-BCA2-EF50-19ACC224FCFD}"/>
          </ac:spMkLst>
        </pc:spChg>
        <pc:spChg chg="add mod">
          <ac:chgData name="closeNN Ad" userId="92b553ccbda0fa53" providerId="LiveId" clId="{B0AF8342-45BF-4D23-9CFC-85E61709FB68}" dt="2024-03-17T03:57:32.050" v="981" actId="20577"/>
          <ac:spMkLst>
            <pc:docMk/>
            <pc:sldMk cId="3879948301" sldId="286"/>
            <ac:spMk id="26" creationId="{A22BE7C4-BEBA-F2DB-56D6-6B3B69DF1CA9}"/>
          </ac:spMkLst>
        </pc:spChg>
        <pc:spChg chg="add mod">
          <ac:chgData name="closeNN Ad" userId="92b553ccbda0fa53" providerId="LiveId" clId="{B0AF8342-45BF-4D23-9CFC-85E61709FB68}" dt="2024-03-17T04:05:09.892" v="1039"/>
          <ac:spMkLst>
            <pc:docMk/>
            <pc:sldMk cId="3879948301" sldId="286"/>
            <ac:spMk id="27" creationId="{6DFB7E2D-ED83-D5C1-8569-B69B9207C481}"/>
          </ac:spMkLst>
        </pc:spChg>
        <pc:spChg chg="add mod">
          <ac:chgData name="closeNN Ad" userId="92b553ccbda0fa53" providerId="LiveId" clId="{B0AF8342-45BF-4D23-9CFC-85E61709FB68}" dt="2024-03-17T03:56:22.758" v="944"/>
          <ac:spMkLst>
            <pc:docMk/>
            <pc:sldMk cId="3879948301" sldId="286"/>
            <ac:spMk id="28" creationId="{290B8197-8975-214B-1700-11D8300C59E3}"/>
          </ac:spMkLst>
        </pc:spChg>
        <pc:grpChg chg="add mod">
          <ac:chgData name="closeNN Ad" userId="92b553ccbda0fa53" providerId="LiveId" clId="{B0AF8342-45BF-4D23-9CFC-85E61709FB68}" dt="2024-03-17T03:35:48.904" v="642" actId="1035"/>
          <ac:grpSpMkLst>
            <pc:docMk/>
            <pc:sldMk cId="3879948301" sldId="286"/>
            <ac:grpSpMk id="13" creationId="{85FC6993-B173-88E5-A599-D6779C4B07FF}"/>
          </ac:grpSpMkLst>
        </pc:grpChg>
        <pc:grpChg chg="add mod">
          <ac:chgData name="closeNN Ad" userId="92b553ccbda0fa53" providerId="LiveId" clId="{B0AF8342-45BF-4D23-9CFC-85E61709FB68}" dt="2024-03-17T03:38:06.415" v="667" actId="164"/>
          <ac:grpSpMkLst>
            <pc:docMk/>
            <pc:sldMk cId="3879948301" sldId="286"/>
            <ac:grpSpMk id="21" creationId="{AE75820C-2F7C-B4B0-73D6-B09DB36A437C}"/>
          </ac:grpSpMkLst>
        </pc:grpChg>
        <pc:picChg chg="add mod">
          <ac:chgData name="closeNN Ad" userId="92b553ccbda0fa53" providerId="LiveId" clId="{B0AF8342-45BF-4D23-9CFC-85E61709FB68}" dt="2024-03-17T03:35:44.825" v="631" actId="164"/>
          <ac:picMkLst>
            <pc:docMk/>
            <pc:sldMk cId="3879948301" sldId="286"/>
            <ac:picMk id="11" creationId="{F976114C-1EB8-DAE2-75AE-67EA92B46B48}"/>
          </ac:picMkLst>
        </pc:picChg>
        <pc:picChg chg="add mod">
          <ac:chgData name="closeNN Ad" userId="92b553ccbda0fa53" providerId="LiveId" clId="{B0AF8342-45BF-4D23-9CFC-85E61709FB68}" dt="2024-03-17T03:38:06.415" v="667" actId="164"/>
          <ac:picMkLst>
            <pc:docMk/>
            <pc:sldMk cId="3879948301" sldId="286"/>
            <ac:picMk id="20" creationId="{D9D0B5F0-DDD5-5F30-C6EC-1DB9662142C4}"/>
          </ac:picMkLst>
        </pc:picChg>
        <pc:picChg chg="add mod">
          <ac:chgData name="closeNN Ad" userId="92b553ccbda0fa53" providerId="LiveId" clId="{B0AF8342-45BF-4D23-9CFC-85E61709FB68}" dt="2024-03-17T03:38:33.161" v="674" actId="1076"/>
          <ac:picMkLst>
            <pc:docMk/>
            <pc:sldMk cId="3879948301" sldId="286"/>
            <ac:picMk id="22" creationId="{E7A6A085-529A-19BD-06A1-11051BBDBE71}"/>
          </ac:picMkLst>
        </pc:picChg>
        <pc:picChg chg="add del mod">
          <ac:chgData name="closeNN Ad" userId="92b553ccbda0fa53" providerId="LiveId" clId="{B0AF8342-45BF-4D23-9CFC-85E61709FB68}" dt="2024-03-17T04:01:04.792" v="988" actId="478"/>
          <ac:picMkLst>
            <pc:docMk/>
            <pc:sldMk cId="3879948301" sldId="286"/>
            <ac:picMk id="2053" creationId="{E086DA35-A813-CB2F-F99E-A873E15E0EFB}"/>
          </ac:picMkLst>
        </pc:picChg>
      </pc:sldChg>
      <pc:sldChg chg="addSp delSp modSp add mod ord modTransition delAnim modAnim">
        <pc:chgData name="closeNN Ad" userId="92b553ccbda0fa53" providerId="LiveId" clId="{B0AF8342-45BF-4D23-9CFC-85E61709FB68}" dt="2024-03-17T03:57:42.988" v="985"/>
        <pc:sldMkLst>
          <pc:docMk/>
          <pc:sldMk cId="2961853810" sldId="287"/>
        </pc:sldMkLst>
        <pc:spChg chg="del mod">
          <ac:chgData name="closeNN Ad" userId="92b553ccbda0fa53" providerId="LiveId" clId="{B0AF8342-45BF-4D23-9CFC-85E61709FB68}" dt="2024-03-17T03:57:42.842" v="984" actId="478"/>
          <ac:spMkLst>
            <pc:docMk/>
            <pc:sldMk cId="2961853810" sldId="287"/>
            <ac:spMk id="5" creationId="{E06ACD28-0A4D-5DD0-F456-29E2627DBC4D}"/>
          </ac:spMkLst>
        </pc:spChg>
        <pc:spChg chg="del">
          <ac:chgData name="closeNN Ad" userId="92b553ccbda0fa53" providerId="LiveId" clId="{B0AF8342-45BF-4D23-9CFC-85E61709FB68}" dt="2024-03-17T03:45:33.604" v="802" actId="478"/>
          <ac:spMkLst>
            <pc:docMk/>
            <pc:sldMk cId="2961853810" sldId="287"/>
            <ac:spMk id="6" creationId="{8432DDAC-6014-2B34-6708-0DF8E89D5693}"/>
          </ac:spMkLst>
        </pc:spChg>
        <pc:spChg chg="del">
          <ac:chgData name="closeNN Ad" userId="92b553ccbda0fa53" providerId="LiveId" clId="{B0AF8342-45BF-4D23-9CFC-85E61709FB68}" dt="2024-03-17T03:41:07.341" v="735" actId="478"/>
          <ac:spMkLst>
            <pc:docMk/>
            <pc:sldMk cId="2961853810" sldId="287"/>
            <ac:spMk id="7" creationId="{E17C86FD-21BC-830A-7144-ABA7488556C3}"/>
          </ac:spMkLst>
        </pc:spChg>
        <pc:spChg chg="add del mod">
          <ac:chgData name="closeNN Ad" userId="92b553ccbda0fa53" providerId="LiveId" clId="{B0AF8342-45BF-4D23-9CFC-85E61709FB68}" dt="2024-03-17T03:41:21.366" v="737" actId="478"/>
          <ac:spMkLst>
            <pc:docMk/>
            <pc:sldMk cId="2961853810" sldId="287"/>
            <ac:spMk id="8" creationId="{EA4C7E25-636F-17BE-520D-E711437BB790}"/>
          </ac:spMkLst>
        </pc:spChg>
        <pc:spChg chg="add mod">
          <ac:chgData name="closeNN Ad" userId="92b553ccbda0fa53" providerId="LiveId" clId="{B0AF8342-45BF-4D23-9CFC-85E61709FB68}" dt="2024-03-17T03:41:44.950" v="766" actId="5793"/>
          <ac:spMkLst>
            <pc:docMk/>
            <pc:sldMk cId="2961853810" sldId="287"/>
            <ac:spMk id="10" creationId="{10BA8858-028F-027B-62E5-37E13B2560C9}"/>
          </ac:spMkLst>
        </pc:spChg>
        <pc:spChg chg="add mod ord">
          <ac:chgData name="closeNN Ad" userId="92b553ccbda0fa53" providerId="LiveId" clId="{B0AF8342-45BF-4D23-9CFC-85E61709FB68}" dt="2024-03-17T03:42:00.886" v="771" actId="167"/>
          <ac:spMkLst>
            <pc:docMk/>
            <pc:sldMk cId="2961853810" sldId="287"/>
            <ac:spMk id="11" creationId="{B3FEA301-8AA8-11EC-6078-9E55748A4F0A}"/>
          </ac:spMkLst>
        </pc:spChg>
        <pc:spChg chg="add mod ord">
          <ac:chgData name="closeNN Ad" userId="92b553ccbda0fa53" providerId="LiveId" clId="{B0AF8342-45BF-4D23-9CFC-85E61709FB68}" dt="2024-03-17T03:45:39.005" v="805" actId="171"/>
          <ac:spMkLst>
            <pc:docMk/>
            <pc:sldMk cId="2961853810" sldId="287"/>
            <ac:spMk id="13" creationId="{E300FD59-BA5B-0877-E3C0-FD2CDBB3D8EB}"/>
          </ac:spMkLst>
        </pc:spChg>
        <pc:spChg chg="add mod">
          <ac:chgData name="closeNN Ad" userId="92b553ccbda0fa53" providerId="LiveId" clId="{B0AF8342-45BF-4D23-9CFC-85E61709FB68}" dt="2024-03-17T03:57:42.988" v="985"/>
          <ac:spMkLst>
            <pc:docMk/>
            <pc:sldMk cId="2961853810" sldId="287"/>
            <ac:spMk id="14" creationId="{21B65684-E14F-71DE-3061-72A5F3FEDD5B}"/>
          </ac:spMkLst>
        </pc:spChg>
        <pc:picChg chg="add mod">
          <ac:chgData name="closeNN Ad" userId="92b553ccbda0fa53" providerId="LiveId" clId="{B0AF8342-45BF-4D23-9CFC-85E61709FB68}" dt="2024-03-17T03:45:09.297" v="797"/>
          <ac:picMkLst>
            <pc:docMk/>
            <pc:sldMk cId="2961853810" sldId="287"/>
            <ac:picMk id="12" creationId="{22A95064-951E-EFF0-56DE-2E780C719528}"/>
          </ac:picMkLst>
        </pc:picChg>
      </pc:sldChg>
      <pc:sldChg chg="addSp delSp modSp new mod modTransition setBg modAnim modNotesTx">
        <pc:chgData name="closeNN Ad" userId="92b553ccbda0fa53" providerId="LiveId" clId="{B0AF8342-45BF-4D23-9CFC-85E61709FB68}" dt="2024-03-17T04:19:26.993" v="1343"/>
        <pc:sldMkLst>
          <pc:docMk/>
          <pc:sldMk cId="1813537361" sldId="288"/>
        </pc:sldMkLst>
        <pc:spChg chg="add mod">
          <ac:chgData name="closeNN Ad" userId="92b553ccbda0fa53" providerId="LiveId" clId="{B0AF8342-45BF-4D23-9CFC-85E61709FB68}" dt="2024-03-17T04:15:51.982" v="1260" actId="1076"/>
          <ac:spMkLst>
            <pc:docMk/>
            <pc:sldMk cId="1813537361" sldId="288"/>
            <ac:spMk id="2" creationId="{E82F90A0-1AB7-8655-BA52-7DFAFCA4A4C5}"/>
          </ac:spMkLst>
        </pc:spChg>
        <pc:spChg chg="add del mod">
          <ac:chgData name="closeNN Ad" userId="92b553ccbda0fa53" providerId="LiveId" clId="{B0AF8342-45BF-4D23-9CFC-85E61709FB68}" dt="2024-03-17T04:06:24.319" v="1089" actId="478"/>
          <ac:spMkLst>
            <pc:docMk/>
            <pc:sldMk cId="1813537361" sldId="288"/>
            <ac:spMk id="3" creationId="{2C6D1CEC-9BD6-22F8-CC1E-4B9526B805E2}"/>
          </ac:spMkLst>
        </pc:spChg>
      </pc:sldChg>
      <pc:sldChg chg="modSp add mod modTransition modAnim">
        <pc:chgData name="closeNN Ad" userId="92b553ccbda0fa53" providerId="LiveId" clId="{B0AF8342-45BF-4D23-9CFC-85E61709FB68}" dt="2024-03-17T04:22:38.072" v="1385"/>
        <pc:sldMkLst>
          <pc:docMk/>
          <pc:sldMk cId="2363368123" sldId="289"/>
        </pc:sldMkLst>
        <pc:spChg chg="mod">
          <ac:chgData name="closeNN Ad" userId="92b553ccbda0fa53" providerId="LiveId" clId="{B0AF8342-45BF-4D23-9CFC-85E61709FB68}" dt="2024-03-17T04:19:59.276" v="1346" actId="1076"/>
          <ac:spMkLst>
            <pc:docMk/>
            <pc:sldMk cId="2363368123" sldId="289"/>
            <ac:spMk id="2" creationId="{E82F90A0-1AB7-8655-BA52-7DFAFCA4A4C5}"/>
          </ac:spMkLst>
        </pc:spChg>
      </pc:sldChg>
      <pc:sldChg chg="add del">
        <pc:chgData name="closeNN Ad" userId="92b553ccbda0fa53" providerId="LiveId" clId="{B0AF8342-45BF-4D23-9CFC-85E61709FB68}" dt="2024-03-17T04:08:03.682" v="1096" actId="2696"/>
        <pc:sldMkLst>
          <pc:docMk/>
          <pc:sldMk cId="2635144406" sldId="289"/>
        </pc:sldMkLst>
      </pc:sldChg>
      <pc:sldChg chg="modSp add mod modTransition modAnim">
        <pc:chgData name="closeNN Ad" userId="92b553ccbda0fa53" providerId="LiveId" clId="{B0AF8342-45BF-4D23-9CFC-85E61709FB68}" dt="2024-03-17T04:26:46.426" v="1444"/>
        <pc:sldMkLst>
          <pc:docMk/>
          <pc:sldMk cId="2378642793" sldId="290"/>
        </pc:sldMkLst>
        <pc:spChg chg="mod">
          <ac:chgData name="closeNN Ad" userId="92b553ccbda0fa53" providerId="LiveId" clId="{B0AF8342-45BF-4D23-9CFC-85E61709FB68}" dt="2024-03-17T04:23:03.599" v="1386" actId="20577"/>
          <ac:spMkLst>
            <pc:docMk/>
            <pc:sldMk cId="2378642793" sldId="290"/>
            <ac:spMk id="2" creationId="{E82F90A0-1AB7-8655-BA52-7DFAFCA4A4C5}"/>
          </ac:spMkLst>
        </pc:spChg>
      </pc:sldChg>
      <pc:sldChg chg="modSp add mod modTransition modAnim">
        <pc:chgData name="closeNN Ad" userId="92b553ccbda0fa53" providerId="LiveId" clId="{B0AF8342-45BF-4D23-9CFC-85E61709FB68}" dt="2024-03-17T04:26:53.135" v="1447"/>
        <pc:sldMkLst>
          <pc:docMk/>
          <pc:sldMk cId="2782871220" sldId="291"/>
        </pc:sldMkLst>
        <pc:spChg chg="mod">
          <ac:chgData name="closeNN Ad" userId="92b553ccbda0fa53" providerId="LiveId" clId="{B0AF8342-45BF-4D23-9CFC-85E61709FB68}" dt="2024-03-17T04:15:35.774" v="1256" actId="1076"/>
          <ac:spMkLst>
            <pc:docMk/>
            <pc:sldMk cId="2782871220" sldId="291"/>
            <ac:spMk id="2" creationId="{E82F90A0-1AB7-8655-BA52-7DFAFCA4A4C5}"/>
          </ac:spMkLst>
        </pc:spChg>
      </pc:sldChg>
      <pc:sldChg chg="addSp modSp add mod modTransition modAnim">
        <pc:chgData name="closeNN Ad" userId="92b553ccbda0fa53" providerId="LiveId" clId="{B0AF8342-45BF-4D23-9CFC-85E61709FB68}" dt="2024-03-17T04:27:12.502" v="1452"/>
        <pc:sldMkLst>
          <pc:docMk/>
          <pc:sldMk cId="1662818835" sldId="292"/>
        </pc:sldMkLst>
        <pc:spChg chg="mod">
          <ac:chgData name="closeNN Ad" userId="92b553ccbda0fa53" providerId="LiveId" clId="{B0AF8342-45BF-4D23-9CFC-85E61709FB68}" dt="2024-03-17T04:26:08.948" v="1436" actId="1076"/>
          <ac:spMkLst>
            <pc:docMk/>
            <pc:sldMk cId="1662818835" sldId="292"/>
            <ac:spMk id="2" creationId="{E82F90A0-1AB7-8655-BA52-7DFAFCA4A4C5}"/>
          </ac:spMkLst>
        </pc:spChg>
        <pc:spChg chg="add mod">
          <ac:chgData name="closeNN Ad" userId="92b553ccbda0fa53" providerId="LiveId" clId="{B0AF8342-45BF-4D23-9CFC-85E61709FB68}" dt="2024-03-17T04:25:38.973" v="1431" actId="1076"/>
          <ac:spMkLst>
            <pc:docMk/>
            <pc:sldMk cId="1662818835" sldId="292"/>
            <ac:spMk id="3" creationId="{C9376C24-14A5-5F55-9C04-73C19253206D}"/>
          </ac:spMkLst>
        </pc:spChg>
      </pc:sldChg>
      <pc:sldChg chg="add modTransition setBg modAnim">
        <pc:chgData name="closeNN Ad" userId="92b553ccbda0fa53" providerId="LiveId" clId="{B0AF8342-45BF-4D23-9CFC-85E61709FB68}" dt="2024-03-17T04:43:56.861" v="2027"/>
        <pc:sldMkLst>
          <pc:docMk/>
          <pc:sldMk cId="606684170" sldId="293"/>
        </pc:sldMkLst>
      </pc:sldChg>
      <pc:sldChg chg="addSp delSp modSp add mod modTransition setBg">
        <pc:chgData name="closeNN Ad" userId="92b553ccbda0fa53" providerId="LiveId" clId="{B0AF8342-45BF-4D23-9CFC-85E61709FB68}" dt="2024-03-17T04:43:59.855" v="2028"/>
        <pc:sldMkLst>
          <pc:docMk/>
          <pc:sldMk cId="3669516710" sldId="294"/>
        </pc:sldMkLst>
        <pc:spChg chg="add del mod">
          <ac:chgData name="closeNN Ad" userId="92b553ccbda0fa53" providerId="LiveId" clId="{B0AF8342-45BF-4D23-9CFC-85E61709FB68}" dt="2024-03-17T04:38:33.025" v="1887" actId="478"/>
          <ac:spMkLst>
            <pc:docMk/>
            <pc:sldMk cId="3669516710" sldId="294"/>
            <ac:spMk id="4" creationId="{BB7DCF29-2E80-3E0F-0B7C-1619F3544C88}"/>
          </ac:spMkLst>
        </pc:spChg>
        <pc:spChg chg="add mod">
          <ac:chgData name="closeNN Ad" userId="92b553ccbda0fa53" providerId="LiveId" clId="{B0AF8342-45BF-4D23-9CFC-85E61709FB68}" dt="2024-03-17T04:38:33.260" v="1888"/>
          <ac:spMkLst>
            <pc:docMk/>
            <pc:sldMk cId="3669516710" sldId="294"/>
            <ac:spMk id="5" creationId="{FFE44D67-1E47-90AA-148D-23747E052EBA}"/>
          </ac:spMkLst>
        </pc:spChg>
      </pc:sldChg>
      <pc:sldChg chg="addSp delSp modSp add mod modTransition setBg">
        <pc:chgData name="closeNN Ad" userId="92b553ccbda0fa53" providerId="LiveId" clId="{B0AF8342-45BF-4D23-9CFC-85E61709FB68}" dt="2024-03-17T04:44:01.022" v="2029"/>
        <pc:sldMkLst>
          <pc:docMk/>
          <pc:sldMk cId="4203427543" sldId="295"/>
        </pc:sldMkLst>
        <pc:spChg chg="mod">
          <ac:chgData name="closeNN Ad" userId="92b553ccbda0fa53" providerId="LiveId" clId="{B0AF8342-45BF-4D23-9CFC-85E61709FB68}" dt="2024-03-17T04:35:43.238" v="1722" actId="122"/>
          <ac:spMkLst>
            <pc:docMk/>
            <pc:sldMk cId="4203427543" sldId="295"/>
            <ac:spMk id="2" creationId="{E82F90A0-1AB7-8655-BA52-7DFAFCA4A4C5}"/>
          </ac:spMkLst>
        </pc:spChg>
        <pc:spChg chg="add del mod">
          <ac:chgData name="closeNN Ad" userId="92b553ccbda0fa53" providerId="LiveId" clId="{B0AF8342-45BF-4D23-9CFC-85E61709FB68}" dt="2024-03-17T04:35:55.708" v="1724" actId="478"/>
          <ac:spMkLst>
            <pc:docMk/>
            <pc:sldMk cId="4203427543" sldId="295"/>
            <ac:spMk id="4" creationId="{766D7D2C-D633-B5C6-D648-F8215CF930DF}"/>
          </ac:spMkLst>
        </pc:spChg>
        <pc:spChg chg="add mod">
          <ac:chgData name="closeNN Ad" userId="92b553ccbda0fa53" providerId="LiveId" clId="{B0AF8342-45BF-4D23-9CFC-85E61709FB68}" dt="2024-03-17T04:38:22.884" v="1886" actId="1076"/>
          <ac:spMkLst>
            <pc:docMk/>
            <pc:sldMk cId="4203427543" sldId="295"/>
            <ac:spMk id="5" creationId="{04694805-2696-BFC4-4AD5-00C2CBA84C4C}"/>
          </ac:spMkLst>
        </pc:spChg>
      </pc:sldChg>
      <pc:sldChg chg="addSp modSp add mod modTransition setBg">
        <pc:chgData name="closeNN Ad" userId="92b553ccbda0fa53" providerId="LiveId" clId="{B0AF8342-45BF-4D23-9CFC-85E61709FB68}" dt="2024-03-17T04:44:02.206" v="2030"/>
        <pc:sldMkLst>
          <pc:docMk/>
          <pc:sldMk cId="201348192" sldId="296"/>
        </pc:sldMkLst>
        <pc:spChg chg="mod">
          <ac:chgData name="closeNN Ad" userId="92b553ccbda0fa53" providerId="LiveId" clId="{B0AF8342-45BF-4D23-9CFC-85E61709FB68}" dt="2024-03-17T04:41:45.971" v="2016" actId="1076"/>
          <ac:spMkLst>
            <pc:docMk/>
            <pc:sldMk cId="201348192" sldId="296"/>
            <ac:spMk id="2" creationId="{E82F90A0-1AB7-8655-BA52-7DFAFCA4A4C5}"/>
          </ac:spMkLst>
        </pc:spChg>
        <pc:spChg chg="add mod">
          <ac:chgData name="closeNN Ad" userId="92b553ccbda0fa53" providerId="LiveId" clId="{B0AF8342-45BF-4D23-9CFC-85E61709FB68}" dt="2024-03-17T04:38:17.235" v="1884" actId="1076"/>
          <ac:spMkLst>
            <pc:docMk/>
            <pc:sldMk cId="201348192" sldId="296"/>
            <ac:spMk id="4" creationId="{323F8DDE-C2B0-3E51-F06F-2452FCB8C223}"/>
          </ac:spMkLst>
        </pc:spChg>
      </pc:sldChg>
      <pc:sldChg chg="modSp add mod modTransition setBg">
        <pc:chgData name="closeNN Ad" userId="92b553ccbda0fa53" providerId="LiveId" clId="{B0AF8342-45BF-4D23-9CFC-85E61709FB68}" dt="2024-03-17T04:44:03.405" v="2031"/>
        <pc:sldMkLst>
          <pc:docMk/>
          <pc:sldMk cId="2366066480" sldId="297"/>
        </pc:sldMkLst>
        <pc:spChg chg="mod">
          <ac:chgData name="closeNN Ad" userId="92b553ccbda0fa53" providerId="LiveId" clId="{B0AF8342-45BF-4D23-9CFC-85E61709FB68}" dt="2024-03-17T04:41:57.262" v="2026" actId="20577"/>
          <ac:spMkLst>
            <pc:docMk/>
            <pc:sldMk cId="2366066480" sldId="297"/>
            <ac:spMk id="2" creationId="{E82F90A0-1AB7-8655-BA52-7DFAFCA4A4C5}"/>
          </ac:spMkLst>
        </pc:spChg>
      </pc:sldChg>
      <pc:sldChg chg="addSp modSp add mod modTransition setBg">
        <pc:chgData name="closeNN Ad" userId="92b553ccbda0fa53" providerId="LiveId" clId="{B0AF8342-45BF-4D23-9CFC-85E61709FB68}" dt="2024-03-17T04:51:43.563" v="2443" actId="1076"/>
        <pc:sldMkLst>
          <pc:docMk/>
          <pc:sldMk cId="4114959079" sldId="298"/>
        </pc:sldMkLst>
        <pc:spChg chg="mod">
          <ac:chgData name="closeNN Ad" userId="92b553ccbda0fa53" providerId="LiveId" clId="{B0AF8342-45BF-4D23-9CFC-85E61709FB68}" dt="2024-03-17T04:51:07.450" v="2396" actId="1076"/>
          <ac:spMkLst>
            <pc:docMk/>
            <pc:sldMk cId="4114959079" sldId="298"/>
            <ac:spMk id="2" creationId="{E82F90A0-1AB7-8655-BA52-7DFAFCA4A4C5}"/>
          </ac:spMkLst>
        </pc:spChg>
        <pc:spChg chg="add mod">
          <ac:chgData name="closeNN Ad" userId="92b553ccbda0fa53" providerId="LiveId" clId="{B0AF8342-45BF-4D23-9CFC-85E61709FB68}" dt="2024-03-17T04:51:43.563" v="2443" actId="1076"/>
          <ac:spMkLst>
            <pc:docMk/>
            <pc:sldMk cId="4114959079" sldId="298"/>
            <ac:spMk id="4" creationId="{1B38AEF4-0AF5-5B99-2B98-B8FB3AC0EBD3}"/>
          </ac:spMkLst>
        </pc:spChg>
      </pc:sldChg>
      <pc:sldChg chg="addSp delSp modSp add mod modTransition setBg">
        <pc:chgData name="closeNN Ad" userId="92b553ccbda0fa53" providerId="LiveId" clId="{B0AF8342-45BF-4D23-9CFC-85E61709FB68}" dt="2024-03-17T04:52:07.357" v="2447"/>
        <pc:sldMkLst>
          <pc:docMk/>
          <pc:sldMk cId="1933845132" sldId="299"/>
        </pc:sldMkLst>
        <pc:spChg chg="del">
          <ac:chgData name="closeNN Ad" userId="92b553ccbda0fa53" providerId="LiveId" clId="{B0AF8342-45BF-4D23-9CFC-85E61709FB68}" dt="2024-03-17T04:52:07.090" v="2446" actId="478"/>
          <ac:spMkLst>
            <pc:docMk/>
            <pc:sldMk cId="1933845132" sldId="299"/>
            <ac:spMk id="2" creationId="{E82F90A0-1AB7-8655-BA52-7DFAFCA4A4C5}"/>
          </ac:spMkLst>
        </pc:spChg>
        <pc:spChg chg="add mod">
          <ac:chgData name="closeNN Ad" userId="92b553ccbda0fa53" providerId="LiveId" clId="{B0AF8342-45BF-4D23-9CFC-85E61709FB68}" dt="2024-03-17T04:51:52.198" v="2444"/>
          <ac:spMkLst>
            <pc:docMk/>
            <pc:sldMk cId="1933845132" sldId="299"/>
            <ac:spMk id="4" creationId="{DC541806-B32A-3241-C979-357465ED861D}"/>
          </ac:spMkLst>
        </pc:spChg>
        <pc:spChg chg="add mod">
          <ac:chgData name="closeNN Ad" userId="92b553ccbda0fa53" providerId="LiveId" clId="{B0AF8342-45BF-4D23-9CFC-85E61709FB68}" dt="2024-03-17T04:52:07.357" v="2447"/>
          <ac:spMkLst>
            <pc:docMk/>
            <pc:sldMk cId="1933845132" sldId="299"/>
            <ac:spMk id="5" creationId="{A8044B60-8C48-346F-CB59-62C909BB040B}"/>
          </ac:spMkLst>
        </pc:spChg>
      </pc:sldChg>
      <pc:sldChg chg="addSp delSp modSp add mod modTransition setBg">
        <pc:chgData name="closeNN Ad" userId="92b553ccbda0fa53" providerId="LiveId" clId="{B0AF8342-45BF-4D23-9CFC-85E61709FB68}" dt="2024-03-17T04:52:10.614" v="2449"/>
        <pc:sldMkLst>
          <pc:docMk/>
          <pc:sldMk cId="2976351628" sldId="300"/>
        </pc:sldMkLst>
        <pc:spChg chg="del">
          <ac:chgData name="closeNN Ad" userId="92b553ccbda0fa53" providerId="LiveId" clId="{B0AF8342-45BF-4D23-9CFC-85E61709FB68}" dt="2024-03-17T04:52:10.370" v="2448" actId="478"/>
          <ac:spMkLst>
            <pc:docMk/>
            <pc:sldMk cId="2976351628" sldId="300"/>
            <ac:spMk id="2" creationId="{E82F90A0-1AB7-8655-BA52-7DFAFCA4A4C5}"/>
          </ac:spMkLst>
        </pc:spChg>
        <pc:spChg chg="add mod">
          <ac:chgData name="closeNN Ad" userId="92b553ccbda0fa53" providerId="LiveId" clId="{B0AF8342-45BF-4D23-9CFC-85E61709FB68}" dt="2024-03-17T04:51:53.405" v="2445"/>
          <ac:spMkLst>
            <pc:docMk/>
            <pc:sldMk cId="2976351628" sldId="300"/>
            <ac:spMk id="4" creationId="{EEFD9A48-B374-2352-C979-956B101C4B88}"/>
          </ac:spMkLst>
        </pc:spChg>
        <pc:spChg chg="add mod">
          <ac:chgData name="closeNN Ad" userId="92b553ccbda0fa53" providerId="LiveId" clId="{B0AF8342-45BF-4D23-9CFC-85E61709FB68}" dt="2024-03-17T04:52:10.614" v="2449"/>
          <ac:spMkLst>
            <pc:docMk/>
            <pc:sldMk cId="2976351628" sldId="300"/>
            <ac:spMk id="5" creationId="{14D2C033-8D8D-E675-4EC3-413F52836E77}"/>
          </ac:spMkLst>
        </pc:spChg>
      </pc:sldChg>
      <pc:sldChg chg="addSp delSp modSp add mod modTransition setBg">
        <pc:chgData name="closeNN Ad" userId="92b553ccbda0fa53" providerId="LiveId" clId="{B0AF8342-45BF-4D23-9CFC-85E61709FB68}" dt="2024-03-17T04:46:26.739" v="2125" actId="1076"/>
        <pc:sldMkLst>
          <pc:docMk/>
          <pc:sldMk cId="1568838598" sldId="301"/>
        </pc:sldMkLst>
        <pc:spChg chg="mod">
          <ac:chgData name="closeNN Ad" userId="92b553ccbda0fa53" providerId="LiveId" clId="{B0AF8342-45BF-4D23-9CFC-85E61709FB68}" dt="2024-03-17T04:45:11.387" v="2061" actId="1076"/>
          <ac:spMkLst>
            <pc:docMk/>
            <pc:sldMk cId="1568838598" sldId="301"/>
            <ac:spMk id="2" creationId="{E82F90A0-1AB7-8655-BA52-7DFAFCA4A4C5}"/>
          </ac:spMkLst>
        </pc:spChg>
        <pc:spChg chg="del mod">
          <ac:chgData name="closeNN Ad" userId="92b553ccbda0fa53" providerId="LiveId" clId="{B0AF8342-45BF-4D23-9CFC-85E61709FB68}" dt="2024-03-17T04:30:18.844" v="1522" actId="478"/>
          <ac:spMkLst>
            <pc:docMk/>
            <pc:sldMk cId="1568838598" sldId="301"/>
            <ac:spMk id="3" creationId="{C9376C24-14A5-5F55-9C04-73C19253206D}"/>
          </ac:spMkLst>
        </pc:spChg>
        <pc:spChg chg="add mod">
          <ac:chgData name="closeNN Ad" userId="92b553ccbda0fa53" providerId="LiveId" clId="{B0AF8342-45BF-4D23-9CFC-85E61709FB68}" dt="2024-03-17T04:30:19.079" v="1523"/>
          <ac:spMkLst>
            <pc:docMk/>
            <pc:sldMk cId="1568838598" sldId="301"/>
            <ac:spMk id="4" creationId="{6F90A518-DF2A-EEED-A074-4CE4EEE35ABA}"/>
          </ac:spMkLst>
        </pc:spChg>
        <pc:spChg chg="add del mod">
          <ac:chgData name="closeNN Ad" userId="92b553ccbda0fa53" providerId="LiveId" clId="{B0AF8342-45BF-4D23-9CFC-85E61709FB68}" dt="2024-03-17T04:46:09.055" v="2122" actId="478"/>
          <ac:spMkLst>
            <pc:docMk/>
            <pc:sldMk cId="1568838598" sldId="301"/>
            <ac:spMk id="5" creationId="{28042C16-1C5D-83EC-BBF6-875234CCC39F}"/>
          </ac:spMkLst>
        </pc:spChg>
        <pc:spChg chg="add mod">
          <ac:chgData name="closeNN Ad" userId="92b553ccbda0fa53" providerId="LiveId" clId="{B0AF8342-45BF-4D23-9CFC-85E61709FB68}" dt="2024-03-17T04:46:26.739" v="2125" actId="1076"/>
          <ac:spMkLst>
            <pc:docMk/>
            <pc:sldMk cId="1568838598" sldId="301"/>
            <ac:spMk id="6" creationId="{B32CB2D9-5EAC-F774-0876-65C963A5C3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B830-3F1A-4D08-9879-75D13642E28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51AC-C8DC-4972-9274-BBBDD722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3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5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3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7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7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6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2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5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0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8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4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0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4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6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85D9-BE89-DA6D-BDB2-C88FE627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15D52-E9E8-5B77-81C0-E9CD1AE3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5C34C-ABBA-776F-899C-FBB33ECC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7C203-ADB9-9AE9-28DF-6D38236D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84CFE-F51C-688A-B27E-60CC21B4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E79B4-1A8A-5826-64AC-EE123EEC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F142F-AEA7-FEC4-0F71-37415AE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7F6B-7994-57C3-4CEE-39082344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8AED8-0C1E-4339-2C5D-AA124C4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7EB6B-229C-CBFD-3438-AFFADAE2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EEF10-3EAB-DE70-D352-6E02E2CD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996B0-E34D-DAC2-89BA-60721133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C1471-43B3-16A8-22DD-16BEBE4B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17447-6B73-630D-4ADA-1A1BE9FC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02BC0-50D0-FD27-A710-4F447485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8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7ADB-FA31-5EDF-4B8F-0D3EC5E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D407-DCAE-DFF2-A341-0391E94F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CACDA-DB8E-51E3-5338-867EB79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F76C-4E29-1BFE-2734-63B16E9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3A6DD-6434-CB2C-8B76-88C4C190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FCE5B-BD6D-045A-5E4F-A63294B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B682E-371C-801F-FC64-62F718FE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27081-2533-8DF9-8B41-CE88E47C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76CB0-4363-6367-2D7A-D3E3DA0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E9015-C291-F1E3-78D5-34170100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54B9-D3EE-3467-439F-005EDF2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FBE1-0D0E-2336-5747-510228537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1955B-5CC3-BF41-4DF6-75743D85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738C4-DE11-AB1B-E7A4-36CAC6F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F7568-D1A5-1B5D-3B75-A9630D8A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FA09-49DB-3E88-314A-D05F36F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0E73D-FA85-7684-EB48-7956565D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70B37-D046-B2D7-E296-A41A7BC4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4017F-26C0-5052-D3B2-60DCC15D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CAA3AE-FC01-F757-1191-87945E6C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9F095-963B-DB16-9074-092081DC0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948B5-A589-B678-036A-0F33ADB8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6FEB6-8816-DC4C-4B4A-72D1F78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19776-74EE-9683-0F34-A97E27A5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4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9C03-B627-EB4A-AB6C-CE0DAD0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67108-B6C9-AEB5-65AF-10AAADB7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67650-AEFA-1202-B53F-005BE27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6DA04-ECE9-67C0-007E-4CCB4FB3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EFFFB-7069-A612-FDBB-6051F57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75B914-F2EF-4E60-61D6-85A8AD3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5EB01-F7AC-7267-6815-1B3FAA84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4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6F4A-F8C6-1F08-429A-554DCD8E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F3A3-B8AD-0543-0389-8B01FD66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FDF4A-0739-FEBB-F4FC-C36C4C13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EA7B3-ABF8-5693-DCDE-E7955F88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BC09F-3271-713A-7ED1-902A47F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E84BB-B32A-43EC-2189-8242553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4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CBCC2-31AB-7B85-3275-9D88BFAB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E4BE8-A330-50B2-16F9-8E03DFA8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0E34D-7314-7434-75FE-49771ED90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B996D-C39D-5D90-CE40-A28D5736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0302B-242C-67DC-FCFE-7DBD8907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EB007-8E83-C37A-D1F7-45A71990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4467A8-3E98-A609-DB14-8639397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6A202-056C-7A31-B24D-2CF35382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379E-A763-79B8-298C-7017E36E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9967B-E61B-E28E-D2AE-5292537F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ED82-77E6-CEAD-8FEB-6347686B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6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B5C8490-C636-BDF9-569C-2A86E1D227AF}"/>
              </a:ext>
            </a:extLst>
          </p:cNvPr>
          <p:cNvSpPr/>
          <p:nvPr/>
        </p:nvSpPr>
        <p:spPr>
          <a:xfrm>
            <a:off x="582460" y="208243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17940-19EC-1A7C-4A8F-C1E032AFA464}"/>
              </a:ext>
            </a:extLst>
          </p:cNvPr>
          <p:cNvSpPr txBox="1"/>
          <p:nvPr/>
        </p:nvSpPr>
        <p:spPr>
          <a:xfrm>
            <a:off x="5820428" y="76408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需要添加第二种布局吗？</a:t>
            </a:r>
          </a:p>
        </p:txBody>
      </p:sp>
      <p:sp>
        <p:nvSpPr>
          <p:cNvPr id="6" name="矩形: 圆角 5">
            <a:hlinkClick r:id="rId2" action="ppaction://hlinksldjump"/>
            <a:extLst>
              <a:ext uri="{FF2B5EF4-FFF2-40B4-BE49-F238E27FC236}">
                <a16:creationId xmlns:a16="http://schemas.microsoft.com/office/drawing/2014/main" id="{070463A9-9E81-42CD-6E24-27654D454F44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6A2A36-1EDA-CD64-6D51-F2B209C2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46" y="2258130"/>
            <a:ext cx="3331769" cy="2289734"/>
          </a:xfrm>
          <a:prstGeom prst="rect">
            <a:avLst/>
          </a:prstGeom>
        </p:spPr>
      </p:pic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:a16="http://schemas.microsoft.com/office/drawing/2014/main" id="{F634FDC7-4936-D15D-03F3-987A48084E94}"/>
              </a:ext>
            </a:extLst>
          </p:cNvPr>
          <p:cNvSpPr/>
          <p:nvPr/>
        </p:nvSpPr>
        <p:spPr>
          <a:xfrm>
            <a:off x="1211705" y="916429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:a16="http://schemas.microsoft.com/office/drawing/2014/main" id="{F0D67AC0-62E3-9790-429E-20F8936A2295}"/>
              </a:ext>
            </a:extLst>
          </p:cNvPr>
          <p:cNvSpPr txBox="1"/>
          <p:nvPr/>
        </p:nvSpPr>
        <p:spPr>
          <a:xfrm>
            <a:off x="6217470" y="1808577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马上添加一个新布局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275852-A11E-AC92-2F05-7E770C68A8C4}"/>
              </a:ext>
            </a:extLst>
          </p:cNvPr>
          <p:cNvSpPr/>
          <p:nvPr/>
        </p:nvSpPr>
        <p:spPr>
          <a:xfrm>
            <a:off x="6096000" y="2339773"/>
            <a:ext cx="4108537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94904-1CED-F0FF-F0AA-FB49F5E8D164}"/>
              </a:ext>
            </a:extLst>
          </p:cNvPr>
          <p:cNvSpPr txBox="1"/>
          <p:nvPr/>
        </p:nvSpPr>
        <p:spPr>
          <a:xfrm>
            <a:off x="6217470" y="2409376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不添加新布局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7206-4A0F-F4A9-8784-A983183ED08E}"/>
              </a:ext>
            </a:extLst>
          </p:cNvPr>
          <p:cNvSpPr txBox="1"/>
          <p:nvPr/>
        </p:nvSpPr>
        <p:spPr>
          <a:xfrm>
            <a:off x="5820428" y="1341748"/>
            <a:ext cx="587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我们已为你选择使用微软拼音输入法。</a:t>
            </a:r>
          </a:p>
        </p:txBody>
      </p:sp>
    </p:spTree>
    <p:extLst>
      <p:ext uri="{BB962C8B-B14F-4D97-AF65-F5344CB8AC3E}">
        <p14:creationId xmlns:p14="http://schemas.microsoft.com/office/powerpoint/2010/main" val="34870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命名此电脑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D17E98-8FA2-882E-A982-E173F12E705E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4" name="矩形: 圆角 13">
            <a:hlinkClick r:id="rId4" action="ppaction://hlinksldjump"/>
            <a:extLst>
              <a:ext uri="{FF2B5EF4-FFF2-40B4-BE49-F238E27FC236}">
                <a16:creationId xmlns:a16="http://schemas.microsoft.com/office/drawing/2014/main" id="{1653C0E6-37A6-1025-1DDB-3B392B168E3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8609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CDFC6-C0E2-3C75-B823-75F77E738B2D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2" name="矩形: 圆角 11">
            <a:hlinkClick r:id="rId4" action="ppaction://hlinksldjump"/>
            <a:extLst>
              <a:ext uri="{FF2B5EF4-FFF2-40B4-BE49-F238E27FC236}">
                <a16:creationId xmlns:a16="http://schemas.microsoft.com/office/drawing/2014/main" id="{8991715D-39C2-5AA3-80DF-CEBAAFACB65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4831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56BB32-47D7-32C9-7F1E-13F15803BF38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FBA47B79-843C-D688-D906-90928D4D7A8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37359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6C7E6-2231-CEE9-E48D-D5FBF1270276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Ad-Cat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:a16="http://schemas.microsoft.com/office/drawing/2014/main" id="{9498FDD6-78DD-0972-9BE5-E6090DAB2C11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0763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6C7E6-2231-CEE9-E48D-D5FBF1270276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Ad-Cat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64465E-8678-9DAE-E11F-3E7F8B738AC4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D399BE-24CB-0E29-1BEB-D1A0AB82675D}"/>
              </a:ext>
            </a:extLst>
          </p:cNvPr>
          <p:cNvSpPr txBox="1"/>
          <p:nvPr/>
        </p:nvSpPr>
        <p:spPr>
          <a:xfrm>
            <a:off x="5820428" y="3783345"/>
            <a:ext cx="332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需要重启。现在正在重启。</a:t>
            </a:r>
          </a:p>
        </p:txBody>
      </p:sp>
    </p:spTree>
    <p:extLst>
      <p:ext uri="{BB962C8B-B14F-4D97-AF65-F5344CB8AC3E}">
        <p14:creationId xmlns:p14="http://schemas.microsoft.com/office/powerpoint/2010/main" val="276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"/>
    </mc:Choice>
    <mc:Fallback xmlns="">
      <p:transition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533891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B80219-4072-A695-5DEA-445D3B8C6484}"/>
              </a:ext>
            </a:extLst>
          </p:cNvPr>
          <p:cNvSpPr/>
          <p:nvPr/>
        </p:nvSpPr>
        <p:spPr>
          <a:xfrm>
            <a:off x="6421011" y="1657145"/>
            <a:ext cx="4220796" cy="1827195"/>
          </a:xfrm>
          <a:prstGeom prst="roundRect">
            <a:avLst/>
          </a:prstGeom>
          <a:solidFill>
            <a:srgbClr val="D3D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F5F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1902-3ACC-1D04-B251-05307CE82A78}"/>
              </a:ext>
            </a:extLst>
          </p:cNvPr>
          <p:cNvSpPr txBox="1"/>
          <p:nvPr/>
        </p:nvSpPr>
        <p:spPr>
          <a:xfrm>
            <a:off x="6319837" y="2032134"/>
            <a:ext cx="4423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正在加载登录界面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请稍等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614026"/>
      </p:ext>
    </p:extLst>
  </p:cSld>
  <p:clrMapOvr>
    <a:masterClrMapping/>
  </p:clrMapOvr>
  <p:transition spd="med" advClick="0" advTm="5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8510586" y="13763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电子邮件、电话或 </a:t>
              </a:r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Skype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矩形: 圆角 16">
            <a:hlinkClick r:id="rId3" action="ppaction://hlinksldjump"/>
            <a:extLst>
              <a:ext uri="{FF2B5EF4-FFF2-40B4-BE49-F238E27FC236}">
                <a16:creationId xmlns:a16="http://schemas.microsoft.com/office/drawing/2014/main" id="{8E44DBC8-561B-A0F0-0D90-1BA5BDB39413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3202978912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15716 -0.0048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DE1468A7-F498-0FFD-08DB-479CF078A383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7640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51131689-E4D4-5C81-5DD3-E5970206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8BB49980-EDD0-DBF1-ED3F-6D6C5D2F55DE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466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CD2683A2-DD6D-F1CE-3BC9-C6C790F022C6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724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114514@outlook.com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A8D54CCE-40AA-1325-832F-A53DF23F6FDE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2109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hlinkClick r:id="rId2" action="ppaction://hlinksldjump"/>
            <a:extLst>
              <a:ext uri="{FF2B5EF4-FFF2-40B4-BE49-F238E27FC236}">
                <a16:creationId xmlns:a16="http://schemas.microsoft.com/office/drawing/2014/main" id="{99721DDA-ED87-AF84-89E4-BAB245642479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15691E-D550-FB23-CA27-B2D6BB1F69DF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9422B7C-380E-6489-B5F6-0E1DB928E0C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133F5E-AE06-9936-49A1-6ED612C0A6A2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114514@outlook.com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01548E-0935-244B-FF95-6241AC4524F1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763397-8372-5872-9DCA-8F9082E99DBD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BF0DDE-3F67-FF91-9244-8C60AF75D0E8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34D546-2D88-9AC0-F63D-39E99C3C30CC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899B84-C830-3E53-D0FB-47CDDAB41BDB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8A74ED-66AB-C838-CF99-537EC0406CF3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Picture 2" descr="RE1Mu3b (216×46)">
            <a:extLst>
              <a:ext uri="{FF2B5EF4-FFF2-40B4-BE49-F238E27FC236}">
                <a16:creationId xmlns:a16="http://schemas.microsoft.com/office/drawing/2014/main" id="{B0CF00E9-59C7-D7D7-C165-2978EC5E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710318-7A95-421F-F28A-2C9128F62472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E9202D-9BF7-6ECD-AECD-4CBEE29A09E0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1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F54D0609-421F-BE5E-ABB6-2B72CE22E2AB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CB06A8-DC1A-1A11-A2AC-CC1AF8BDBD95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08D17C-4422-A43B-5335-FDFD1AEFEC14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2C2E39-EC0B-441E-4190-7FCEEAA3BBE8}"/>
              </a:ext>
            </a:extLst>
          </p:cNvPr>
          <p:cNvSpPr/>
          <p:nvPr/>
        </p:nvSpPr>
        <p:spPr>
          <a:xfrm>
            <a:off x="6178282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FB42A8-0FAD-424D-F334-5C8F2A9A28FE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BEBADF-40E4-B460-F502-0DEA6A914CFB}"/>
              </a:ext>
            </a:extLst>
          </p:cNvPr>
          <p:cNvSpPr/>
          <p:nvPr/>
        </p:nvSpPr>
        <p:spPr>
          <a:xfrm>
            <a:off x="6169106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993F4747-F5E6-E7C1-4678-FE6853DFA157}"/>
              </a:ext>
            </a:extLst>
          </p:cNvPr>
          <p:cNvSpPr/>
          <p:nvPr/>
        </p:nvSpPr>
        <p:spPr>
          <a:xfrm>
            <a:off x="3718605" y="2118359"/>
            <a:ext cx="4908037" cy="2995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0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4.44444E-6 C 0.01263 4.44444E-6 0.02305 0.01805 0.02305 0.04074 C 0.02305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4.44444E-6 C 0.01263 4.44444E-6 0.02318 0.01805 0.02318 0.04074 C 0.02318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4.44444E-6 C 0.01263 4.44444E-6 0.02318 0.01805 0.02318 0.04074 C 0.02318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FEA301-8AA8-11EC-6078-9E55748A4F0A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00FD59-BA5B-0877-E3C0-FD2CDBB3D8EB}"/>
              </a:ext>
            </a:extLst>
          </p:cNvPr>
          <p:cNvSpPr/>
          <p:nvPr/>
        </p:nvSpPr>
        <p:spPr>
          <a:xfrm>
            <a:off x="1570403" y="5686935"/>
            <a:ext cx="8285356" cy="5232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A8858-028F-027B-62E5-37E13B2560C9}"/>
              </a:ext>
            </a:extLst>
          </p:cNvPr>
          <p:cNvSpPr txBox="1"/>
          <p:nvPr/>
        </p:nvSpPr>
        <p:spPr>
          <a:xfrm>
            <a:off x="1570403" y="5763879"/>
            <a:ext cx="419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有问题尽管问我</a:t>
            </a:r>
            <a:r>
              <a:rPr lang="en-US" altLang="zh-CN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A95064-951E-EFF0-56DE-2E780C71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89" y="5746053"/>
            <a:ext cx="1248626" cy="3742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B65684-E14F-71DE-3061-72A5F3FEDD5B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853810"/>
      </p:ext>
    </p:extLst>
  </p:cSld>
  <p:clrMapOvr>
    <a:masterClrMapping/>
  </p:clrMapOvr>
  <p:transition spd="slow" advClick="0" advTm="1750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FBC293-6199-4A38-04D9-524C609EB08D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F4334E9-C398-03DB-256C-1554D243A551}"/>
              </a:ext>
            </a:extLst>
          </p:cNvPr>
          <p:cNvSpPr/>
          <p:nvPr/>
        </p:nvSpPr>
        <p:spPr>
          <a:xfrm>
            <a:off x="1570403" y="5686935"/>
            <a:ext cx="8285356" cy="5232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C86FD-21BC-830A-7144-ABA7488556C3}"/>
              </a:ext>
            </a:extLst>
          </p:cNvPr>
          <p:cNvSpPr txBox="1"/>
          <p:nvPr/>
        </p:nvSpPr>
        <p:spPr>
          <a:xfrm>
            <a:off x="1570403" y="5763879"/>
            <a:ext cx="419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帮我打开任务管理器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A8F1AB-6BE6-C4A3-CBFD-75B5D239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89" y="5746053"/>
            <a:ext cx="1248626" cy="3742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71C0EB-6A93-41D2-45FD-EC9A400B82A9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6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DACC615-BA06-5096-89A2-87076988494A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FC6993-B173-88E5-A599-D6779C4B07FF}"/>
              </a:ext>
            </a:extLst>
          </p:cNvPr>
          <p:cNvGrpSpPr/>
          <p:nvPr/>
        </p:nvGrpSpPr>
        <p:grpSpPr>
          <a:xfrm>
            <a:off x="1570403" y="2709745"/>
            <a:ext cx="430887" cy="430887"/>
            <a:chOff x="1570403" y="2620537"/>
            <a:chExt cx="430887" cy="43088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5035AAD-27A5-8646-D9FE-89222727FCC9}"/>
                </a:ext>
              </a:extLst>
            </p:cNvPr>
            <p:cNvSpPr/>
            <p:nvPr/>
          </p:nvSpPr>
          <p:spPr>
            <a:xfrm>
              <a:off x="1570403" y="2620537"/>
              <a:ext cx="430887" cy="430887"/>
            </a:xfrm>
            <a:prstGeom prst="ellipse">
              <a:avLst/>
            </a:prstGeom>
            <a:solidFill>
              <a:srgbClr val="D1DB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76114C-1EB8-DAE2-75AE-67EA92B4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322" y="2669925"/>
              <a:ext cx="219048" cy="271429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7F96CCB-FF9D-9DFD-F41D-1EB09D6A7C0B}"/>
              </a:ext>
            </a:extLst>
          </p:cNvPr>
          <p:cNvSpPr txBox="1"/>
          <p:nvPr/>
        </p:nvSpPr>
        <p:spPr>
          <a:xfrm>
            <a:off x="2107209" y="2694355"/>
            <a:ext cx="100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9ECD5-5BB8-CD2E-9883-A6D8C297F2D6}"/>
              </a:ext>
            </a:extLst>
          </p:cNvPr>
          <p:cNvSpPr txBox="1"/>
          <p:nvPr/>
        </p:nvSpPr>
        <p:spPr>
          <a:xfrm>
            <a:off x="2107209" y="3231495"/>
            <a:ext cx="341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帮我打开任务管理器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75820C-2F7C-B4B0-73D6-B09DB36A437C}"/>
              </a:ext>
            </a:extLst>
          </p:cNvPr>
          <p:cNvGrpSpPr/>
          <p:nvPr/>
        </p:nvGrpSpPr>
        <p:grpSpPr>
          <a:xfrm>
            <a:off x="1570403" y="5686935"/>
            <a:ext cx="8285356" cy="523220"/>
            <a:chOff x="1570403" y="5686935"/>
            <a:chExt cx="8285356" cy="5232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32DDAC-6014-2B34-6708-0DF8E89D5693}"/>
                </a:ext>
              </a:extLst>
            </p:cNvPr>
            <p:cNvSpPr/>
            <p:nvPr/>
          </p:nvSpPr>
          <p:spPr>
            <a:xfrm>
              <a:off x="1570403" y="5686935"/>
              <a:ext cx="8285356" cy="5232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7C86FD-21BC-830A-7144-ABA7488556C3}"/>
                </a:ext>
              </a:extLst>
            </p:cNvPr>
            <p:cNvSpPr txBox="1"/>
            <p:nvPr/>
          </p:nvSpPr>
          <p:spPr>
            <a:xfrm>
              <a:off x="1570403" y="5763879"/>
              <a:ext cx="4192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有问题尽管问我</a:t>
              </a:r>
              <a:r>
                <a:rPr lang="en-US" altLang="zh-CN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…</a:t>
              </a:r>
              <a:endPara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9D0B5F0-DDD5-5F30-C6EC-1DB9662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6389" y="5746053"/>
              <a:ext cx="1248626" cy="374206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7A6A085-529A-19BD-06A1-11051BBDB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88" y="3631261"/>
            <a:ext cx="481451" cy="48145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40F0111-A636-BCA4-7BE0-F661EF059736}"/>
              </a:ext>
            </a:extLst>
          </p:cNvPr>
          <p:cNvSpPr txBox="1"/>
          <p:nvPr/>
        </p:nvSpPr>
        <p:spPr>
          <a:xfrm>
            <a:off x="2107209" y="3694285"/>
            <a:ext cx="219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579C4-6610-BCA2-EF50-19ACC224FCFD}"/>
              </a:ext>
            </a:extLst>
          </p:cNvPr>
          <p:cNvSpPr txBox="1"/>
          <p:nvPr/>
        </p:nvSpPr>
        <p:spPr>
          <a:xfrm>
            <a:off x="2107209" y="4263672"/>
            <a:ext cx="808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当然可以！正在为你打开任务管理器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2BE7C4-BEBA-F2DB-56D6-6B3B69DF1CA9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hlinkClick r:id="rId6" action="ppaction://hlinksldjump"/>
            <a:extLst>
              <a:ext uri="{FF2B5EF4-FFF2-40B4-BE49-F238E27FC236}">
                <a16:creationId xmlns:a16="http://schemas.microsoft.com/office/drawing/2014/main" id="{6DFB7E2D-ED83-D5C1-8569-B69B9207C481}"/>
              </a:ext>
            </a:extLst>
          </p:cNvPr>
          <p:cNvSpPr/>
          <p:nvPr/>
        </p:nvSpPr>
        <p:spPr>
          <a:xfrm>
            <a:off x="9330429" y="1111979"/>
            <a:ext cx="2279111" cy="843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>
            <a:hlinkClick r:id="rId6" action="ppaction://hlinksldjump"/>
            <a:extLst>
              <a:ext uri="{FF2B5EF4-FFF2-40B4-BE49-F238E27FC236}">
                <a16:creationId xmlns:a16="http://schemas.microsoft.com/office/drawing/2014/main" id="{290B8197-8975-214B-1700-11D8300C59E3}"/>
              </a:ext>
            </a:extLst>
          </p:cNvPr>
          <p:cNvSpPr txBox="1"/>
          <p:nvPr/>
        </p:nvSpPr>
        <p:spPr>
          <a:xfrm>
            <a:off x="7665748" y="1539486"/>
            <a:ext cx="256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不用了，谢谢</a:t>
            </a:r>
          </a:p>
        </p:txBody>
      </p:sp>
    </p:spTree>
    <p:extLst>
      <p:ext uri="{BB962C8B-B14F-4D97-AF65-F5344CB8AC3E}">
        <p14:creationId xmlns:p14="http://schemas.microsoft.com/office/powerpoint/2010/main" val="38799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  <p:bldP spid="27" grpId="0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674393" y="3167390"/>
            <a:ext cx="2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嗨，别来无恙啊！</a:t>
            </a:r>
          </a:p>
        </p:txBody>
      </p:sp>
    </p:spTree>
    <p:extLst>
      <p:ext uri="{BB962C8B-B14F-4D97-AF65-F5344CB8AC3E}">
        <p14:creationId xmlns:p14="http://schemas.microsoft.com/office/powerpoint/2010/main" val="1813537361"/>
      </p:ext>
    </p:extLst>
  </p:cSld>
  <p:clrMapOvr>
    <a:masterClrMapping/>
  </p:clrMapOvr>
  <p:transition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2948645" y="3167390"/>
            <a:ext cx="629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我们正在对你的电脑进行必要的设置。</a:t>
            </a:r>
          </a:p>
        </p:txBody>
      </p:sp>
    </p:spTree>
    <p:extLst>
      <p:ext uri="{BB962C8B-B14F-4D97-AF65-F5344CB8AC3E}">
        <p14:creationId xmlns:p14="http://schemas.microsoft.com/office/powerpoint/2010/main" val="23633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14591D1A-CEDC-FC85-41DE-C0869888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62177" y="3167390"/>
            <a:ext cx="306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请坐下来放松片刻。</a:t>
            </a:r>
          </a:p>
        </p:txBody>
      </p:sp>
    </p:spTree>
    <p:extLst>
      <p:ext uri="{BB962C8B-B14F-4D97-AF65-F5344CB8AC3E}">
        <p14:creationId xmlns:p14="http://schemas.microsoft.com/office/powerpoint/2010/main" val="237864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3712219" y="3167390"/>
            <a:ext cx="476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将会帮你搞定一切。</a:t>
            </a:r>
          </a:p>
        </p:txBody>
      </p:sp>
    </p:spTree>
    <p:extLst>
      <p:ext uri="{BB962C8B-B14F-4D97-AF65-F5344CB8AC3E}">
        <p14:creationId xmlns:p14="http://schemas.microsoft.com/office/powerpoint/2010/main" val="278287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166281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606684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44D67-1E47-90AA-148D-23747E052EBA}"/>
              </a:ext>
            </a:extLst>
          </p:cNvPr>
          <p:cNvSpPr txBox="1"/>
          <p:nvPr/>
        </p:nvSpPr>
        <p:spPr>
          <a:xfrm>
            <a:off x="5302802" y="5191434"/>
            <a:ext cx="158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正在安装应用</a:t>
            </a:r>
          </a:p>
        </p:txBody>
      </p:sp>
    </p:spTree>
    <p:extLst>
      <p:ext uri="{BB962C8B-B14F-4D97-AF65-F5344CB8AC3E}">
        <p14:creationId xmlns:p14="http://schemas.microsoft.com/office/powerpoint/2010/main" val="366951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3033539" y="2951946"/>
            <a:ext cx="6124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千门万户曈曈日，总把新桃换旧符。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12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将为你带来全新的体验。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94805-2696-BFC4-4AD5-00C2CBA84C4C}"/>
              </a:ext>
            </a:extLst>
          </p:cNvPr>
          <p:cNvSpPr txBox="1"/>
          <p:nvPr/>
        </p:nvSpPr>
        <p:spPr>
          <a:xfrm>
            <a:off x="5302802" y="5191434"/>
            <a:ext cx="158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正在安装应用</a:t>
            </a:r>
          </a:p>
        </p:txBody>
      </p:sp>
    </p:spTree>
    <p:extLst>
      <p:ext uri="{BB962C8B-B14F-4D97-AF65-F5344CB8AC3E}">
        <p14:creationId xmlns:p14="http://schemas.microsoft.com/office/powerpoint/2010/main" val="4203427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919603" y="2951946"/>
            <a:ext cx="1035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山重水复疑无路，柳暗花明又一村。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12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内置的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Copilot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可以为你找到问题的更多解决方案。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F8DDE-C2B0-3E51-F06F-2452FCB8C223}"/>
              </a:ext>
            </a:extLst>
          </p:cNvPr>
          <p:cNvSpPr txBox="1"/>
          <p:nvPr/>
        </p:nvSpPr>
        <p:spPr>
          <a:xfrm>
            <a:off x="5138960" y="5161937"/>
            <a:ext cx="19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 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Copilot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4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1519986" y="2951946"/>
            <a:ext cx="9152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Microsoft Store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商店将为你提供最新的软件和游戏。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为此，只需一个免费的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Microsoft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账户。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2366066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8AEF4-0AF5-5B99-2B98-B8FB3AC0EBD3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</p:spTree>
    <p:extLst>
      <p:ext uri="{BB962C8B-B14F-4D97-AF65-F5344CB8AC3E}">
        <p14:creationId xmlns:p14="http://schemas.microsoft.com/office/powerpoint/2010/main" val="411495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41806-B32A-3241-C979-357465ED861D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44B60-8C48-346F-CB59-62C909BB040B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84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Windows 11 – Logos PNG">
            <a:extLst>
              <a:ext uri="{FF2B5EF4-FFF2-40B4-BE49-F238E27FC236}">
                <a16:creationId xmlns:a16="http://schemas.microsoft.com/office/drawing/2014/main" id="{51798864-3666-43ED-1CD6-87144931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B438561-CC87-BD7C-3805-7390621E801C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DC5F4D-EA27-8A3F-793B-E19B5DB6D285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46062-530C-A309-750B-04F3D6E1536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7BFEDC-C29E-2D84-C43E-930FB6E01320}"/>
              </a:ext>
            </a:extLst>
          </p:cNvPr>
          <p:cNvSpPr/>
          <p:nvPr/>
        </p:nvSpPr>
        <p:spPr>
          <a:xfrm>
            <a:off x="6178282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B70415-16FF-E46A-29C8-C443EE5F5BA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636777-1317-8C8D-86A0-7E7BA7BB5830}"/>
              </a:ext>
            </a:extLst>
          </p:cNvPr>
          <p:cNvSpPr/>
          <p:nvPr/>
        </p:nvSpPr>
        <p:spPr>
          <a:xfrm>
            <a:off x="6169106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62521"/>
      </p:ext>
    </p:extLst>
  </p:cSld>
  <p:clrMapOvr>
    <a:masterClrMapping/>
  </p:clrMapOvr>
  <p:transition advClick="0" advTm="3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3.33333E-6 C 0.01263 3.33333E-6 0.02305 0.01805 0.02305 0.04074 C 0.02305 0.06319 0.01263 0.08148 1.45833E-6 0.08148 C -0.01263 0.08148 -0.02292 0.06319 -0.02292 0.04074 C -0.02292 0.01805 -0.01263 3.33333E-6 1.45833E-6 3.33333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81481E-6 C 0.01263 4.81481E-6 0.02318 0.01805 0.02318 0.04074 C 0.02318 0.06319 0.01263 0.08148 8.33333E-7 0.08148 C -0.01263 0.08148 -0.02292 0.06319 -0.02292 0.04074 C -0.02292 0.01805 -0.01263 4.81481E-6 8.33333E-7 4.81481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3.7037E-7 C 0.01263 3.7037E-7 0.02317 0.01806 0.02317 0.04074 C 0.02317 0.06319 0.01263 0.08148 2.70833E-6 0.08148 C -0.01263 0.08148 -0.02292 0.06319 -0.02292 0.04074 C -0.02292 0.01806 -0.01263 3.7037E-7 2.70833E-6 3.7037E-7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0833E-6 -2.22222E-6 C 0.01263 -2.22222E-6 0.02304 0.01806 0.02304 0.04074 C 0.02304 0.0632 0.01263 0.08148 2.70833E-6 0.08148 C -0.01263 0.08148 -0.02292 0.0632 -0.02292 0.04074 C -0.02292 0.01806 -0.01263 -2.22222E-6 2.70833E-6 -2.22222E-6 Z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66667E-6 3.33333E-6 C 0.01263 3.33333E-6 0.02318 0.01805 0.02318 0.04074 C 0.02318 0.06319 0.01263 0.08148 1.66667E-6 0.08148 C -0.01263 0.08148 -0.02292 0.06319 -0.02292 0.04074 C -0.02292 0.01805 -0.01263 3.33333E-6 1.66667E-6 3.33333E-6 Z " pathEditMode="relative" rAng="0" ptsTypes="AAA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95833E-6 -2.22222E-6 C 0.01263 -2.22222E-6 0.02317 0.01806 0.02317 0.04074 C 0.02317 0.0632 0.01263 0.08148 3.95833E-6 0.08148 C -0.01263 0.08148 -0.02292 0.0632 -0.02292 0.04074 C -0.02292 0.01806 -0.01263 -2.22222E-6 3.95833E-6 -2.22222E-6 Z " pathEditMode="relative" rAng="0" ptsTypes="AAAAA">
                                      <p:cBhvr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D9A48-B374-2352-C979-956B101C4B88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2C033-8D8D-E675-4EC3-413F52836E77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351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621448" y="3167390"/>
            <a:ext cx="294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好东西就要来了。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90A518-DF2A-EEED-A074-4CE4EEE35ABA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CB2D9-5EAC-F774-0876-65C963A5C3F9}"/>
              </a:ext>
            </a:extLst>
          </p:cNvPr>
          <p:cNvSpPr txBox="1"/>
          <p:nvPr/>
        </p:nvSpPr>
        <p:spPr>
          <a:xfrm>
            <a:off x="5266690" y="5171769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正在清除缓存</a:t>
            </a:r>
          </a:p>
        </p:txBody>
      </p:sp>
    </p:spTree>
    <p:extLst>
      <p:ext uri="{BB962C8B-B14F-4D97-AF65-F5344CB8AC3E}">
        <p14:creationId xmlns:p14="http://schemas.microsoft.com/office/powerpoint/2010/main" val="1568838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71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000">
        <p159:morph option="byObject"/>
      </p:transition>
    </mc:Choice>
    <mc:Fallback xmlns="">
      <p:transition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438561-CC87-BD7C-3805-7390621E801C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DC5F4D-EA27-8A3F-793B-E19B5DB6D285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46062-530C-A309-750B-04F3D6E1536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7BFEDC-C29E-2D84-C43E-930FB6E01320}"/>
              </a:ext>
            </a:extLst>
          </p:cNvPr>
          <p:cNvSpPr/>
          <p:nvPr/>
        </p:nvSpPr>
        <p:spPr>
          <a:xfrm>
            <a:off x="6178282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B70415-16FF-E46A-29C8-C443EE5F5BA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636777-1317-8C8D-86A0-7E7BA7BB5830}"/>
              </a:ext>
            </a:extLst>
          </p:cNvPr>
          <p:cNvSpPr/>
          <p:nvPr/>
        </p:nvSpPr>
        <p:spPr>
          <a:xfrm>
            <a:off x="6169106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" name="矩形 1">
            <a:extLst>
              <a:ext uri="{FF2B5EF4-FFF2-40B4-BE49-F238E27FC236}">
                <a16:creationId xmlns:a16="http://schemas.microsoft.com/office/drawing/2014/main" id="{4BB57DA3-C906-FF3A-F489-5B6F4EFCC79F}"/>
              </a:ext>
            </a:extLst>
          </p:cNvPr>
          <p:cNvSpPr/>
          <p:nvPr/>
        </p:nvSpPr>
        <p:spPr>
          <a:xfrm>
            <a:off x="5089391" y="3890712"/>
            <a:ext cx="2295525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77762"/>
      </p:ext>
    </p:extLst>
  </p:cSld>
  <p:clrMapOvr>
    <a:masterClrMapping/>
  </p:clrMapOvr>
  <p:transition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3.33333E-6 C 0.01263 3.33333E-6 0.02305 0.01805 0.02305 0.04074 C 0.02305 0.06319 0.01263 0.08148 1.45833E-6 0.08148 C -0.01263 0.08148 -0.02292 0.06319 -0.02292 0.04074 C -0.02292 0.01805 -0.01263 3.33333E-6 1.45833E-6 3.33333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81481E-6 C 0.01263 4.81481E-6 0.02318 0.01805 0.02318 0.04074 C 0.02318 0.06319 0.01263 0.08148 8.33333E-7 0.08148 C -0.01263 0.08148 -0.02292 0.06319 -0.02292 0.04074 C -0.02292 0.01805 -0.01263 4.81481E-6 8.33333E-7 4.81481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3.7037E-7 C 0.01263 3.7037E-7 0.02317 0.01806 0.02317 0.04074 C 0.02317 0.06319 0.01263 0.08148 2.70833E-6 0.08148 C -0.01263 0.08148 -0.02292 0.06319 -0.02292 0.04074 C -0.02292 0.01806 -0.01263 3.7037E-7 2.70833E-6 3.7037E-7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FAB36A-0092-6342-C1FA-448F653FA92D}"/>
              </a:ext>
            </a:extLst>
          </p:cNvPr>
          <p:cNvSpPr txBox="1"/>
          <p:nvPr/>
        </p:nvSpPr>
        <p:spPr>
          <a:xfrm>
            <a:off x="3817997" y="3860612"/>
            <a:ext cx="480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海内存知己，天涯若比邻。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请稍等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CBADB4-C50E-4937-D7C0-85770C392631}"/>
              </a:ext>
            </a:extLst>
          </p:cNvPr>
          <p:cNvSpPr/>
          <p:nvPr/>
        </p:nvSpPr>
        <p:spPr>
          <a:xfrm>
            <a:off x="6014130" y="300956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DDFFF92C-C9D7-1B30-8108-9DC4CF8BB2BE}"/>
              </a:ext>
            </a:extLst>
          </p:cNvPr>
          <p:cNvSpPr/>
          <p:nvPr/>
        </p:nvSpPr>
        <p:spPr>
          <a:xfrm>
            <a:off x="3718605" y="2118359"/>
            <a:ext cx="4908037" cy="2995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3.7037E-6 C 0.01667 3.7037E-6 0.03073 0.02384 0.03073 0.0537 C 0.03073 0.08333 0.01667 0.10764 6.25E-7 0.10764 C -0.01667 0.10764 -0.02995 0.08333 -0.02995 0.0537 C -0.02995 0.02384 -0.01667 3.7037E-6 6.25E-7 3.7037E-6 Z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0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58F012-1745-75AA-3BBA-24B808DBB997}"/>
              </a:ext>
            </a:extLst>
          </p:cNvPr>
          <p:cNvSpPr/>
          <p:nvPr/>
        </p:nvSpPr>
        <p:spPr>
          <a:xfrm>
            <a:off x="582460" y="208243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599518-F868-6055-A823-9A40FD0D472E}"/>
              </a:ext>
            </a:extLst>
          </p:cNvPr>
          <p:cNvSpPr txBox="1"/>
          <p:nvPr/>
        </p:nvSpPr>
        <p:spPr>
          <a:xfrm>
            <a:off x="5820428" y="7640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这是正确的国家（地区）吗？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3726B2-ED16-CE05-27DE-49A55719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8" y="2192955"/>
            <a:ext cx="2993721" cy="2472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C04A0F-0CF0-7FEB-2F94-7A06B9EAB575}"/>
              </a:ext>
            </a:extLst>
          </p:cNvPr>
          <p:cNvSpPr txBox="1"/>
          <p:nvPr/>
        </p:nvSpPr>
        <p:spPr>
          <a:xfrm>
            <a:off x="6096000" y="1588053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89255-5054-B6E5-9676-B9185D88195F}"/>
              </a:ext>
            </a:extLst>
          </p:cNvPr>
          <p:cNvSpPr txBox="1"/>
          <p:nvPr/>
        </p:nvSpPr>
        <p:spPr>
          <a:xfrm>
            <a:off x="6096000" y="207346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赞比亚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9AB28-97B2-E26F-2C18-4616A516DD44}"/>
              </a:ext>
            </a:extLst>
          </p:cNvPr>
          <p:cNvSpPr txBox="1"/>
          <p:nvPr/>
        </p:nvSpPr>
        <p:spPr>
          <a:xfrm>
            <a:off x="6096000" y="2558875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C8C248-87C9-3D6A-4DC8-66014EBBD146}"/>
              </a:ext>
            </a:extLst>
          </p:cNvPr>
          <p:cNvSpPr txBox="1"/>
          <p:nvPr/>
        </p:nvSpPr>
        <p:spPr>
          <a:xfrm>
            <a:off x="6096000" y="3044286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乍得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DDC68-03BA-0097-BB2E-3A1EF4EDF03D}"/>
              </a:ext>
            </a:extLst>
          </p:cNvPr>
          <p:cNvSpPr txBox="1"/>
          <p:nvPr/>
        </p:nvSpPr>
        <p:spPr>
          <a:xfrm>
            <a:off x="6096000" y="353152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直布罗陀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E0D2C-2B26-9E49-4ED1-671E236F0E39}"/>
              </a:ext>
            </a:extLst>
          </p:cNvPr>
          <p:cNvSpPr txBox="1"/>
          <p:nvPr/>
        </p:nvSpPr>
        <p:spPr>
          <a:xfrm>
            <a:off x="6096000" y="396659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B72488-20AE-C9DB-34F4-36EF76E8A9DA}"/>
              </a:ext>
            </a:extLst>
          </p:cNvPr>
          <p:cNvSpPr txBox="1"/>
          <p:nvPr/>
        </p:nvSpPr>
        <p:spPr>
          <a:xfrm>
            <a:off x="6096000" y="440166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中非共和国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93B4CB-0CEE-0CE9-FDB0-9E21242445CF}"/>
              </a:ext>
            </a:extLst>
          </p:cNvPr>
          <p:cNvSpPr/>
          <p:nvPr/>
        </p:nvSpPr>
        <p:spPr>
          <a:xfrm>
            <a:off x="6096000" y="4822300"/>
            <a:ext cx="4108537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E82F24-3C37-0A4C-B8FA-6A030412A3A3}"/>
              </a:ext>
            </a:extLst>
          </p:cNvPr>
          <p:cNvSpPr txBox="1"/>
          <p:nvPr/>
        </p:nvSpPr>
        <p:spPr>
          <a:xfrm>
            <a:off x="6096000" y="4900615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</a:t>
            </a:r>
          </a:p>
        </p:txBody>
      </p:sp>
      <p:sp>
        <p:nvSpPr>
          <p:cNvPr id="20" name="矩形: 圆角 19">
            <a:hlinkClick r:id="rId3" action="ppaction://hlinksldjump"/>
            <a:extLst>
              <a:ext uri="{FF2B5EF4-FFF2-40B4-BE49-F238E27FC236}">
                <a16:creationId xmlns:a16="http://schemas.microsoft.com/office/drawing/2014/main" id="{82B6973D-68F7-1263-A20C-16D7D02818A2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13190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1539</Words>
  <Application>Microsoft Office PowerPoint</Application>
  <PresentationFormat>宽屏</PresentationFormat>
  <Paragraphs>232</Paragraphs>
  <Slides>41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Microsoft YaHei UI</vt:lpstr>
      <vt:lpstr>Microsoft YaHei UI Light</vt:lpstr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Ad_closeNN</dc:creator>
  <cp:lastModifiedBy>Ad_closeNN</cp:lastModifiedBy>
  <cp:revision>3</cp:revision>
  <dcterms:created xsi:type="dcterms:W3CDTF">2024-03-10T01:53:34Z</dcterms:created>
  <dcterms:modified xsi:type="dcterms:W3CDTF">2024-03-17T04:52:10Z</dcterms:modified>
</cp:coreProperties>
</file>