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4" autoAdjust="0"/>
  </p:normalViewPr>
  <p:slideViewPr>
    <p:cSldViewPr snapToGrid="0">
      <p:cViewPr>
        <p:scale>
          <a:sx n="100" d="100"/>
          <a:sy n="100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3D149-46DA-4ECA-8385-89F110081DC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BAB7-5A40-4DA9-8F75-EAE51808F8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BAB7-5A40-4DA9-8F75-EAE51808F8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4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BAB7-5A40-4DA9-8F75-EAE51808F8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BAB7-5A40-4DA9-8F75-EAE51808F8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BAB7-5A40-4DA9-8F75-EAE51808F8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54A0-AB67-4BB5-9DD9-0DF68939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8875D-86A7-4019-B4A7-F8650F494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BC355-12F3-48F2-9D54-99E589C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C9ACB-9EDC-4FAF-BB6C-AC4391CA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5B259-2200-4F13-90EB-ECEAED62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1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A5121-259F-4B3E-83BE-9C659B4E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040A5A-28CE-4C54-9B26-96E9B5DA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BB780-CE14-4F5C-A8DF-C596D913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673CB-4A3D-489F-8295-E56FD468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4671D-018F-4370-A030-5B5606F7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946D7B-CCFE-4BD1-A0B1-505C3F51E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D3E77-26CA-41B1-8B07-5564E5157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0D982-9D84-401B-A8BB-EE5151B1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433DC-416A-412A-BACB-1B3C6D4B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70DB1-1A10-48CB-8B77-84C41D1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0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54453-373C-4552-A51D-55B9959A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9FE0F-2620-481A-9B01-5CE967D1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E8599-A187-4143-A87E-31B94E42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02370-7455-43C0-85D5-6152D0B2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FB041-6864-46A6-922F-C0D93A01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B0F86-E8E4-48EF-B789-B68C5F71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7DD0A-E860-432D-B357-985B92CD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DC921-6C4F-4FE7-9E65-57E6351D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EC4A9-1C78-447F-828F-7C48F512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092DC-EBD1-486F-8C6D-877B37C3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5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DDEFB-F1C7-48FE-B831-613FFE59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12726-60F5-4456-BEB6-C7689E310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C03696-836E-440C-A18F-5C9F69899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8AA01-F38E-4BCC-8C17-E13B7C95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F01A5-67FE-479F-A57D-F2799552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8BEC2-B333-402B-A4DA-CB67088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3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FD0BB-B2D5-405E-8839-5C50A4AC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C28AB-BF61-4D5F-8AF0-6FA565AA0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16E43D-A4A1-4A08-9A1D-86D665F3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730986-8419-4CBA-9BF4-07D86CDB1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A43C8A-7208-4CFF-91F8-F8C454392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B3ACEA-BE10-4794-A486-CA90C665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AC06B4-D272-44F2-90F0-E5127BCB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03F18A-117C-4409-9132-81A526B7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0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9079-D3E8-45C7-B762-D803E385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F7411-1750-4F66-89F6-D9C3F6A6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85D7B-6249-4DD7-A520-4E39F0C8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B9BBFB-A649-410A-AE63-E5D2283B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0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019CE2-A805-479C-A838-CC206CE4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83190B-67FE-415E-A8C6-117739A9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6D0EE-A2EC-4BB7-B4C8-9B59DE1F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4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AAD47-DDB2-4862-9F5C-F9ABB0F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73E80-9CFD-4789-B193-80D5F8B1E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DBAA8-8AA1-44B2-BEFF-7C041979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6AD9E-BEC0-403E-821F-2AC85321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67C5D-33DD-45AB-88EA-193494BB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B6C6E-0B52-483E-BA8F-5B09ED0C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44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2F4D0-D143-4A38-A1A1-A689F1CD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DA3B22-0CAC-41DA-89A7-AADC59197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6330A-BE68-457F-9FFD-F8E485DB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DFA25-A089-4382-A73B-D13DF78C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5C99C-1DD8-4494-835D-CA9F64E7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E53C9-098E-4209-8C84-AC1A5690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9A636-8303-4E20-82A2-AA79C72D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447AF-03EA-4F87-A53C-DEB0EA83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D21D8-C7B5-40C5-8E3E-6C0AB1BB9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149D-B5FE-4B2A-8C8C-508B7D94D264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8D931-1F4E-4936-A865-9C67EC9AB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EE083-5156-47D0-90AB-698B40B7D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4159-C551-438D-A04A-740AEEA05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43D4148-87DA-40F1-8CB3-8B8C8A07A29E}"/>
              </a:ext>
            </a:extLst>
          </p:cNvPr>
          <p:cNvGrpSpPr/>
          <p:nvPr/>
        </p:nvGrpSpPr>
        <p:grpSpPr>
          <a:xfrm>
            <a:off x="4067175" y="2507947"/>
            <a:ext cx="4057650" cy="1842105"/>
            <a:chOff x="4067175" y="2507947"/>
            <a:chExt cx="4057650" cy="1842105"/>
          </a:xfrm>
        </p:grpSpPr>
        <p:sp>
          <p:nvSpPr>
            <p:cNvPr id="5" name="矩形: 圆角 4">
              <a:hlinkClick r:id="rId3" action="ppaction://hlinksldjump"/>
              <a:extLst>
                <a:ext uri="{FF2B5EF4-FFF2-40B4-BE49-F238E27FC236}">
                  <a16:creationId xmlns:a16="http://schemas.microsoft.com/office/drawing/2014/main" id="{E82EDA76-0DEB-4A15-B898-4ED0AB0CB6A5}"/>
                </a:ext>
              </a:extLst>
            </p:cNvPr>
            <p:cNvSpPr/>
            <p:nvPr/>
          </p:nvSpPr>
          <p:spPr>
            <a:xfrm>
              <a:off x="4067175" y="2507947"/>
              <a:ext cx="4057650" cy="18421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0381DCD-570C-4D1D-B563-A41A10F52F97}"/>
                </a:ext>
              </a:extLst>
            </p:cNvPr>
            <p:cNvSpPr txBox="1"/>
            <p:nvPr/>
          </p:nvSpPr>
          <p:spPr>
            <a:xfrm>
              <a:off x="4781721" y="2644169"/>
              <a:ext cx="26285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启动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B90C3E8-8C7A-4CDA-8B96-61B68302DCF2}"/>
              </a:ext>
            </a:extLst>
          </p:cNvPr>
          <p:cNvSpPr txBox="1"/>
          <p:nvPr/>
        </p:nvSpPr>
        <p:spPr>
          <a:xfrm>
            <a:off x="11450233" y="62131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</a:t>
            </a:r>
            <a:endPara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D38F78-6FE3-4F4B-8D87-3533D7CF855D}"/>
              </a:ext>
            </a:extLst>
          </p:cNvPr>
          <p:cNvSpPr txBox="1"/>
          <p:nvPr/>
        </p:nvSpPr>
        <p:spPr>
          <a:xfrm>
            <a:off x="6460495" y="6488668"/>
            <a:ext cx="573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Copyright © 2023 Ad_closeNN,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665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E828C-3072-4AC4-BD30-58CDCA4D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42863"/>
            <a:ext cx="123444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B3C092-B0C2-4316-AD68-C2C8251EEE30}"/>
              </a:ext>
            </a:extLst>
          </p:cNvPr>
          <p:cNvSpPr txBox="1"/>
          <p:nvPr/>
        </p:nvSpPr>
        <p:spPr>
          <a:xfrm>
            <a:off x="152400" y="6315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3DF19E-1BAB-400B-93A1-5508A9866E6F}"/>
              </a:ext>
            </a:extLst>
          </p:cNvPr>
          <p:cNvSpPr txBox="1"/>
          <p:nvPr/>
        </p:nvSpPr>
        <p:spPr>
          <a:xfrm>
            <a:off x="0" y="6499741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V1.0_cu8088 UID: 10442928</a:t>
            </a:r>
            <a:endParaRPr lang="zh-CN" altLang="en-US"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2B902-F83B-4C93-9068-1463559DE5F9}"/>
              </a:ext>
            </a:extLst>
          </p:cNvPr>
          <p:cNvSpPr txBox="1"/>
          <p:nvPr/>
        </p:nvSpPr>
        <p:spPr>
          <a:xfrm>
            <a:off x="552450" y="933450"/>
            <a:ext cx="207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正在检查更新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C1C4E8-4B69-444F-B8EA-5A4455FDBAB6}"/>
              </a:ext>
            </a:extLst>
          </p:cNvPr>
          <p:cNvSpPr/>
          <p:nvPr/>
        </p:nvSpPr>
        <p:spPr>
          <a:xfrm>
            <a:off x="10115550" y="-42863"/>
            <a:ext cx="2152650" cy="542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623C47-1179-4F7D-9E1C-0D68C58629F2}"/>
              </a:ext>
            </a:extLst>
          </p:cNvPr>
          <p:cNvSpPr txBox="1"/>
          <p:nvPr/>
        </p:nvSpPr>
        <p:spPr>
          <a:xfrm>
            <a:off x="10115550" y="-19112"/>
            <a:ext cx="2152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aft </a:t>
            </a:r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已是最新版本！</a:t>
            </a:r>
            <a:endParaRPr lang="en-US" altLang="zh-CN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当前版本：</a:t>
            </a:r>
            <a:r>
              <a:rPr lang="en-US" altLang="zh-CN" sz="1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V1.0_cu8088</a:t>
            </a:r>
            <a:endParaRPr lang="zh-CN" altLang="en-US" sz="1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001BAC-BF5E-4814-A1E3-6C13C8FBB8F0}"/>
              </a:ext>
            </a:extLst>
          </p:cNvPr>
          <p:cNvSpPr txBox="1"/>
          <p:nvPr/>
        </p:nvSpPr>
        <p:spPr>
          <a:xfrm>
            <a:off x="1079768" y="170761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1%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2DEE6-8352-4728-90AB-F2C96EDAA42E}"/>
              </a:ext>
            </a:extLst>
          </p:cNvPr>
          <p:cNvSpPr txBox="1"/>
          <p:nvPr/>
        </p:nvSpPr>
        <p:spPr>
          <a:xfrm>
            <a:off x="1079767" y="170761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100%</a:t>
            </a: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FE2128-B0B0-4329-A395-588AB8261A66}"/>
              </a:ext>
            </a:extLst>
          </p:cNvPr>
          <p:cNvGrpSpPr/>
          <p:nvPr/>
        </p:nvGrpSpPr>
        <p:grpSpPr>
          <a:xfrm>
            <a:off x="303722" y="2790856"/>
            <a:ext cx="3139703" cy="1401289"/>
            <a:chOff x="303722" y="2790856"/>
            <a:chExt cx="3139703" cy="1401289"/>
          </a:xfrm>
        </p:grpSpPr>
        <p:sp>
          <p:nvSpPr>
            <p:cNvPr id="12" name="矩形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A42F6901-B003-470C-BFDE-13A882518420}"/>
                </a:ext>
              </a:extLst>
            </p:cNvPr>
            <p:cNvSpPr/>
            <p:nvPr/>
          </p:nvSpPr>
          <p:spPr>
            <a:xfrm>
              <a:off x="303722" y="2790856"/>
              <a:ext cx="3139703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78535A0-2F1F-4166-83A5-34C5F0E89DD2}"/>
                </a:ext>
              </a:extLst>
            </p:cNvPr>
            <p:cNvSpPr txBox="1"/>
            <p:nvPr/>
          </p:nvSpPr>
          <p:spPr>
            <a:xfrm>
              <a:off x="552450" y="3057188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进入游戏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294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xit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FE4BE6-80A1-4D81-B9DC-6CC39942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69" y="-44533"/>
            <a:ext cx="12350338" cy="69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hlinkClick r:id="rId4" action="ppaction://hlinksldjump"/>
            <a:extLst>
              <a:ext uri="{FF2B5EF4-FFF2-40B4-BE49-F238E27FC236}">
                <a16:creationId xmlns:a16="http://schemas.microsoft.com/office/drawing/2014/main" id="{A402DAB8-A353-4C87-8FDF-5D7F55D60540}"/>
              </a:ext>
            </a:extLst>
          </p:cNvPr>
          <p:cNvSpPr/>
          <p:nvPr/>
        </p:nvSpPr>
        <p:spPr>
          <a:xfrm>
            <a:off x="-79169" y="5688281"/>
            <a:ext cx="2549237" cy="11697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开始匹配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D6BAD-C77F-4FDD-8A9D-EEF78A7261D8}"/>
              </a:ext>
            </a:extLst>
          </p:cNvPr>
          <p:cNvSpPr txBox="1"/>
          <p:nvPr/>
        </p:nvSpPr>
        <p:spPr>
          <a:xfrm>
            <a:off x="2470068" y="6141602"/>
            <a:ext cx="1750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UID: 10442928</a:t>
            </a:r>
          </a:p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 FPS 1920x1080</a:t>
            </a:r>
          </a:p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V1.0_cu8088</a:t>
            </a:r>
          </a:p>
        </p:txBody>
      </p:sp>
    </p:spTree>
    <p:extLst>
      <p:ext uri="{BB962C8B-B14F-4D97-AF65-F5344CB8AC3E}">
        <p14:creationId xmlns:p14="http://schemas.microsoft.com/office/powerpoint/2010/main" val="302457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FE4BE6-80A1-4D81-B9DC-6CC39942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69" y="-44533"/>
            <a:ext cx="12350338" cy="69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A402DAB8-A353-4C87-8FDF-5D7F55D60540}"/>
              </a:ext>
            </a:extLst>
          </p:cNvPr>
          <p:cNvSpPr/>
          <p:nvPr/>
        </p:nvSpPr>
        <p:spPr>
          <a:xfrm>
            <a:off x="-79169" y="5688281"/>
            <a:ext cx="2549237" cy="11697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取消匹配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D6BAD-C77F-4FDD-8A9D-EEF78A7261D8}"/>
              </a:ext>
            </a:extLst>
          </p:cNvPr>
          <p:cNvSpPr txBox="1"/>
          <p:nvPr/>
        </p:nvSpPr>
        <p:spPr>
          <a:xfrm>
            <a:off x="2470068" y="6141602"/>
            <a:ext cx="1750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UID: 10442928</a:t>
            </a:r>
          </a:p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 FPS 1920x1080</a:t>
            </a:r>
          </a:p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V1.0_cu8088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C6E5526-E027-4F19-8B39-8886324D02FB}"/>
              </a:ext>
            </a:extLst>
          </p:cNvPr>
          <p:cNvGrpSpPr/>
          <p:nvPr/>
        </p:nvGrpSpPr>
        <p:grpSpPr>
          <a:xfrm>
            <a:off x="4548615" y="5688281"/>
            <a:ext cx="3323341" cy="1407513"/>
            <a:chOff x="4548615" y="5569383"/>
            <a:chExt cx="3323341" cy="14075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279C689-2612-4ED4-8F94-C14FF4E300E0}"/>
                </a:ext>
              </a:extLst>
            </p:cNvPr>
            <p:cNvSpPr/>
            <p:nvPr/>
          </p:nvSpPr>
          <p:spPr>
            <a:xfrm>
              <a:off x="4548615" y="5569383"/>
              <a:ext cx="3323341" cy="140751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7ABC8A-7444-473D-AE06-C83B3597A570}"/>
                </a:ext>
              </a:extLst>
            </p:cNvPr>
            <p:cNvSpPr txBox="1"/>
            <p:nvPr/>
          </p:nvSpPr>
          <p:spPr>
            <a:xfrm>
              <a:off x="4678878" y="5627991"/>
              <a:ext cx="2021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accent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|</a:t>
              </a:r>
              <a:r>
                <a:rPr lang="en-US" altLang="zh-CN" sz="14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14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连接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699D48-4AC1-4F32-9354-95FDC687151A}"/>
                </a:ext>
              </a:extLst>
            </p:cNvPr>
            <p:cNvSpPr txBox="1"/>
            <p:nvPr/>
          </p:nvSpPr>
          <p:spPr>
            <a:xfrm>
              <a:off x="5166900" y="6088474"/>
              <a:ext cx="238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正在与服务器通讯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66EC6C6-ECD0-478F-8C21-B3692E864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42" y="6116024"/>
              <a:ext cx="303125" cy="30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833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FE4BE6-80A1-4D81-B9DC-6CC39942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69" y="-44533"/>
            <a:ext cx="12350338" cy="69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A402DAB8-A353-4C87-8FDF-5D7F55D60540}"/>
              </a:ext>
            </a:extLst>
          </p:cNvPr>
          <p:cNvSpPr/>
          <p:nvPr/>
        </p:nvSpPr>
        <p:spPr>
          <a:xfrm>
            <a:off x="-79169" y="5688281"/>
            <a:ext cx="2549237" cy="11697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取消匹配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D6BAD-C77F-4FDD-8A9D-EEF78A7261D8}"/>
              </a:ext>
            </a:extLst>
          </p:cNvPr>
          <p:cNvSpPr txBox="1"/>
          <p:nvPr/>
        </p:nvSpPr>
        <p:spPr>
          <a:xfrm>
            <a:off x="2470068" y="6141602"/>
            <a:ext cx="1750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UID: 10442928</a:t>
            </a:r>
          </a:p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60 FPS 1920x1080</a:t>
            </a:r>
          </a:p>
          <a:p>
            <a:r>
              <a:rPr lang="en-US" altLang="zh-CN"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V1.0_cu8088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337AB52-F11C-4344-BF40-2D3A7AB23789}"/>
              </a:ext>
            </a:extLst>
          </p:cNvPr>
          <p:cNvGrpSpPr/>
          <p:nvPr/>
        </p:nvGrpSpPr>
        <p:grpSpPr>
          <a:xfrm>
            <a:off x="4548615" y="5688281"/>
            <a:ext cx="3323341" cy="1407513"/>
            <a:chOff x="4548615" y="5569383"/>
            <a:chExt cx="3323341" cy="140751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B95A83A-DC83-4DAE-A8F5-D712C6E19655}"/>
                </a:ext>
              </a:extLst>
            </p:cNvPr>
            <p:cNvSpPr/>
            <p:nvPr/>
          </p:nvSpPr>
          <p:spPr>
            <a:xfrm>
              <a:off x="4548615" y="5569383"/>
              <a:ext cx="3323341" cy="140751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4307E2-31C2-43C3-9D11-E8EBB197689C}"/>
                </a:ext>
              </a:extLst>
            </p:cNvPr>
            <p:cNvSpPr txBox="1"/>
            <p:nvPr/>
          </p:nvSpPr>
          <p:spPr>
            <a:xfrm>
              <a:off x="4678878" y="5627991"/>
              <a:ext cx="2021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accent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|</a:t>
              </a:r>
              <a:r>
                <a:rPr lang="en-US" altLang="zh-CN" sz="14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zh-CN" altLang="en-US" sz="14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匹配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659E40A-DEAC-4D89-A051-6D1344BB0D33}"/>
                </a:ext>
              </a:extLst>
            </p:cNvPr>
            <p:cNvSpPr txBox="1"/>
            <p:nvPr/>
          </p:nvSpPr>
          <p:spPr>
            <a:xfrm>
              <a:off x="5166900" y="6088474"/>
              <a:ext cx="238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正在匹配玩家 </a:t>
              </a:r>
              <a:r>
                <a:rPr lang="en-US" altLang="zh-CN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(2/12)</a:t>
              </a:r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238BB5-7F21-4421-A012-AFD452B09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742" y="6116024"/>
              <a:ext cx="303125" cy="303125"/>
            </a:xfrm>
            <a:prstGeom prst="rect">
              <a:avLst/>
            </a:prstGeom>
          </p:spPr>
        </p:pic>
      </p:grpSp>
      <p:sp>
        <p:nvSpPr>
          <p:cNvPr id="11" name="文本框 10">
            <a:hlinkClick r:id="rId5" action="ppaction://hlinksldjump"/>
            <a:extLst>
              <a:ext uri="{FF2B5EF4-FFF2-40B4-BE49-F238E27FC236}">
                <a16:creationId xmlns:a16="http://schemas.microsoft.com/office/drawing/2014/main" id="{74A381D9-C5CC-48B5-A26F-B4C98359D0EB}"/>
              </a:ext>
            </a:extLst>
          </p:cNvPr>
          <p:cNvSpPr txBox="1"/>
          <p:nvPr/>
        </p:nvSpPr>
        <p:spPr>
          <a:xfrm>
            <a:off x="5784901" y="6562513"/>
            <a:ext cx="739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取消</a:t>
            </a:r>
          </a:p>
        </p:txBody>
      </p:sp>
    </p:spTree>
    <p:extLst>
      <p:ext uri="{BB962C8B-B14F-4D97-AF65-F5344CB8AC3E}">
        <p14:creationId xmlns:p14="http://schemas.microsoft.com/office/powerpoint/2010/main" val="37218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FC0F89-96CD-4BFA-BE8B-081782CDD032}"/>
              </a:ext>
            </a:extLst>
          </p:cNvPr>
          <p:cNvSpPr txBox="1"/>
          <p:nvPr/>
        </p:nvSpPr>
        <p:spPr>
          <a:xfrm>
            <a:off x="1667931" y="1720840"/>
            <a:ext cx="8856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ERROR -3042</a:t>
            </a:r>
          </a:p>
          <a:p>
            <a:pPr algn="ctr"/>
            <a:r>
              <a:rPr lang="en-US" altLang="zh-CN" sz="72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404 NOT FOUND!</a:t>
            </a:r>
          </a:p>
          <a:p>
            <a:pPr algn="ctr"/>
            <a:r>
              <a:rPr lang="en-US" altLang="zh-CN" sz="720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Warning!</a:t>
            </a:r>
            <a:endParaRPr lang="zh-CN" altLang="en-US" sz="720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75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</Words>
  <Application>Microsoft Office PowerPoint</Application>
  <PresentationFormat>宽屏</PresentationFormat>
  <Paragraphs>34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Ad_closeNN Ad</dc:creator>
  <cp:lastModifiedBy>Ad_closeNN Ad</cp:lastModifiedBy>
  <cp:revision>8</cp:revision>
  <dcterms:created xsi:type="dcterms:W3CDTF">2023-11-04T16:23:46Z</dcterms:created>
  <dcterms:modified xsi:type="dcterms:W3CDTF">2023-11-04T17:34:54Z</dcterms:modified>
</cp:coreProperties>
</file>