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8" r:id="rId2"/>
    <p:sldId id="308" r:id="rId3"/>
    <p:sldId id="309" r:id="rId4"/>
    <p:sldId id="310" r:id="rId5"/>
    <p:sldId id="311" r:id="rId6"/>
    <p:sldId id="312" r:id="rId7"/>
    <p:sldId id="313" r:id="rId8"/>
    <p:sldId id="314" r:id="rId9"/>
    <p:sldId id="315" r:id="rId10"/>
    <p:sldId id="316" r:id="rId11"/>
    <p:sldId id="317" r:id="rId12"/>
    <p:sldId id="318" r:id="rId13"/>
    <p:sldId id="319" r:id="rId14"/>
    <p:sldId id="328" r:id="rId15"/>
    <p:sldId id="330" r:id="rId16"/>
    <p:sldId id="329" r:id="rId17"/>
    <p:sldId id="320" r:id="rId18"/>
    <p:sldId id="321" r:id="rId19"/>
    <p:sldId id="322" r:id="rId20"/>
    <p:sldId id="323" r:id="rId21"/>
    <p:sldId id="324" r:id="rId22"/>
    <p:sldId id="325" r:id="rId23"/>
    <p:sldId id="326" r:id="rId24"/>
    <p:sldId id="25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D40A3-F7DA-440D-A1A8-2168D3D193B9}" v="392" dt="2021-11-09T15:50:33.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45" autoAdjust="0"/>
    <p:restoredTop sz="94246" autoAdjust="0"/>
  </p:normalViewPr>
  <p:slideViewPr>
    <p:cSldViewPr snapToGrid="0">
      <p:cViewPr varScale="1">
        <p:scale>
          <a:sx n="104" d="100"/>
          <a:sy n="104"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en Spasov" userId="cef1107d-a77d-4d32-bd50-18e6745e452a" providerId="ADAL" clId="{0379F971-0666-4FE2-BE14-A073F7A46735}"/>
    <pc:docChg chg="undo custSel addSld delSld modSld">
      <pc:chgData name="Milen Spasov" userId="cef1107d-a77d-4d32-bd50-18e6745e452a" providerId="ADAL" clId="{0379F971-0666-4FE2-BE14-A073F7A46735}" dt="2021-10-29T08:01:17.929" v="500"/>
      <pc:docMkLst>
        <pc:docMk/>
      </pc:docMkLst>
      <pc:sldChg chg="modSp mod">
        <pc:chgData name="Milen Spasov" userId="cef1107d-a77d-4d32-bd50-18e6745e452a" providerId="ADAL" clId="{0379F971-0666-4FE2-BE14-A073F7A46735}" dt="2021-10-29T06:08:18.631" v="8" actId="20577"/>
        <pc:sldMkLst>
          <pc:docMk/>
          <pc:sldMk cId="4159982713" sldId="258"/>
        </pc:sldMkLst>
        <pc:spChg chg="mod">
          <ac:chgData name="Milen Spasov" userId="cef1107d-a77d-4d32-bd50-18e6745e452a" providerId="ADAL" clId="{0379F971-0666-4FE2-BE14-A073F7A46735}" dt="2021-10-29T06:08:18.631" v="8" actId="20577"/>
          <ac:spMkLst>
            <pc:docMk/>
            <pc:sldMk cId="4159982713" sldId="258"/>
            <ac:spMk id="8" creationId="{00000000-0000-0000-0000-000000000000}"/>
          </ac:spMkLst>
        </pc:spChg>
      </pc:sldChg>
      <pc:sldChg chg="addSp delSp modSp mod modAnim">
        <pc:chgData name="Milen Spasov" userId="cef1107d-a77d-4d32-bd50-18e6745e452a" providerId="ADAL" clId="{0379F971-0666-4FE2-BE14-A073F7A46735}" dt="2021-10-29T07:52:25.942" v="480"/>
        <pc:sldMkLst>
          <pc:docMk/>
          <pc:sldMk cId="2356699583" sldId="308"/>
        </pc:sldMkLst>
        <pc:spChg chg="mod">
          <ac:chgData name="Milen Spasov" userId="cef1107d-a77d-4d32-bd50-18e6745e452a" providerId="ADAL" clId="{0379F971-0666-4FE2-BE14-A073F7A46735}" dt="2021-10-29T06:25:42.692" v="181" actId="20577"/>
          <ac:spMkLst>
            <pc:docMk/>
            <pc:sldMk cId="2356699583" sldId="308"/>
            <ac:spMk id="2" creationId="{00000000-0000-0000-0000-000000000000}"/>
          </ac:spMkLst>
        </pc:spChg>
        <pc:spChg chg="add del">
          <ac:chgData name="Milen Spasov" userId="cef1107d-a77d-4d32-bd50-18e6745e452a" providerId="ADAL" clId="{0379F971-0666-4FE2-BE14-A073F7A46735}" dt="2021-10-29T06:09:23.228" v="38"/>
          <ac:spMkLst>
            <pc:docMk/>
            <pc:sldMk cId="2356699583" sldId="308"/>
            <ac:spMk id="3" creationId="{65EDF94B-B7BE-4CBA-842A-F42CA7541386}"/>
          </ac:spMkLst>
        </pc:spChg>
        <pc:spChg chg="mod">
          <ac:chgData name="Milen Spasov" userId="cef1107d-a77d-4d32-bd50-18e6745e452a" providerId="ADAL" clId="{0379F971-0666-4FE2-BE14-A073F7A46735}" dt="2021-10-29T07:51:54.932" v="476" actId="5793"/>
          <ac:spMkLst>
            <pc:docMk/>
            <pc:sldMk cId="2356699583" sldId="308"/>
            <ac:spMk id="6" creationId="{00000000-0000-0000-0000-000000000000}"/>
          </ac:spMkLst>
        </pc:spChg>
      </pc:sldChg>
      <pc:sldChg chg="modSp add mod modAnim">
        <pc:chgData name="Milen Spasov" userId="cef1107d-a77d-4d32-bd50-18e6745e452a" providerId="ADAL" clId="{0379F971-0666-4FE2-BE14-A073F7A46735}" dt="2021-10-29T07:55:06.201" v="485"/>
        <pc:sldMkLst>
          <pc:docMk/>
          <pc:sldMk cId="1129854950" sldId="309"/>
        </pc:sldMkLst>
        <pc:spChg chg="mod">
          <ac:chgData name="Milen Spasov" userId="cef1107d-a77d-4d32-bd50-18e6745e452a" providerId="ADAL" clId="{0379F971-0666-4FE2-BE14-A073F7A46735}" dt="2021-10-29T06:26:25.358" v="189" actId="20577"/>
          <ac:spMkLst>
            <pc:docMk/>
            <pc:sldMk cId="1129854950" sldId="309"/>
            <ac:spMk id="2" creationId="{00000000-0000-0000-0000-000000000000}"/>
          </ac:spMkLst>
        </pc:spChg>
        <pc:spChg chg="mod">
          <ac:chgData name="Milen Spasov" userId="cef1107d-a77d-4d32-bd50-18e6745e452a" providerId="ADAL" clId="{0379F971-0666-4FE2-BE14-A073F7A46735}" dt="2021-10-29T07:54:59.559" v="484" actId="1076"/>
          <ac:spMkLst>
            <pc:docMk/>
            <pc:sldMk cId="1129854950" sldId="309"/>
            <ac:spMk id="6" creationId="{00000000-0000-0000-0000-000000000000}"/>
          </ac:spMkLst>
        </pc:spChg>
      </pc:sldChg>
      <pc:sldChg chg="add del">
        <pc:chgData name="Milen Spasov" userId="cef1107d-a77d-4d32-bd50-18e6745e452a" providerId="ADAL" clId="{0379F971-0666-4FE2-BE14-A073F7A46735}" dt="2021-10-29T06:26:31.062" v="191"/>
        <pc:sldMkLst>
          <pc:docMk/>
          <pc:sldMk cId="1158613950" sldId="310"/>
        </pc:sldMkLst>
      </pc:sldChg>
      <pc:sldChg chg="modSp add mod modAnim">
        <pc:chgData name="Milen Spasov" userId="cef1107d-a77d-4d32-bd50-18e6745e452a" providerId="ADAL" clId="{0379F971-0666-4FE2-BE14-A073F7A46735}" dt="2021-10-29T07:55:19.819" v="486"/>
        <pc:sldMkLst>
          <pc:docMk/>
          <pc:sldMk cId="2507105343" sldId="310"/>
        </pc:sldMkLst>
        <pc:spChg chg="mod">
          <ac:chgData name="Milen Spasov" userId="cef1107d-a77d-4d32-bd50-18e6745e452a" providerId="ADAL" clId="{0379F971-0666-4FE2-BE14-A073F7A46735}" dt="2021-10-29T06:29:08.255" v="219" actId="20577"/>
          <ac:spMkLst>
            <pc:docMk/>
            <pc:sldMk cId="2507105343" sldId="310"/>
            <ac:spMk id="2" creationId="{00000000-0000-0000-0000-000000000000}"/>
          </ac:spMkLst>
        </pc:spChg>
        <pc:spChg chg="mod">
          <ac:chgData name="Milen Spasov" userId="cef1107d-a77d-4d32-bd50-18e6745e452a" providerId="ADAL" clId="{0379F971-0666-4FE2-BE14-A073F7A46735}" dt="2021-10-29T06:29:39.122" v="223" actId="20577"/>
          <ac:spMkLst>
            <pc:docMk/>
            <pc:sldMk cId="2507105343" sldId="310"/>
            <ac:spMk id="6" creationId="{00000000-0000-0000-0000-000000000000}"/>
          </ac:spMkLst>
        </pc:spChg>
      </pc:sldChg>
      <pc:sldChg chg="addSp delSp modSp add mod modAnim">
        <pc:chgData name="Milen Spasov" userId="cef1107d-a77d-4d32-bd50-18e6745e452a" providerId="ADAL" clId="{0379F971-0666-4FE2-BE14-A073F7A46735}" dt="2021-10-29T07:55:28.045" v="488"/>
        <pc:sldMkLst>
          <pc:docMk/>
          <pc:sldMk cId="525483998" sldId="311"/>
        </pc:sldMkLst>
        <pc:spChg chg="mod">
          <ac:chgData name="Milen Spasov" userId="cef1107d-a77d-4d32-bd50-18e6745e452a" providerId="ADAL" clId="{0379F971-0666-4FE2-BE14-A073F7A46735}" dt="2021-10-29T06:30:21.494" v="228" actId="20577"/>
          <ac:spMkLst>
            <pc:docMk/>
            <pc:sldMk cId="525483998" sldId="311"/>
            <ac:spMk id="2" creationId="{00000000-0000-0000-0000-000000000000}"/>
          </ac:spMkLst>
        </pc:spChg>
        <pc:spChg chg="add del">
          <ac:chgData name="Milen Spasov" userId="cef1107d-a77d-4d32-bd50-18e6745e452a" providerId="ADAL" clId="{0379F971-0666-4FE2-BE14-A073F7A46735}" dt="2021-10-29T06:30:33.104" v="230"/>
          <ac:spMkLst>
            <pc:docMk/>
            <pc:sldMk cId="525483998" sldId="311"/>
            <ac:spMk id="3" creationId="{FB772AE0-03AC-4309-A40B-78BAF50B6294}"/>
          </ac:spMkLst>
        </pc:spChg>
        <pc:spChg chg="mod">
          <ac:chgData name="Milen Spasov" userId="cef1107d-a77d-4d32-bd50-18e6745e452a" providerId="ADAL" clId="{0379F971-0666-4FE2-BE14-A073F7A46735}" dt="2021-10-29T06:32:49.873" v="346" actId="20577"/>
          <ac:spMkLst>
            <pc:docMk/>
            <pc:sldMk cId="525483998" sldId="311"/>
            <ac:spMk id="6" creationId="{00000000-0000-0000-0000-000000000000}"/>
          </ac:spMkLst>
        </pc:spChg>
      </pc:sldChg>
      <pc:sldChg chg="addSp delSp modSp add mod modAnim">
        <pc:chgData name="Milen Spasov" userId="cef1107d-a77d-4d32-bd50-18e6745e452a" providerId="ADAL" clId="{0379F971-0666-4FE2-BE14-A073F7A46735}" dt="2021-10-29T07:59:33.144" v="490"/>
        <pc:sldMkLst>
          <pc:docMk/>
          <pc:sldMk cId="3179776645" sldId="312"/>
        </pc:sldMkLst>
        <pc:spChg chg="mod">
          <ac:chgData name="Milen Spasov" userId="cef1107d-a77d-4d32-bd50-18e6745e452a" providerId="ADAL" clId="{0379F971-0666-4FE2-BE14-A073F7A46735}" dt="2021-10-29T06:33:25.841" v="352" actId="20577"/>
          <ac:spMkLst>
            <pc:docMk/>
            <pc:sldMk cId="3179776645" sldId="312"/>
            <ac:spMk id="2" creationId="{00000000-0000-0000-0000-000000000000}"/>
          </ac:spMkLst>
        </pc:spChg>
        <pc:spChg chg="mod">
          <ac:chgData name="Milen Spasov" userId="cef1107d-a77d-4d32-bd50-18e6745e452a" providerId="ADAL" clId="{0379F971-0666-4FE2-BE14-A073F7A46735}" dt="2021-10-29T06:33:46.968" v="358" actId="20577"/>
          <ac:spMkLst>
            <pc:docMk/>
            <pc:sldMk cId="3179776645" sldId="312"/>
            <ac:spMk id="6" creationId="{00000000-0000-0000-0000-000000000000}"/>
          </ac:spMkLst>
        </pc:spChg>
        <pc:spChg chg="add del">
          <ac:chgData name="Milen Spasov" userId="cef1107d-a77d-4d32-bd50-18e6745e452a" providerId="ADAL" clId="{0379F971-0666-4FE2-BE14-A073F7A46735}" dt="2021-10-29T06:33:55.248" v="360" actId="22"/>
          <ac:spMkLst>
            <pc:docMk/>
            <pc:sldMk cId="3179776645" sldId="312"/>
            <ac:spMk id="8" creationId="{135D9984-D612-4576-B50E-0423CE6297CC}"/>
          </ac:spMkLst>
        </pc:spChg>
      </pc:sldChg>
      <pc:sldChg chg="addSp delSp modSp add mod modAnim">
        <pc:chgData name="Milen Spasov" userId="cef1107d-a77d-4d32-bd50-18e6745e452a" providerId="ADAL" clId="{0379F971-0666-4FE2-BE14-A073F7A46735}" dt="2021-10-29T08:00:30.174" v="491"/>
        <pc:sldMkLst>
          <pc:docMk/>
          <pc:sldMk cId="3975324569" sldId="313"/>
        </pc:sldMkLst>
        <pc:spChg chg="mod">
          <ac:chgData name="Milen Spasov" userId="cef1107d-a77d-4d32-bd50-18e6745e452a" providerId="ADAL" clId="{0379F971-0666-4FE2-BE14-A073F7A46735}" dt="2021-10-29T06:34:17.761" v="366"/>
          <ac:spMkLst>
            <pc:docMk/>
            <pc:sldMk cId="3975324569" sldId="313"/>
            <ac:spMk id="2" creationId="{00000000-0000-0000-0000-000000000000}"/>
          </ac:spMkLst>
        </pc:spChg>
        <pc:spChg chg="add del">
          <ac:chgData name="Milen Spasov" userId="cef1107d-a77d-4d32-bd50-18e6745e452a" providerId="ADAL" clId="{0379F971-0666-4FE2-BE14-A073F7A46735}" dt="2021-10-29T06:34:38.234" v="368"/>
          <ac:spMkLst>
            <pc:docMk/>
            <pc:sldMk cId="3975324569" sldId="313"/>
            <ac:spMk id="3" creationId="{F2CD8049-DF21-405A-98D2-2C2C4952E9EC}"/>
          </ac:spMkLst>
        </pc:spChg>
        <pc:spChg chg="mod">
          <ac:chgData name="Milen Spasov" userId="cef1107d-a77d-4d32-bd50-18e6745e452a" providerId="ADAL" clId="{0379F971-0666-4FE2-BE14-A073F7A46735}" dt="2021-10-29T06:34:46.844" v="370" actId="207"/>
          <ac:spMkLst>
            <pc:docMk/>
            <pc:sldMk cId="3975324569" sldId="313"/>
            <ac:spMk id="6" creationId="{00000000-0000-0000-0000-000000000000}"/>
          </ac:spMkLst>
        </pc:spChg>
      </pc:sldChg>
      <pc:sldChg chg="addSp delSp modSp add mod modAnim">
        <pc:chgData name="Milen Spasov" userId="cef1107d-a77d-4d32-bd50-18e6745e452a" providerId="ADAL" clId="{0379F971-0666-4FE2-BE14-A073F7A46735}" dt="2021-10-29T08:00:57.673" v="496"/>
        <pc:sldMkLst>
          <pc:docMk/>
          <pc:sldMk cId="3395778257" sldId="314"/>
        </pc:sldMkLst>
        <pc:spChg chg="mod">
          <ac:chgData name="Milen Spasov" userId="cef1107d-a77d-4d32-bd50-18e6745e452a" providerId="ADAL" clId="{0379F971-0666-4FE2-BE14-A073F7A46735}" dt="2021-10-29T07:42:29.558" v="401"/>
          <ac:spMkLst>
            <pc:docMk/>
            <pc:sldMk cId="3395778257" sldId="314"/>
            <ac:spMk id="2" creationId="{00000000-0000-0000-0000-000000000000}"/>
          </ac:spMkLst>
        </pc:spChg>
        <pc:spChg chg="add del">
          <ac:chgData name="Milen Spasov" userId="cef1107d-a77d-4d32-bd50-18e6745e452a" providerId="ADAL" clId="{0379F971-0666-4FE2-BE14-A073F7A46735}" dt="2021-10-29T07:42:41.049" v="403"/>
          <ac:spMkLst>
            <pc:docMk/>
            <pc:sldMk cId="3395778257" sldId="314"/>
            <ac:spMk id="3" creationId="{F162FFDA-CB4E-4734-B909-54B491F5E8E1}"/>
          </ac:spMkLst>
        </pc:spChg>
        <pc:spChg chg="add del">
          <ac:chgData name="Milen Spasov" userId="cef1107d-a77d-4d32-bd50-18e6745e452a" providerId="ADAL" clId="{0379F971-0666-4FE2-BE14-A073F7A46735}" dt="2021-10-29T07:43:29.400" v="423"/>
          <ac:spMkLst>
            <pc:docMk/>
            <pc:sldMk cId="3395778257" sldId="314"/>
            <ac:spMk id="4" creationId="{7E5C93F8-4A60-4A62-9F96-784A0D8BA533}"/>
          </ac:spMkLst>
        </pc:spChg>
        <pc:spChg chg="mod">
          <ac:chgData name="Milen Spasov" userId="cef1107d-a77d-4d32-bd50-18e6745e452a" providerId="ADAL" clId="{0379F971-0666-4FE2-BE14-A073F7A46735}" dt="2021-10-29T07:43:52.626" v="441" actId="207"/>
          <ac:spMkLst>
            <pc:docMk/>
            <pc:sldMk cId="3395778257" sldId="314"/>
            <ac:spMk id="6" creationId="{00000000-0000-0000-0000-000000000000}"/>
          </ac:spMkLst>
        </pc:spChg>
      </pc:sldChg>
      <pc:sldChg chg="addSp delSp modSp add mod modAnim">
        <pc:chgData name="Milen Spasov" userId="cef1107d-a77d-4d32-bd50-18e6745e452a" providerId="ADAL" clId="{0379F971-0666-4FE2-BE14-A073F7A46735}" dt="2021-10-29T08:01:03.830" v="498"/>
        <pc:sldMkLst>
          <pc:docMk/>
          <pc:sldMk cId="2789317817" sldId="315"/>
        </pc:sldMkLst>
        <pc:spChg chg="mod">
          <ac:chgData name="Milen Spasov" userId="cef1107d-a77d-4d32-bd50-18e6745e452a" providerId="ADAL" clId="{0379F971-0666-4FE2-BE14-A073F7A46735}" dt="2021-10-29T07:44:24.207" v="445"/>
          <ac:spMkLst>
            <pc:docMk/>
            <pc:sldMk cId="2789317817" sldId="315"/>
            <ac:spMk id="2" creationId="{00000000-0000-0000-0000-000000000000}"/>
          </ac:spMkLst>
        </pc:spChg>
        <pc:spChg chg="add del">
          <ac:chgData name="Milen Spasov" userId="cef1107d-a77d-4d32-bd50-18e6745e452a" providerId="ADAL" clId="{0379F971-0666-4FE2-BE14-A073F7A46735}" dt="2021-10-29T07:44:52.541" v="453"/>
          <ac:spMkLst>
            <pc:docMk/>
            <pc:sldMk cId="2789317817" sldId="315"/>
            <ac:spMk id="3" creationId="{131916D5-D43D-4834-BAA5-068F91C24737}"/>
          </ac:spMkLst>
        </pc:spChg>
        <pc:spChg chg="mod">
          <ac:chgData name="Milen Spasov" userId="cef1107d-a77d-4d32-bd50-18e6745e452a" providerId="ADAL" clId="{0379F971-0666-4FE2-BE14-A073F7A46735}" dt="2021-10-29T07:45:08.265" v="455" actId="207"/>
          <ac:spMkLst>
            <pc:docMk/>
            <pc:sldMk cId="2789317817" sldId="315"/>
            <ac:spMk id="6" creationId="{00000000-0000-0000-0000-000000000000}"/>
          </ac:spMkLst>
        </pc:spChg>
      </pc:sldChg>
      <pc:sldChg chg="add del">
        <pc:chgData name="Milen Spasov" userId="cef1107d-a77d-4d32-bd50-18e6745e452a" providerId="ADAL" clId="{0379F971-0666-4FE2-BE14-A073F7A46735}" dt="2021-10-29T07:42:17.635" v="398"/>
        <pc:sldMkLst>
          <pc:docMk/>
          <pc:sldMk cId="3616624347" sldId="315"/>
        </pc:sldMkLst>
      </pc:sldChg>
      <pc:sldChg chg="addSp delSp modSp add mod modAnim">
        <pc:chgData name="Milen Spasov" userId="cef1107d-a77d-4d32-bd50-18e6745e452a" providerId="ADAL" clId="{0379F971-0666-4FE2-BE14-A073F7A46735}" dt="2021-10-29T08:01:17.929" v="500"/>
        <pc:sldMkLst>
          <pc:docMk/>
          <pc:sldMk cId="3911652122" sldId="316"/>
        </pc:sldMkLst>
        <pc:spChg chg="mod">
          <ac:chgData name="Milen Spasov" userId="cef1107d-a77d-4d32-bd50-18e6745e452a" providerId="ADAL" clId="{0379F971-0666-4FE2-BE14-A073F7A46735}" dt="2021-10-29T07:48:04.896" v="459"/>
          <ac:spMkLst>
            <pc:docMk/>
            <pc:sldMk cId="3911652122" sldId="316"/>
            <ac:spMk id="2" creationId="{00000000-0000-0000-0000-000000000000}"/>
          </ac:spMkLst>
        </pc:spChg>
        <pc:spChg chg="add del">
          <ac:chgData name="Milen Spasov" userId="cef1107d-a77d-4d32-bd50-18e6745e452a" providerId="ADAL" clId="{0379F971-0666-4FE2-BE14-A073F7A46735}" dt="2021-10-29T07:48:19.394" v="463"/>
          <ac:spMkLst>
            <pc:docMk/>
            <pc:sldMk cId="3911652122" sldId="316"/>
            <ac:spMk id="3" creationId="{611F55C3-6EBA-45BF-B6E5-2D8E3A6A809C}"/>
          </ac:spMkLst>
        </pc:spChg>
        <pc:spChg chg="mod">
          <ac:chgData name="Milen Spasov" userId="cef1107d-a77d-4d32-bd50-18e6745e452a" providerId="ADAL" clId="{0379F971-0666-4FE2-BE14-A073F7A46735}" dt="2021-10-29T07:48:36.636" v="468" actId="20577"/>
          <ac:spMkLst>
            <pc:docMk/>
            <pc:sldMk cId="3911652122" sldId="316"/>
            <ac:spMk id="6" creationId="{00000000-0000-0000-0000-000000000000}"/>
          </ac:spMkLst>
        </pc:spChg>
      </pc:sldChg>
      <pc:sldChg chg="del">
        <pc:chgData name="Milen Spasov" userId="cef1107d-a77d-4d32-bd50-18e6745e452a" providerId="ADAL" clId="{0379F971-0666-4FE2-BE14-A073F7A46735}" dt="2021-10-29T06:14:21.273" v="110" actId="2696"/>
        <pc:sldMkLst>
          <pc:docMk/>
          <pc:sldMk cId="2441847278" sldId="318"/>
        </pc:sldMkLst>
      </pc:sldChg>
      <pc:sldChg chg="del">
        <pc:chgData name="Milen Spasov" userId="cef1107d-a77d-4d32-bd50-18e6745e452a" providerId="ADAL" clId="{0379F971-0666-4FE2-BE14-A073F7A46735}" dt="2021-10-29T06:14:22.950" v="111" actId="2696"/>
        <pc:sldMkLst>
          <pc:docMk/>
          <pc:sldMk cId="3234313737" sldId="319"/>
        </pc:sldMkLst>
      </pc:sldChg>
      <pc:sldChg chg="del">
        <pc:chgData name="Milen Spasov" userId="cef1107d-a77d-4d32-bd50-18e6745e452a" providerId="ADAL" clId="{0379F971-0666-4FE2-BE14-A073F7A46735}" dt="2021-10-29T06:14:24.666" v="112" actId="2696"/>
        <pc:sldMkLst>
          <pc:docMk/>
          <pc:sldMk cId="4180567852" sldId="321"/>
        </pc:sldMkLst>
      </pc:sldChg>
      <pc:sldChg chg="del">
        <pc:chgData name="Milen Spasov" userId="cef1107d-a77d-4d32-bd50-18e6745e452a" providerId="ADAL" clId="{0379F971-0666-4FE2-BE14-A073F7A46735}" dt="2021-10-29T06:14:26.546" v="113" actId="2696"/>
        <pc:sldMkLst>
          <pc:docMk/>
          <pc:sldMk cId="2123908883" sldId="322"/>
        </pc:sldMkLst>
      </pc:sldChg>
      <pc:sldChg chg="del">
        <pc:chgData name="Milen Spasov" userId="cef1107d-a77d-4d32-bd50-18e6745e452a" providerId="ADAL" clId="{0379F971-0666-4FE2-BE14-A073F7A46735}" dt="2021-10-29T06:14:28.943" v="114" actId="2696"/>
        <pc:sldMkLst>
          <pc:docMk/>
          <pc:sldMk cId="1297348892" sldId="323"/>
        </pc:sldMkLst>
      </pc:sldChg>
      <pc:sldChg chg="del">
        <pc:chgData name="Milen Spasov" userId="cef1107d-a77d-4d32-bd50-18e6745e452a" providerId="ADAL" clId="{0379F971-0666-4FE2-BE14-A073F7A46735}" dt="2021-10-29T06:14:30.653" v="115" actId="2696"/>
        <pc:sldMkLst>
          <pc:docMk/>
          <pc:sldMk cId="2926066371" sldId="324"/>
        </pc:sldMkLst>
      </pc:sldChg>
      <pc:sldChg chg="del">
        <pc:chgData name="Milen Spasov" userId="cef1107d-a77d-4d32-bd50-18e6745e452a" providerId="ADAL" clId="{0379F971-0666-4FE2-BE14-A073F7A46735}" dt="2021-10-29T06:14:32.273" v="116" actId="2696"/>
        <pc:sldMkLst>
          <pc:docMk/>
          <pc:sldMk cId="3005318804" sldId="325"/>
        </pc:sldMkLst>
      </pc:sldChg>
      <pc:sldChg chg="del">
        <pc:chgData name="Milen Spasov" userId="cef1107d-a77d-4d32-bd50-18e6745e452a" providerId="ADAL" clId="{0379F971-0666-4FE2-BE14-A073F7A46735}" dt="2021-10-29T06:14:33.911" v="117" actId="2696"/>
        <pc:sldMkLst>
          <pc:docMk/>
          <pc:sldMk cId="2417536436" sldId="326"/>
        </pc:sldMkLst>
      </pc:sldChg>
      <pc:sldChg chg="del">
        <pc:chgData name="Milen Spasov" userId="cef1107d-a77d-4d32-bd50-18e6745e452a" providerId="ADAL" clId="{0379F971-0666-4FE2-BE14-A073F7A46735}" dt="2021-10-29T06:14:35.684" v="118" actId="2696"/>
        <pc:sldMkLst>
          <pc:docMk/>
          <pc:sldMk cId="2819046072" sldId="327"/>
        </pc:sldMkLst>
      </pc:sldChg>
      <pc:sldChg chg="del">
        <pc:chgData name="Milen Spasov" userId="cef1107d-a77d-4d32-bd50-18e6745e452a" providerId="ADAL" clId="{0379F971-0666-4FE2-BE14-A073F7A46735}" dt="2021-10-29T06:14:47.887" v="122" actId="2696"/>
        <pc:sldMkLst>
          <pc:docMk/>
          <pc:sldMk cId="2285470306" sldId="328"/>
        </pc:sldMkLst>
      </pc:sldChg>
      <pc:sldChg chg="del">
        <pc:chgData name="Milen Spasov" userId="cef1107d-a77d-4d32-bd50-18e6745e452a" providerId="ADAL" clId="{0379F971-0666-4FE2-BE14-A073F7A46735}" dt="2021-10-29T06:14:42.884" v="120" actId="2696"/>
        <pc:sldMkLst>
          <pc:docMk/>
          <pc:sldMk cId="251999890" sldId="329"/>
        </pc:sldMkLst>
      </pc:sldChg>
      <pc:sldChg chg="del">
        <pc:chgData name="Milen Spasov" userId="cef1107d-a77d-4d32-bd50-18e6745e452a" providerId="ADAL" clId="{0379F971-0666-4FE2-BE14-A073F7A46735}" dt="2021-10-29T06:14:45.351" v="121" actId="2696"/>
        <pc:sldMkLst>
          <pc:docMk/>
          <pc:sldMk cId="764728095" sldId="330"/>
        </pc:sldMkLst>
      </pc:sldChg>
      <pc:sldChg chg="add del">
        <pc:chgData name="Milen Spasov" userId="cef1107d-a77d-4d32-bd50-18e6745e452a" providerId="ADAL" clId="{0379F971-0666-4FE2-BE14-A073F7A46735}" dt="2021-10-29T06:14:42.884" v="120" actId="2696"/>
        <pc:sldMkLst>
          <pc:docMk/>
          <pc:sldMk cId="1268154377" sldId="331"/>
        </pc:sldMkLst>
      </pc:sldChg>
    </pc:docChg>
  </pc:docChgLst>
  <pc:docChgLst>
    <pc:chgData name="Milen Spasov" userId="cef1107d-a77d-4d32-bd50-18e6745e452a" providerId="ADAL" clId="{977D40A3-F7DA-440D-A1A8-2168D3D193B9}"/>
    <pc:docChg chg="undo custSel addSld delSld modSld">
      <pc:chgData name="Milen Spasov" userId="cef1107d-a77d-4d32-bd50-18e6745e452a" providerId="ADAL" clId="{977D40A3-F7DA-440D-A1A8-2168D3D193B9}" dt="2021-11-09T15:50:33.511" v="557"/>
      <pc:docMkLst>
        <pc:docMk/>
      </pc:docMkLst>
      <pc:sldChg chg="modSp">
        <pc:chgData name="Milen Spasov" userId="cef1107d-a77d-4d32-bd50-18e6745e452a" providerId="ADAL" clId="{977D40A3-F7DA-440D-A1A8-2168D3D193B9}" dt="2021-11-01T23:30:51.462" v="1" actId="20577"/>
        <pc:sldMkLst>
          <pc:docMk/>
          <pc:sldMk cId="2356699583" sldId="308"/>
        </pc:sldMkLst>
        <pc:spChg chg="mod">
          <ac:chgData name="Milen Spasov" userId="cef1107d-a77d-4d32-bd50-18e6745e452a" providerId="ADAL" clId="{977D40A3-F7DA-440D-A1A8-2168D3D193B9}" dt="2021-11-01T23:30:51.462" v="1" actId="20577"/>
          <ac:spMkLst>
            <pc:docMk/>
            <pc:sldMk cId="2356699583" sldId="308"/>
            <ac:spMk id="6" creationId="{00000000-0000-0000-0000-000000000000}"/>
          </ac:spMkLst>
        </pc:spChg>
      </pc:sldChg>
      <pc:sldChg chg="addSp modSp add mod modAnim">
        <pc:chgData name="Milen Spasov" userId="cef1107d-a77d-4d32-bd50-18e6745e452a" providerId="ADAL" clId="{977D40A3-F7DA-440D-A1A8-2168D3D193B9}" dt="2021-11-02T00:11:04.076" v="205"/>
        <pc:sldMkLst>
          <pc:docMk/>
          <pc:sldMk cId="182851524" sldId="317"/>
        </pc:sldMkLst>
        <pc:spChg chg="mod">
          <ac:chgData name="Milen Spasov" userId="cef1107d-a77d-4d32-bd50-18e6745e452a" providerId="ADAL" clId="{977D40A3-F7DA-440D-A1A8-2168D3D193B9}" dt="2021-11-01T23:35:50.193" v="40" actId="20577"/>
          <ac:spMkLst>
            <pc:docMk/>
            <pc:sldMk cId="182851524" sldId="317"/>
            <ac:spMk id="2" creationId="{00000000-0000-0000-0000-000000000000}"/>
          </ac:spMkLst>
        </pc:spChg>
        <pc:spChg chg="mod">
          <ac:chgData name="Milen Spasov" userId="cef1107d-a77d-4d32-bd50-18e6745e452a" providerId="ADAL" clId="{977D40A3-F7DA-440D-A1A8-2168D3D193B9}" dt="2021-11-01T23:47:41.649" v="78" actId="123"/>
          <ac:spMkLst>
            <pc:docMk/>
            <pc:sldMk cId="182851524" sldId="317"/>
            <ac:spMk id="6" creationId="{00000000-0000-0000-0000-000000000000}"/>
          </ac:spMkLst>
        </pc:spChg>
        <pc:picChg chg="add mod">
          <ac:chgData name="Milen Spasov" userId="cef1107d-a77d-4d32-bd50-18e6745e452a" providerId="ADAL" clId="{977D40A3-F7DA-440D-A1A8-2168D3D193B9}" dt="2021-11-01T23:39:46.339" v="48" actId="1076"/>
          <ac:picMkLst>
            <pc:docMk/>
            <pc:sldMk cId="182851524" sldId="317"/>
            <ac:picMk id="1026" creationId="{298E1B8B-D13E-497A-86E3-F775C242040F}"/>
          </ac:picMkLst>
        </pc:picChg>
      </pc:sldChg>
      <pc:sldChg chg="addSp delSp modSp add mod modAnim">
        <pc:chgData name="Milen Spasov" userId="cef1107d-a77d-4d32-bd50-18e6745e452a" providerId="ADAL" clId="{977D40A3-F7DA-440D-A1A8-2168D3D193B9}" dt="2021-11-02T00:11:30.490" v="211"/>
        <pc:sldMkLst>
          <pc:docMk/>
          <pc:sldMk cId="2227023637" sldId="318"/>
        </pc:sldMkLst>
        <pc:spChg chg="mod">
          <ac:chgData name="Milen Spasov" userId="cef1107d-a77d-4d32-bd50-18e6745e452a" providerId="ADAL" clId="{977D40A3-F7DA-440D-A1A8-2168D3D193B9}" dt="2021-11-01T23:40:55.262" v="67" actId="20577"/>
          <ac:spMkLst>
            <pc:docMk/>
            <pc:sldMk cId="2227023637" sldId="318"/>
            <ac:spMk id="2" creationId="{00000000-0000-0000-0000-000000000000}"/>
          </ac:spMkLst>
        </pc:spChg>
        <pc:spChg chg="mod">
          <ac:chgData name="Milen Spasov" userId="cef1107d-a77d-4d32-bd50-18e6745e452a" providerId="ADAL" clId="{977D40A3-F7DA-440D-A1A8-2168D3D193B9}" dt="2021-11-01T23:47:38.938" v="77" actId="123"/>
          <ac:spMkLst>
            <pc:docMk/>
            <pc:sldMk cId="2227023637" sldId="318"/>
            <ac:spMk id="6" creationId="{00000000-0000-0000-0000-000000000000}"/>
          </ac:spMkLst>
        </pc:spChg>
        <pc:picChg chg="del">
          <ac:chgData name="Milen Spasov" userId="cef1107d-a77d-4d32-bd50-18e6745e452a" providerId="ADAL" clId="{977D40A3-F7DA-440D-A1A8-2168D3D193B9}" dt="2021-11-01T23:47:35.764" v="76" actId="21"/>
          <ac:picMkLst>
            <pc:docMk/>
            <pc:sldMk cId="2227023637" sldId="318"/>
            <ac:picMk id="1026" creationId="{298E1B8B-D13E-497A-86E3-F775C242040F}"/>
          </ac:picMkLst>
        </pc:picChg>
        <pc:picChg chg="add mod">
          <ac:chgData name="Milen Spasov" userId="cef1107d-a77d-4d32-bd50-18e6745e452a" providerId="ADAL" clId="{977D40A3-F7DA-440D-A1A8-2168D3D193B9}" dt="2021-11-01T23:50:43.829" v="83" actId="1076"/>
          <ac:picMkLst>
            <pc:docMk/>
            <pc:sldMk cId="2227023637" sldId="318"/>
            <ac:picMk id="2050" creationId="{1A9455D4-DC2A-4E00-A977-242DD111D9D3}"/>
          </ac:picMkLst>
        </pc:picChg>
      </pc:sldChg>
      <pc:sldChg chg="addSp delSp modSp add mod modAnim">
        <pc:chgData name="Milen Spasov" userId="cef1107d-a77d-4d32-bd50-18e6745e452a" providerId="ADAL" clId="{977D40A3-F7DA-440D-A1A8-2168D3D193B9}" dt="2021-11-02T00:11:41.950" v="214"/>
        <pc:sldMkLst>
          <pc:docMk/>
          <pc:sldMk cId="2637795732" sldId="319"/>
        </pc:sldMkLst>
        <pc:spChg chg="mod">
          <ac:chgData name="Milen Spasov" userId="cef1107d-a77d-4d32-bd50-18e6745e452a" providerId="ADAL" clId="{977D40A3-F7DA-440D-A1A8-2168D3D193B9}" dt="2021-11-01T23:50:55.661" v="103" actId="20577"/>
          <ac:spMkLst>
            <pc:docMk/>
            <pc:sldMk cId="2637795732" sldId="319"/>
            <ac:spMk id="2" creationId="{00000000-0000-0000-0000-000000000000}"/>
          </ac:spMkLst>
        </pc:spChg>
        <pc:spChg chg="mod">
          <ac:chgData name="Milen Spasov" userId="cef1107d-a77d-4d32-bd50-18e6745e452a" providerId="ADAL" clId="{977D40A3-F7DA-440D-A1A8-2168D3D193B9}" dt="2021-11-01T23:55:40.898" v="108" actId="20577"/>
          <ac:spMkLst>
            <pc:docMk/>
            <pc:sldMk cId="2637795732" sldId="319"/>
            <ac:spMk id="6" creationId="{00000000-0000-0000-0000-000000000000}"/>
          </ac:spMkLst>
        </pc:spChg>
        <pc:picChg chg="add mod">
          <ac:chgData name="Milen Spasov" userId="cef1107d-a77d-4d32-bd50-18e6745e452a" providerId="ADAL" clId="{977D40A3-F7DA-440D-A1A8-2168D3D193B9}" dt="2021-11-01T23:58:28.459" v="118" actId="1076"/>
          <ac:picMkLst>
            <pc:docMk/>
            <pc:sldMk cId="2637795732" sldId="319"/>
            <ac:picMk id="4" creationId="{EF92C63C-B741-485C-807E-12AC5CAB2814}"/>
          </ac:picMkLst>
        </pc:picChg>
        <pc:picChg chg="del">
          <ac:chgData name="Milen Spasov" userId="cef1107d-a77d-4d32-bd50-18e6745e452a" providerId="ADAL" clId="{977D40A3-F7DA-440D-A1A8-2168D3D193B9}" dt="2021-11-01T23:55:43.003" v="109" actId="21"/>
          <ac:picMkLst>
            <pc:docMk/>
            <pc:sldMk cId="2637795732" sldId="319"/>
            <ac:picMk id="2050" creationId="{1A9455D4-DC2A-4E00-A977-242DD111D9D3}"/>
          </ac:picMkLst>
        </pc:picChg>
        <pc:picChg chg="add del mod">
          <ac:chgData name="Milen Spasov" userId="cef1107d-a77d-4d32-bd50-18e6745e452a" providerId="ADAL" clId="{977D40A3-F7DA-440D-A1A8-2168D3D193B9}" dt="2021-11-01T23:58:04.564" v="113" actId="21"/>
          <ac:picMkLst>
            <pc:docMk/>
            <pc:sldMk cId="2637795732" sldId="319"/>
            <ac:picMk id="3074" creationId="{D1762CBC-8DA1-4D80-BE7E-864EB4C97365}"/>
          </ac:picMkLst>
        </pc:picChg>
      </pc:sldChg>
      <pc:sldChg chg="addSp delSp modSp add mod modAnim">
        <pc:chgData name="Milen Spasov" userId="cef1107d-a77d-4d32-bd50-18e6745e452a" providerId="ADAL" clId="{977D40A3-F7DA-440D-A1A8-2168D3D193B9}" dt="2021-11-02T00:12:14.717" v="221"/>
        <pc:sldMkLst>
          <pc:docMk/>
          <pc:sldMk cId="3715651923" sldId="320"/>
        </pc:sldMkLst>
        <pc:spChg chg="mod">
          <ac:chgData name="Milen Spasov" userId="cef1107d-a77d-4d32-bd50-18e6745e452a" providerId="ADAL" clId="{977D40A3-F7DA-440D-A1A8-2168D3D193B9}" dt="2021-11-01T23:59:13.921" v="132" actId="20577"/>
          <ac:spMkLst>
            <pc:docMk/>
            <pc:sldMk cId="3715651923" sldId="320"/>
            <ac:spMk id="2" creationId="{00000000-0000-0000-0000-000000000000}"/>
          </ac:spMkLst>
        </pc:spChg>
        <pc:spChg chg="add del">
          <ac:chgData name="Milen Spasov" userId="cef1107d-a77d-4d32-bd50-18e6745e452a" providerId="ADAL" clId="{977D40A3-F7DA-440D-A1A8-2168D3D193B9}" dt="2021-11-01T23:59:22.737" v="134"/>
          <ac:spMkLst>
            <pc:docMk/>
            <pc:sldMk cId="3715651923" sldId="320"/>
            <ac:spMk id="3" creationId="{69F0A4B0-53AF-4523-B274-0768351C63F4}"/>
          </ac:spMkLst>
        </pc:spChg>
        <pc:spChg chg="add del">
          <ac:chgData name="Milen Spasov" userId="cef1107d-a77d-4d32-bd50-18e6745e452a" providerId="ADAL" clId="{977D40A3-F7DA-440D-A1A8-2168D3D193B9}" dt="2021-11-01T23:59:24.531" v="136"/>
          <ac:spMkLst>
            <pc:docMk/>
            <pc:sldMk cId="3715651923" sldId="320"/>
            <ac:spMk id="5" creationId="{4D9C2AB7-13D2-448F-A31C-7F4B7FD48354}"/>
          </ac:spMkLst>
        </pc:spChg>
        <pc:spChg chg="mod">
          <ac:chgData name="Milen Spasov" userId="cef1107d-a77d-4d32-bd50-18e6745e452a" providerId="ADAL" clId="{977D40A3-F7DA-440D-A1A8-2168D3D193B9}" dt="2021-11-02T00:05:05.569" v="203" actId="20577"/>
          <ac:spMkLst>
            <pc:docMk/>
            <pc:sldMk cId="3715651923" sldId="320"/>
            <ac:spMk id="6" creationId="{00000000-0000-0000-0000-000000000000}"/>
          </ac:spMkLst>
        </pc:spChg>
        <pc:spChg chg="add del">
          <ac:chgData name="Milen Spasov" userId="cef1107d-a77d-4d32-bd50-18e6745e452a" providerId="ADAL" clId="{977D40A3-F7DA-440D-A1A8-2168D3D193B9}" dt="2021-11-02T00:00:04.478" v="146"/>
          <ac:spMkLst>
            <pc:docMk/>
            <pc:sldMk cId="3715651923" sldId="320"/>
            <ac:spMk id="8" creationId="{97F6D103-8FD5-40AA-ACAA-DA6ECDF95426}"/>
          </ac:spMkLst>
        </pc:spChg>
        <pc:spChg chg="add del">
          <ac:chgData name="Milen Spasov" userId="cef1107d-a77d-4d32-bd50-18e6745e452a" providerId="ADAL" clId="{977D40A3-F7DA-440D-A1A8-2168D3D193B9}" dt="2021-11-02T00:02:21.741" v="162"/>
          <ac:spMkLst>
            <pc:docMk/>
            <pc:sldMk cId="3715651923" sldId="320"/>
            <ac:spMk id="9" creationId="{4477D669-89DA-4C8B-A754-240FD1FD7800}"/>
          </ac:spMkLst>
        </pc:spChg>
        <pc:picChg chg="del">
          <ac:chgData name="Milen Spasov" userId="cef1107d-a77d-4d32-bd50-18e6745e452a" providerId="ADAL" clId="{977D40A3-F7DA-440D-A1A8-2168D3D193B9}" dt="2021-11-01T23:59:49.567" v="142" actId="21"/>
          <ac:picMkLst>
            <pc:docMk/>
            <pc:sldMk cId="3715651923" sldId="320"/>
            <ac:picMk id="4" creationId="{EF92C63C-B741-485C-807E-12AC5CAB2814}"/>
          </ac:picMkLst>
        </pc:picChg>
      </pc:sldChg>
      <pc:sldChg chg="addSp delSp modSp add mod modAnim">
        <pc:chgData name="Milen Spasov" userId="cef1107d-a77d-4d32-bd50-18e6745e452a" providerId="ADAL" clId="{977D40A3-F7DA-440D-A1A8-2168D3D193B9}" dt="2021-11-02T00:19:28.088" v="271"/>
        <pc:sldMkLst>
          <pc:docMk/>
          <pc:sldMk cId="939508072" sldId="321"/>
        </pc:sldMkLst>
        <pc:spChg chg="mod">
          <ac:chgData name="Milen Spasov" userId="cef1107d-a77d-4d32-bd50-18e6745e452a" providerId="ADAL" clId="{977D40A3-F7DA-440D-A1A8-2168D3D193B9}" dt="2021-11-02T00:17:07.415" v="227" actId="20577"/>
          <ac:spMkLst>
            <pc:docMk/>
            <pc:sldMk cId="939508072" sldId="321"/>
            <ac:spMk id="2" creationId="{00000000-0000-0000-0000-000000000000}"/>
          </ac:spMkLst>
        </pc:spChg>
        <pc:spChg chg="add del">
          <ac:chgData name="Milen Spasov" userId="cef1107d-a77d-4d32-bd50-18e6745e452a" providerId="ADAL" clId="{977D40A3-F7DA-440D-A1A8-2168D3D193B9}" dt="2021-11-02T00:17:19.249" v="230"/>
          <ac:spMkLst>
            <pc:docMk/>
            <pc:sldMk cId="939508072" sldId="321"/>
            <ac:spMk id="3" creationId="{E9EAA25D-3A43-4DB3-B194-D0590D2E81D4}"/>
          </ac:spMkLst>
        </pc:spChg>
        <pc:spChg chg="add del">
          <ac:chgData name="Milen Spasov" userId="cef1107d-a77d-4d32-bd50-18e6745e452a" providerId="ADAL" clId="{977D40A3-F7DA-440D-A1A8-2168D3D193B9}" dt="2021-11-02T00:17:53.414" v="245"/>
          <ac:spMkLst>
            <pc:docMk/>
            <pc:sldMk cId="939508072" sldId="321"/>
            <ac:spMk id="4" creationId="{9F5D1BCF-C86E-4662-B621-136DEEE5AE4E}"/>
          </ac:spMkLst>
        </pc:spChg>
        <pc:spChg chg="mod">
          <ac:chgData name="Milen Spasov" userId="cef1107d-a77d-4d32-bd50-18e6745e452a" providerId="ADAL" clId="{977D40A3-F7DA-440D-A1A8-2168D3D193B9}" dt="2021-11-02T00:19:24.152" v="270" actId="1076"/>
          <ac:spMkLst>
            <pc:docMk/>
            <pc:sldMk cId="939508072" sldId="321"/>
            <ac:spMk id="6" creationId="{00000000-0000-0000-0000-000000000000}"/>
          </ac:spMkLst>
        </pc:spChg>
      </pc:sldChg>
      <pc:sldChg chg="add">
        <pc:chgData name="Milen Spasov" userId="cef1107d-a77d-4d32-bd50-18e6745e452a" providerId="ADAL" clId="{977D40A3-F7DA-440D-A1A8-2168D3D193B9}" dt="2021-11-02T00:19:31.639" v="272"/>
        <pc:sldMkLst>
          <pc:docMk/>
          <pc:sldMk cId="3295937874" sldId="322"/>
        </pc:sldMkLst>
      </pc:sldChg>
      <pc:sldChg chg="addSp delSp modSp add mod modAnim">
        <pc:chgData name="Milen Spasov" userId="cef1107d-a77d-4d32-bd50-18e6745e452a" providerId="ADAL" clId="{977D40A3-F7DA-440D-A1A8-2168D3D193B9}" dt="2021-11-02T00:22:50.012" v="297"/>
        <pc:sldMkLst>
          <pc:docMk/>
          <pc:sldMk cId="1573601206" sldId="323"/>
        </pc:sldMkLst>
        <pc:spChg chg="mod">
          <ac:chgData name="Milen Spasov" userId="cef1107d-a77d-4d32-bd50-18e6745e452a" providerId="ADAL" clId="{977D40A3-F7DA-440D-A1A8-2168D3D193B9}" dt="2021-11-02T00:20:24.971" v="279" actId="20577"/>
          <ac:spMkLst>
            <pc:docMk/>
            <pc:sldMk cId="1573601206" sldId="323"/>
            <ac:spMk id="2" creationId="{00000000-0000-0000-0000-000000000000}"/>
          </ac:spMkLst>
        </pc:spChg>
        <pc:spChg chg="add del">
          <ac:chgData name="Milen Spasov" userId="cef1107d-a77d-4d32-bd50-18e6745e452a" providerId="ADAL" clId="{977D40A3-F7DA-440D-A1A8-2168D3D193B9}" dt="2021-11-02T00:22:09.090" v="281"/>
          <ac:spMkLst>
            <pc:docMk/>
            <pc:sldMk cId="1573601206" sldId="323"/>
            <ac:spMk id="3" creationId="{F2BFF74D-875E-4784-8A64-EBDD15415CCB}"/>
          </ac:spMkLst>
        </pc:spChg>
        <pc:spChg chg="mod">
          <ac:chgData name="Milen Spasov" userId="cef1107d-a77d-4d32-bd50-18e6745e452a" providerId="ADAL" clId="{977D40A3-F7DA-440D-A1A8-2168D3D193B9}" dt="2021-11-02T00:22:50.012" v="297"/>
          <ac:spMkLst>
            <pc:docMk/>
            <pc:sldMk cId="1573601206" sldId="323"/>
            <ac:spMk id="6" creationId="{00000000-0000-0000-0000-000000000000}"/>
          </ac:spMkLst>
        </pc:spChg>
      </pc:sldChg>
      <pc:sldChg chg="modSp add mod modAnim">
        <pc:chgData name="Milen Spasov" userId="cef1107d-a77d-4d32-bd50-18e6745e452a" providerId="ADAL" clId="{977D40A3-F7DA-440D-A1A8-2168D3D193B9}" dt="2021-11-02T00:24:36.279" v="321"/>
        <pc:sldMkLst>
          <pc:docMk/>
          <pc:sldMk cId="1685456235" sldId="324"/>
        </pc:sldMkLst>
        <pc:spChg chg="mod">
          <ac:chgData name="Milen Spasov" userId="cef1107d-a77d-4d32-bd50-18e6745e452a" providerId="ADAL" clId="{977D40A3-F7DA-440D-A1A8-2168D3D193B9}" dt="2021-11-02T00:23:22.179" v="307" actId="20577"/>
          <ac:spMkLst>
            <pc:docMk/>
            <pc:sldMk cId="1685456235" sldId="324"/>
            <ac:spMk id="2" creationId="{00000000-0000-0000-0000-000000000000}"/>
          </ac:spMkLst>
        </pc:spChg>
        <pc:spChg chg="mod">
          <ac:chgData name="Milen Spasov" userId="cef1107d-a77d-4d32-bd50-18e6745e452a" providerId="ADAL" clId="{977D40A3-F7DA-440D-A1A8-2168D3D193B9}" dt="2021-11-02T00:24:00.423" v="316" actId="20577"/>
          <ac:spMkLst>
            <pc:docMk/>
            <pc:sldMk cId="1685456235" sldId="324"/>
            <ac:spMk id="6" creationId="{00000000-0000-0000-0000-000000000000}"/>
          </ac:spMkLst>
        </pc:spChg>
      </pc:sldChg>
      <pc:sldChg chg="modSp add mod modAnim">
        <pc:chgData name="Milen Spasov" userId="cef1107d-a77d-4d32-bd50-18e6745e452a" providerId="ADAL" clId="{977D40A3-F7DA-440D-A1A8-2168D3D193B9}" dt="2021-11-02T00:30:23.378" v="333"/>
        <pc:sldMkLst>
          <pc:docMk/>
          <pc:sldMk cId="737871302" sldId="325"/>
        </pc:sldMkLst>
        <pc:spChg chg="mod">
          <ac:chgData name="Milen Spasov" userId="cef1107d-a77d-4d32-bd50-18e6745e452a" providerId="ADAL" clId="{977D40A3-F7DA-440D-A1A8-2168D3D193B9}" dt="2021-11-02T00:28:28.773" v="323"/>
          <ac:spMkLst>
            <pc:docMk/>
            <pc:sldMk cId="737871302" sldId="325"/>
            <ac:spMk id="2" creationId="{00000000-0000-0000-0000-000000000000}"/>
          </ac:spMkLst>
        </pc:spChg>
        <pc:spChg chg="mod">
          <ac:chgData name="Milen Spasov" userId="cef1107d-a77d-4d32-bd50-18e6745e452a" providerId="ADAL" clId="{977D40A3-F7DA-440D-A1A8-2168D3D193B9}" dt="2021-11-02T00:30:06.435" v="331" actId="207"/>
          <ac:spMkLst>
            <pc:docMk/>
            <pc:sldMk cId="737871302" sldId="325"/>
            <ac:spMk id="6" creationId="{00000000-0000-0000-0000-000000000000}"/>
          </ac:spMkLst>
        </pc:spChg>
      </pc:sldChg>
      <pc:sldChg chg="modSp add mod modAnim">
        <pc:chgData name="Milen Spasov" userId="cef1107d-a77d-4d32-bd50-18e6745e452a" providerId="ADAL" clId="{977D40A3-F7DA-440D-A1A8-2168D3D193B9}" dt="2021-11-02T00:33:07.499" v="342"/>
        <pc:sldMkLst>
          <pc:docMk/>
          <pc:sldMk cId="109583352" sldId="326"/>
        </pc:sldMkLst>
        <pc:spChg chg="mod">
          <ac:chgData name="Milen Spasov" userId="cef1107d-a77d-4d32-bd50-18e6745e452a" providerId="ADAL" clId="{977D40A3-F7DA-440D-A1A8-2168D3D193B9}" dt="2021-11-02T00:31:41.046" v="335"/>
          <ac:spMkLst>
            <pc:docMk/>
            <pc:sldMk cId="109583352" sldId="326"/>
            <ac:spMk id="2" creationId="{00000000-0000-0000-0000-000000000000}"/>
          </ac:spMkLst>
        </pc:spChg>
        <pc:spChg chg="mod">
          <ac:chgData name="Milen Spasov" userId="cef1107d-a77d-4d32-bd50-18e6745e452a" providerId="ADAL" clId="{977D40A3-F7DA-440D-A1A8-2168D3D193B9}" dt="2021-11-02T00:32:57.981" v="340" actId="207"/>
          <ac:spMkLst>
            <pc:docMk/>
            <pc:sldMk cId="109583352" sldId="326"/>
            <ac:spMk id="6" creationId="{00000000-0000-0000-0000-000000000000}"/>
          </ac:spMkLst>
        </pc:spChg>
      </pc:sldChg>
      <pc:sldChg chg="add del">
        <pc:chgData name="Milen Spasov" userId="cef1107d-a77d-4d32-bd50-18e6745e452a" providerId="ADAL" clId="{977D40A3-F7DA-440D-A1A8-2168D3D193B9}" dt="2021-11-09T02:34:26.400" v="544" actId="2696"/>
        <pc:sldMkLst>
          <pc:docMk/>
          <pc:sldMk cId="3784887524" sldId="327"/>
        </pc:sldMkLst>
      </pc:sldChg>
      <pc:sldChg chg="addSp delSp modSp add mod delAnim modAnim">
        <pc:chgData name="Milen Spasov" userId="cef1107d-a77d-4d32-bd50-18e6745e452a" providerId="ADAL" clId="{977D40A3-F7DA-440D-A1A8-2168D3D193B9}" dt="2021-11-09T15:50:33.511" v="557"/>
        <pc:sldMkLst>
          <pc:docMk/>
          <pc:sldMk cId="3502139679" sldId="328"/>
        </pc:sldMkLst>
        <pc:spChg chg="mod">
          <ac:chgData name="Milen Spasov" userId="cef1107d-a77d-4d32-bd50-18e6745e452a" providerId="ADAL" clId="{977D40A3-F7DA-440D-A1A8-2168D3D193B9}" dt="2021-11-09T01:54:54.174" v="496" actId="20577"/>
          <ac:spMkLst>
            <pc:docMk/>
            <pc:sldMk cId="3502139679" sldId="328"/>
            <ac:spMk id="2" creationId="{00000000-0000-0000-0000-000000000000}"/>
          </ac:spMkLst>
        </pc:spChg>
        <pc:spChg chg="add del">
          <ac:chgData name="Milen Spasov" userId="cef1107d-a77d-4d32-bd50-18e6745e452a" providerId="ADAL" clId="{977D40A3-F7DA-440D-A1A8-2168D3D193B9}" dt="2021-11-09T01:43:28.888" v="358"/>
          <ac:spMkLst>
            <pc:docMk/>
            <pc:sldMk cId="3502139679" sldId="328"/>
            <ac:spMk id="3" creationId="{73A0A970-421A-4608-8694-23528F2C91A7}"/>
          </ac:spMkLst>
        </pc:spChg>
        <pc:spChg chg="add mod">
          <ac:chgData name="Milen Spasov" userId="cef1107d-a77d-4d32-bd50-18e6745e452a" providerId="ADAL" clId="{977D40A3-F7DA-440D-A1A8-2168D3D193B9}" dt="2021-11-09T15:49:08.432" v="546" actId="1076"/>
          <ac:spMkLst>
            <pc:docMk/>
            <pc:sldMk cId="3502139679" sldId="328"/>
            <ac:spMk id="3" creationId="{F93CB48C-58AE-4D99-94A2-43433841E2FE}"/>
          </ac:spMkLst>
        </pc:spChg>
        <pc:spChg chg="add del">
          <ac:chgData name="Milen Spasov" userId="cef1107d-a77d-4d32-bd50-18e6745e452a" providerId="ADAL" clId="{977D40A3-F7DA-440D-A1A8-2168D3D193B9}" dt="2021-11-09T01:43:33.697" v="360"/>
          <ac:spMkLst>
            <pc:docMk/>
            <pc:sldMk cId="3502139679" sldId="328"/>
            <ac:spMk id="5" creationId="{A06C1F9F-6E69-4B3A-9944-64012D13206B}"/>
          </ac:spMkLst>
        </pc:spChg>
        <pc:spChg chg="del">
          <ac:chgData name="Milen Spasov" userId="cef1107d-a77d-4d32-bd50-18e6745e452a" providerId="ADAL" clId="{977D40A3-F7DA-440D-A1A8-2168D3D193B9}" dt="2021-11-09T01:40:41.910" v="345" actId="21"/>
          <ac:spMkLst>
            <pc:docMk/>
            <pc:sldMk cId="3502139679" sldId="328"/>
            <ac:spMk id="6" creationId="{00000000-0000-0000-0000-000000000000}"/>
          </ac:spMkLst>
        </pc:spChg>
        <pc:spChg chg="add del mod">
          <ac:chgData name="Milen Spasov" userId="cef1107d-a77d-4d32-bd50-18e6745e452a" providerId="ADAL" clId="{977D40A3-F7DA-440D-A1A8-2168D3D193B9}" dt="2021-11-09T02:21:26.398" v="512" actId="11529"/>
          <ac:spMkLst>
            <pc:docMk/>
            <pc:sldMk cId="3502139679" sldId="328"/>
            <ac:spMk id="10" creationId="{089961F9-3D3E-457C-B37F-FB65250D37BB}"/>
          </ac:spMkLst>
        </pc:spChg>
        <pc:spChg chg="add mod">
          <ac:chgData name="Milen Spasov" userId="cef1107d-a77d-4d32-bd50-18e6745e452a" providerId="ADAL" clId="{977D40A3-F7DA-440D-A1A8-2168D3D193B9}" dt="2021-11-09T15:49:20.289" v="548" actId="1076"/>
          <ac:spMkLst>
            <pc:docMk/>
            <pc:sldMk cId="3502139679" sldId="328"/>
            <ac:spMk id="24" creationId="{475AE6C9-DD57-4257-9CEB-B1F01139286C}"/>
          </ac:spMkLst>
        </pc:spChg>
        <pc:spChg chg="add del">
          <ac:chgData name="Milen Spasov" userId="cef1107d-a77d-4d32-bd50-18e6745e452a" providerId="ADAL" clId="{977D40A3-F7DA-440D-A1A8-2168D3D193B9}" dt="2021-11-09T02:24:45.293" v="516" actId="22"/>
          <ac:spMkLst>
            <pc:docMk/>
            <pc:sldMk cId="3502139679" sldId="328"/>
            <ac:spMk id="42" creationId="{4B316B18-6147-4FDE-818B-DDC8495DD328}"/>
          </ac:spMkLst>
        </pc:spChg>
        <pc:picChg chg="del">
          <ac:chgData name="Milen Spasov" userId="cef1107d-a77d-4d32-bd50-18e6745e452a" providerId="ADAL" clId="{977D40A3-F7DA-440D-A1A8-2168D3D193B9}" dt="2021-11-09T01:40:42.476" v="346" actId="21"/>
          <ac:picMkLst>
            <pc:docMk/>
            <pc:sldMk cId="3502139679" sldId="328"/>
            <ac:picMk id="4" creationId="{EF92C63C-B741-485C-807E-12AC5CAB2814}"/>
          </ac:picMkLst>
        </pc:picChg>
        <pc:picChg chg="add mod">
          <ac:chgData name="Milen Spasov" userId="cef1107d-a77d-4d32-bd50-18e6745e452a" providerId="ADAL" clId="{977D40A3-F7DA-440D-A1A8-2168D3D193B9}" dt="2021-11-09T02:28:35.529" v="524" actId="1076"/>
          <ac:picMkLst>
            <pc:docMk/>
            <pc:sldMk cId="3502139679" sldId="328"/>
            <ac:picMk id="28" creationId="{E6504367-C5D1-4DC3-85ED-B243FBE81A82}"/>
          </ac:picMkLst>
        </pc:picChg>
        <pc:picChg chg="add del mod">
          <ac:chgData name="Milen Spasov" userId="cef1107d-a77d-4d32-bd50-18e6745e452a" providerId="ADAL" clId="{977D40A3-F7DA-440D-A1A8-2168D3D193B9}" dt="2021-11-09T01:50:31.738" v="446" actId="21"/>
          <ac:picMkLst>
            <pc:docMk/>
            <pc:sldMk cId="3502139679" sldId="328"/>
            <ac:picMk id="29" creationId="{7C1D4662-8FD8-47C3-8FC9-87D364C8F3E6}"/>
          </ac:picMkLst>
        </pc:picChg>
        <pc:picChg chg="add del mod">
          <ac:chgData name="Milen Spasov" userId="cef1107d-a77d-4d32-bd50-18e6745e452a" providerId="ADAL" clId="{977D40A3-F7DA-440D-A1A8-2168D3D193B9}" dt="2021-11-09T02:30:38.885" v="538"/>
          <ac:picMkLst>
            <pc:docMk/>
            <pc:sldMk cId="3502139679" sldId="328"/>
            <ac:picMk id="44" creationId="{879C19A1-4B84-4CEE-BA86-D0D11F319C8D}"/>
          </ac:picMkLst>
        </pc:picChg>
        <pc:picChg chg="add mod">
          <ac:chgData name="Milen Spasov" userId="cef1107d-a77d-4d32-bd50-18e6745e452a" providerId="ADAL" clId="{977D40A3-F7DA-440D-A1A8-2168D3D193B9}" dt="2021-11-09T01:42:34.653" v="356" actId="1076"/>
          <ac:picMkLst>
            <pc:docMk/>
            <pc:sldMk cId="3502139679" sldId="328"/>
            <ac:picMk id="1026" creationId="{3F311A5C-CB83-4D1A-8A11-FDCEFBA2D9C4}"/>
          </ac:picMkLst>
        </pc:picChg>
        <pc:picChg chg="add mod">
          <ac:chgData name="Milen Spasov" userId="cef1107d-a77d-4d32-bd50-18e6745e452a" providerId="ADAL" clId="{977D40A3-F7DA-440D-A1A8-2168D3D193B9}" dt="2021-11-09T01:42:34.653" v="356" actId="1076"/>
          <ac:picMkLst>
            <pc:docMk/>
            <pc:sldMk cId="3502139679" sldId="328"/>
            <ac:picMk id="1028" creationId="{AEE10026-DA4B-420E-BA5E-B54935933B1F}"/>
          </ac:picMkLst>
        </pc:picChg>
        <pc:picChg chg="add del mod">
          <ac:chgData name="Milen Spasov" userId="cef1107d-a77d-4d32-bd50-18e6745e452a" providerId="ADAL" clId="{977D40A3-F7DA-440D-A1A8-2168D3D193B9}" dt="2021-11-09T01:48:57.475" v="415" actId="21"/>
          <ac:picMkLst>
            <pc:docMk/>
            <pc:sldMk cId="3502139679" sldId="328"/>
            <ac:picMk id="1034" creationId="{48910BC7-CFEA-48FA-BDAF-DE12BED571C1}"/>
          </ac:picMkLst>
        </pc:picChg>
        <pc:picChg chg="add del mod">
          <ac:chgData name="Milen Spasov" userId="cef1107d-a77d-4d32-bd50-18e6745e452a" providerId="ADAL" clId="{977D40A3-F7DA-440D-A1A8-2168D3D193B9}" dt="2021-11-09T01:48:57.926" v="416" actId="21"/>
          <ac:picMkLst>
            <pc:docMk/>
            <pc:sldMk cId="3502139679" sldId="328"/>
            <ac:picMk id="1036" creationId="{40401383-A354-4B31-95D2-D94136172EF0}"/>
          </ac:picMkLst>
        </pc:picChg>
        <pc:picChg chg="add del mod">
          <ac:chgData name="Milen Spasov" userId="cef1107d-a77d-4d32-bd50-18e6745e452a" providerId="ADAL" clId="{977D40A3-F7DA-440D-A1A8-2168D3D193B9}" dt="2021-11-09T01:48:58.324" v="417" actId="21"/>
          <ac:picMkLst>
            <pc:docMk/>
            <pc:sldMk cId="3502139679" sldId="328"/>
            <ac:picMk id="1038" creationId="{C5BA8890-0D42-4985-9535-70898CC21BE2}"/>
          </ac:picMkLst>
        </pc:picChg>
        <pc:picChg chg="add del mod">
          <ac:chgData name="Milen Spasov" userId="cef1107d-a77d-4d32-bd50-18e6745e452a" providerId="ADAL" clId="{977D40A3-F7DA-440D-A1A8-2168D3D193B9}" dt="2021-11-09T01:45:21.680" v="372"/>
          <ac:picMkLst>
            <pc:docMk/>
            <pc:sldMk cId="3502139679" sldId="328"/>
            <ac:picMk id="1040" creationId="{D92F160D-24E4-4A4F-8BBD-0F4F1817FC73}"/>
          </ac:picMkLst>
        </pc:picChg>
        <pc:picChg chg="add del mod">
          <ac:chgData name="Milen Spasov" userId="cef1107d-a77d-4d32-bd50-18e6745e452a" providerId="ADAL" clId="{977D40A3-F7DA-440D-A1A8-2168D3D193B9}" dt="2021-11-09T01:48:58.701" v="418" actId="21"/>
          <ac:picMkLst>
            <pc:docMk/>
            <pc:sldMk cId="3502139679" sldId="328"/>
            <ac:picMk id="1042" creationId="{E11ED491-1C6C-44A4-827D-66A15DE6DA97}"/>
          </ac:picMkLst>
        </pc:picChg>
        <pc:picChg chg="add del mod">
          <ac:chgData name="Milen Spasov" userId="cef1107d-a77d-4d32-bd50-18e6745e452a" providerId="ADAL" clId="{977D40A3-F7DA-440D-A1A8-2168D3D193B9}" dt="2021-11-09T01:48:59.058" v="419" actId="21"/>
          <ac:picMkLst>
            <pc:docMk/>
            <pc:sldMk cId="3502139679" sldId="328"/>
            <ac:picMk id="1044" creationId="{3063411C-4145-40CD-94A9-55298F4717AC}"/>
          </ac:picMkLst>
        </pc:picChg>
        <pc:picChg chg="add del mod">
          <ac:chgData name="Milen Spasov" userId="cef1107d-a77d-4d32-bd50-18e6745e452a" providerId="ADAL" clId="{977D40A3-F7DA-440D-A1A8-2168D3D193B9}" dt="2021-11-09T01:48:59.447" v="420" actId="21"/>
          <ac:picMkLst>
            <pc:docMk/>
            <pc:sldMk cId="3502139679" sldId="328"/>
            <ac:picMk id="1046" creationId="{39F31B84-0D55-41B2-A9C4-032666D76FAA}"/>
          </ac:picMkLst>
        </pc:picChg>
        <pc:picChg chg="add del mod">
          <ac:chgData name="Milen Spasov" userId="cef1107d-a77d-4d32-bd50-18e6745e452a" providerId="ADAL" clId="{977D40A3-F7DA-440D-A1A8-2168D3D193B9}" dt="2021-11-09T01:48:59.822" v="421" actId="21"/>
          <ac:picMkLst>
            <pc:docMk/>
            <pc:sldMk cId="3502139679" sldId="328"/>
            <ac:picMk id="1048" creationId="{E1A166A0-9D55-4D85-96D8-DDCF57E91F15}"/>
          </ac:picMkLst>
        </pc:picChg>
        <pc:picChg chg="add del mod">
          <ac:chgData name="Milen Spasov" userId="cef1107d-a77d-4d32-bd50-18e6745e452a" providerId="ADAL" clId="{977D40A3-F7DA-440D-A1A8-2168D3D193B9}" dt="2021-11-09T01:48:56.825" v="414" actId="21"/>
          <ac:picMkLst>
            <pc:docMk/>
            <pc:sldMk cId="3502139679" sldId="328"/>
            <ac:picMk id="1050" creationId="{EB2F2102-C526-4309-BBA0-F25B838B4F74}"/>
          </ac:picMkLst>
        </pc:picChg>
        <pc:picChg chg="add mod">
          <ac:chgData name="Milen Spasov" userId="cef1107d-a77d-4d32-bd50-18e6745e452a" providerId="ADAL" clId="{977D40A3-F7DA-440D-A1A8-2168D3D193B9}" dt="2021-11-09T02:28:35.529" v="524" actId="1076"/>
          <ac:picMkLst>
            <pc:docMk/>
            <pc:sldMk cId="3502139679" sldId="328"/>
            <ac:picMk id="1052" creationId="{11107245-AC63-4B94-A925-51384FD627FF}"/>
          </ac:picMkLst>
        </pc:picChg>
        <pc:picChg chg="add mod">
          <ac:chgData name="Milen Spasov" userId="cef1107d-a77d-4d32-bd50-18e6745e452a" providerId="ADAL" clId="{977D40A3-F7DA-440D-A1A8-2168D3D193B9}" dt="2021-11-09T02:28:35.529" v="524" actId="1076"/>
          <ac:picMkLst>
            <pc:docMk/>
            <pc:sldMk cId="3502139679" sldId="328"/>
            <ac:picMk id="1054" creationId="{6EB10722-8D7C-4429-B237-3B9E2F735AA9}"/>
          </ac:picMkLst>
        </pc:picChg>
        <pc:picChg chg="add mod">
          <ac:chgData name="Milen Spasov" userId="cef1107d-a77d-4d32-bd50-18e6745e452a" providerId="ADAL" clId="{977D40A3-F7DA-440D-A1A8-2168D3D193B9}" dt="2021-11-09T02:28:35.529" v="524" actId="1076"/>
          <ac:picMkLst>
            <pc:docMk/>
            <pc:sldMk cId="3502139679" sldId="328"/>
            <ac:picMk id="1056" creationId="{1B34FFDB-29E3-4E2C-9AB7-0B4EC44FA75E}"/>
          </ac:picMkLst>
        </pc:picChg>
        <pc:picChg chg="add mod">
          <ac:chgData name="Milen Spasov" userId="cef1107d-a77d-4d32-bd50-18e6745e452a" providerId="ADAL" clId="{977D40A3-F7DA-440D-A1A8-2168D3D193B9}" dt="2021-11-09T02:28:35.529" v="524" actId="1076"/>
          <ac:picMkLst>
            <pc:docMk/>
            <pc:sldMk cId="3502139679" sldId="328"/>
            <ac:picMk id="1058" creationId="{ED9A896D-7B73-4BB1-B3CB-42CB9657C69F}"/>
          </ac:picMkLst>
        </pc:picChg>
        <pc:picChg chg="add mod">
          <ac:chgData name="Milen Spasov" userId="cef1107d-a77d-4d32-bd50-18e6745e452a" providerId="ADAL" clId="{977D40A3-F7DA-440D-A1A8-2168D3D193B9}" dt="2021-11-09T02:28:35.529" v="524" actId="1076"/>
          <ac:picMkLst>
            <pc:docMk/>
            <pc:sldMk cId="3502139679" sldId="328"/>
            <ac:picMk id="1060" creationId="{037BDDD3-80A1-4F75-AC6D-61C45E65E651}"/>
          </ac:picMkLst>
        </pc:picChg>
        <pc:picChg chg="add mod">
          <ac:chgData name="Milen Spasov" userId="cef1107d-a77d-4d32-bd50-18e6745e452a" providerId="ADAL" clId="{977D40A3-F7DA-440D-A1A8-2168D3D193B9}" dt="2021-11-09T02:28:35.529" v="524" actId="1076"/>
          <ac:picMkLst>
            <pc:docMk/>
            <pc:sldMk cId="3502139679" sldId="328"/>
            <ac:picMk id="1062" creationId="{BB674FF2-34C3-4D92-9439-BC56389EF549}"/>
          </ac:picMkLst>
        </pc:picChg>
        <pc:picChg chg="add mod">
          <ac:chgData name="Milen Spasov" userId="cef1107d-a77d-4d32-bd50-18e6745e452a" providerId="ADAL" clId="{977D40A3-F7DA-440D-A1A8-2168D3D193B9}" dt="2021-11-09T02:28:35.529" v="524" actId="1076"/>
          <ac:picMkLst>
            <pc:docMk/>
            <pc:sldMk cId="3502139679" sldId="328"/>
            <ac:picMk id="1064" creationId="{3960A382-11AC-446C-8D65-3DCBDDD39954}"/>
          </ac:picMkLst>
        </pc:picChg>
        <pc:picChg chg="add del mod">
          <ac:chgData name="Milen Spasov" userId="cef1107d-a77d-4d32-bd50-18e6745e452a" providerId="ADAL" clId="{977D40A3-F7DA-440D-A1A8-2168D3D193B9}" dt="2021-11-09T01:50:28.667" v="444" actId="21"/>
          <ac:picMkLst>
            <pc:docMk/>
            <pc:sldMk cId="3502139679" sldId="328"/>
            <ac:picMk id="1066" creationId="{FD62EDD7-8874-4458-B680-73FC608F9282}"/>
          </ac:picMkLst>
        </pc:picChg>
        <pc:picChg chg="add del mod">
          <ac:chgData name="Milen Spasov" userId="cef1107d-a77d-4d32-bd50-18e6745e452a" providerId="ADAL" clId="{977D40A3-F7DA-440D-A1A8-2168D3D193B9}" dt="2021-11-09T01:50:28.667" v="444" actId="21"/>
          <ac:picMkLst>
            <pc:docMk/>
            <pc:sldMk cId="3502139679" sldId="328"/>
            <ac:picMk id="1068" creationId="{A5FC5626-6BEA-4EBD-A072-DB3FEFFDAFC8}"/>
          </ac:picMkLst>
        </pc:picChg>
        <pc:picChg chg="add mod">
          <ac:chgData name="Milen Spasov" userId="cef1107d-a77d-4d32-bd50-18e6745e452a" providerId="ADAL" clId="{977D40A3-F7DA-440D-A1A8-2168D3D193B9}" dt="2021-11-09T02:28:35.529" v="524" actId="1076"/>
          <ac:picMkLst>
            <pc:docMk/>
            <pc:sldMk cId="3502139679" sldId="328"/>
            <ac:picMk id="1070" creationId="{6AFD9DC1-F705-4666-B2E3-DD55B25E5C87}"/>
          </ac:picMkLst>
        </pc:picChg>
        <pc:picChg chg="add mod">
          <ac:chgData name="Milen Spasov" userId="cef1107d-a77d-4d32-bd50-18e6745e452a" providerId="ADAL" clId="{977D40A3-F7DA-440D-A1A8-2168D3D193B9}" dt="2021-11-09T02:28:35.529" v="524" actId="1076"/>
          <ac:picMkLst>
            <pc:docMk/>
            <pc:sldMk cId="3502139679" sldId="328"/>
            <ac:picMk id="1072" creationId="{AF470D2E-A2B4-4985-89B8-5B3BA0AF66BD}"/>
          </ac:picMkLst>
        </pc:picChg>
        <pc:picChg chg="add mod">
          <ac:chgData name="Milen Spasov" userId="cef1107d-a77d-4d32-bd50-18e6745e452a" providerId="ADAL" clId="{977D40A3-F7DA-440D-A1A8-2168D3D193B9}" dt="2021-11-09T02:28:35.529" v="524" actId="1076"/>
          <ac:picMkLst>
            <pc:docMk/>
            <pc:sldMk cId="3502139679" sldId="328"/>
            <ac:picMk id="1074" creationId="{B0EAA801-56C8-4BDC-9F90-4B6648413AF2}"/>
          </ac:picMkLst>
        </pc:picChg>
        <pc:picChg chg="add mod">
          <ac:chgData name="Milen Spasov" userId="cef1107d-a77d-4d32-bd50-18e6745e452a" providerId="ADAL" clId="{977D40A3-F7DA-440D-A1A8-2168D3D193B9}" dt="2021-11-09T02:28:35.529" v="524" actId="1076"/>
          <ac:picMkLst>
            <pc:docMk/>
            <pc:sldMk cId="3502139679" sldId="328"/>
            <ac:picMk id="1076" creationId="{1DFF128E-9D1C-4F2B-BA3C-03197BCCB8B8}"/>
          </ac:picMkLst>
        </pc:picChg>
        <pc:picChg chg="add mod">
          <ac:chgData name="Milen Spasov" userId="cef1107d-a77d-4d32-bd50-18e6745e452a" providerId="ADAL" clId="{977D40A3-F7DA-440D-A1A8-2168D3D193B9}" dt="2021-11-09T02:28:35.529" v="524" actId="1076"/>
          <ac:picMkLst>
            <pc:docMk/>
            <pc:sldMk cId="3502139679" sldId="328"/>
            <ac:picMk id="1078" creationId="{19A244A7-595B-4970-8810-BB0760AF316A}"/>
          </ac:picMkLst>
        </pc:picChg>
        <pc:picChg chg="add mod">
          <ac:chgData name="Milen Spasov" userId="cef1107d-a77d-4d32-bd50-18e6745e452a" providerId="ADAL" clId="{977D40A3-F7DA-440D-A1A8-2168D3D193B9}" dt="2021-11-09T02:28:35.529" v="524" actId="1076"/>
          <ac:picMkLst>
            <pc:docMk/>
            <pc:sldMk cId="3502139679" sldId="328"/>
            <ac:picMk id="1080" creationId="{74294FBE-0C62-4CDE-8BCD-0A71B8869B0B}"/>
          </ac:picMkLst>
        </pc:picChg>
        <pc:picChg chg="add mod">
          <ac:chgData name="Milen Spasov" userId="cef1107d-a77d-4d32-bd50-18e6745e452a" providerId="ADAL" clId="{977D40A3-F7DA-440D-A1A8-2168D3D193B9}" dt="2021-11-09T02:28:35.529" v="524" actId="1076"/>
          <ac:picMkLst>
            <pc:docMk/>
            <pc:sldMk cId="3502139679" sldId="328"/>
            <ac:picMk id="1082" creationId="{362857FE-F836-40F9-A521-CA45397C37B8}"/>
          </ac:picMkLst>
        </pc:picChg>
        <pc:picChg chg="add mod">
          <ac:chgData name="Milen Spasov" userId="cef1107d-a77d-4d32-bd50-18e6745e452a" providerId="ADAL" clId="{977D40A3-F7DA-440D-A1A8-2168D3D193B9}" dt="2021-11-09T15:49:28.554" v="550" actId="1076"/>
          <ac:picMkLst>
            <pc:docMk/>
            <pc:sldMk cId="3502139679" sldId="328"/>
            <ac:picMk id="1084" creationId="{51886065-BF5F-4B6E-A784-FB3E71188584}"/>
          </ac:picMkLst>
        </pc:picChg>
        <pc:picChg chg="add mod">
          <ac:chgData name="Milen Spasov" userId="cef1107d-a77d-4d32-bd50-18e6745e452a" providerId="ADAL" clId="{977D40A3-F7DA-440D-A1A8-2168D3D193B9}" dt="2021-11-09T15:49:32.648" v="551" actId="1076"/>
          <ac:picMkLst>
            <pc:docMk/>
            <pc:sldMk cId="3502139679" sldId="328"/>
            <ac:picMk id="1086" creationId="{3F2E82CE-23C1-4297-80D4-87CCF6421E01}"/>
          </ac:picMkLst>
        </pc:picChg>
        <pc:cxnChg chg="add del">
          <ac:chgData name="Milen Spasov" userId="cef1107d-a77d-4d32-bd50-18e6745e452a" providerId="ADAL" clId="{977D40A3-F7DA-440D-A1A8-2168D3D193B9}" dt="2021-11-09T02:21:01.791" v="508" actId="11529"/>
          <ac:cxnSpMkLst>
            <pc:docMk/>
            <pc:sldMk cId="3502139679" sldId="328"/>
            <ac:cxnSpMk id="9" creationId="{F00B4BF2-BDF7-4FED-9CBC-D7D2E8E7CE70}"/>
          </ac:cxnSpMkLst>
        </pc:cxnChg>
      </pc:sldChg>
      <pc:sldChg chg="addSp delSp modSp add mod modAnim">
        <pc:chgData name="Milen Spasov" userId="cef1107d-a77d-4d32-bd50-18e6745e452a" providerId="ADAL" clId="{977D40A3-F7DA-440D-A1A8-2168D3D193B9}" dt="2021-11-09T02:30:31.921" v="536" actId="1076"/>
        <pc:sldMkLst>
          <pc:docMk/>
          <pc:sldMk cId="1672831742" sldId="329"/>
        </pc:sldMkLst>
        <pc:spChg chg="add del">
          <ac:chgData name="Milen Spasov" userId="cef1107d-a77d-4d32-bd50-18e6745e452a" providerId="ADAL" clId="{977D40A3-F7DA-440D-A1A8-2168D3D193B9}" dt="2021-11-09T02:30:23.339" v="531" actId="22"/>
          <ac:spMkLst>
            <pc:docMk/>
            <pc:sldMk cId="1672831742" sldId="329"/>
            <ac:spMk id="24" creationId="{C1259863-DBE6-47CF-BF1F-E8BB39E30854}"/>
          </ac:spMkLst>
        </pc:spChg>
        <pc:picChg chg="del">
          <ac:chgData name="Milen Spasov" userId="cef1107d-a77d-4d32-bd50-18e6745e452a" providerId="ADAL" clId="{977D40A3-F7DA-440D-A1A8-2168D3D193B9}" dt="2021-11-09T02:30:07.050" v="529" actId="21"/>
          <ac:picMkLst>
            <pc:docMk/>
            <pc:sldMk cId="1672831742" sldId="329"/>
            <ac:picMk id="28" creationId="{E6504367-C5D1-4DC3-85ED-B243FBE81A82}"/>
          </ac:picMkLst>
        </pc:picChg>
        <pc:picChg chg="del">
          <ac:chgData name="Milen Spasov" userId="cef1107d-a77d-4d32-bd50-18e6745e452a" providerId="ADAL" clId="{977D40A3-F7DA-440D-A1A8-2168D3D193B9}" dt="2021-11-09T02:30:07.050" v="529" actId="21"/>
          <ac:picMkLst>
            <pc:docMk/>
            <pc:sldMk cId="1672831742" sldId="329"/>
            <ac:picMk id="1026" creationId="{3F311A5C-CB83-4D1A-8A11-FDCEFBA2D9C4}"/>
          </ac:picMkLst>
        </pc:picChg>
        <pc:picChg chg="del">
          <ac:chgData name="Milen Spasov" userId="cef1107d-a77d-4d32-bd50-18e6745e452a" providerId="ADAL" clId="{977D40A3-F7DA-440D-A1A8-2168D3D193B9}" dt="2021-11-09T02:30:07.050" v="529" actId="21"/>
          <ac:picMkLst>
            <pc:docMk/>
            <pc:sldMk cId="1672831742" sldId="329"/>
            <ac:picMk id="1028" creationId="{AEE10026-DA4B-420E-BA5E-B54935933B1F}"/>
          </ac:picMkLst>
        </pc:picChg>
        <pc:picChg chg="del">
          <ac:chgData name="Milen Spasov" userId="cef1107d-a77d-4d32-bd50-18e6745e452a" providerId="ADAL" clId="{977D40A3-F7DA-440D-A1A8-2168D3D193B9}" dt="2021-11-09T02:30:07.050" v="529" actId="21"/>
          <ac:picMkLst>
            <pc:docMk/>
            <pc:sldMk cId="1672831742" sldId="329"/>
            <ac:picMk id="1052" creationId="{11107245-AC63-4B94-A925-51384FD627FF}"/>
          </ac:picMkLst>
        </pc:picChg>
        <pc:picChg chg="del">
          <ac:chgData name="Milen Spasov" userId="cef1107d-a77d-4d32-bd50-18e6745e452a" providerId="ADAL" clId="{977D40A3-F7DA-440D-A1A8-2168D3D193B9}" dt="2021-11-09T02:30:07.050" v="529" actId="21"/>
          <ac:picMkLst>
            <pc:docMk/>
            <pc:sldMk cId="1672831742" sldId="329"/>
            <ac:picMk id="1054" creationId="{6EB10722-8D7C-4429-B237-3B9E2F735AA9}"/>
          </ac:picMkLst>
        </pc:picChg>
        <pc:picChg chg="del">
          <ac:chgData name="Milen Spasov" userId="cef1107d-a77d-4d32-bd50-18e6745e452a" providerId="ADAL" clId="{977D40A3-F7DA-440D-A1A8-2168D3D193B9}" dt="2021-11-09T02:30:07.050" v="529" actId="21"/>
          <ac:picMkLst>
            <pc:docMk/>
            <pc:sldMk cId="1672831742" sldId="329"/>
            <ac:picMk id="1056" creationId="{1B34FFDB-29E3-4E2C-9AB7-0B4EC44FA75E}"/>
          </ac:picMkLst>
        </pc:picChg>
        <pc:picChg chg="del">
          <ac:chgData name="Milen Spasov" userId="cef1107d-a77d-4d32-bd50-18e6745e452a" providerId="ADAL" clId="{977D40A3-F7DA-440D-A1A8-2168D3D193B9}" dt="2021-11-09T02:30:07.050" v="529" actId="21"/>
          <ac:picMkLst>
            <pc:docMk/>
            <pc:sldMk cId="1672831742" sldId="329"/>
            <ac:picMk id="1058" creationId="{ED9A896D-7B73-4BB1-B3CB-42CB9657C69F}"/>
          </ac:picMkLst>
        </pc:picChg>
        <pc:picChg chg="del">
          <ac:chgData name="Milen Spasov" userId="cef1107d-a77d-4d32-bd50-18e6745e452a" providerId="ADAL" clId="{977D40A3-F7DA-440D-A1A8-2168D3D193B9}" dt="2021-11-09T02:30:07.050" v="529" actId="21"/>
          <ac:picMkLst>
            <pc:docMk/>
            <pc:sldMk cId="1672831742" sldId="329"/>
            <ac:picMk id="1060" creationId="{037BDDD3-80A1-4F75-AC6D-61C45E65E651}"/>
          </ac:picMkLst>
        </pc:picChg>
        <pc:picChg chg="del">
          <ac:chgData name="Milen Spasov" userId="cef1107d-a77d-4d32-bd50-18e6745e452a" providerId="ADAL" clId="{977D40A3-F7DA-440D-A1A8-2168D3D193B9}" dt="2021-11-09T02:30:07.050" v="529" actId="21"/>
          <ac:picMkLst>
            <pc:docMk/>
            <pc:sldMk cId="1672831742" sldId="329"/>
            <ac:picMk id="1062" creationId="{BB674FF2-34C3-4D92-9439-BC56389EF549}"/>
          </ac:picMkLst>
        </pc:picChg>
        <pc:picChg chg="del">
          <ac:chgData name="Milen Spasov" userId="cef1107d-a77d-4d32-bd50-18e6745e452a" providerId="ADAL" clId="{977D40A3-F7DA-440D-A1A8-2168D3D193B9}" dt="2021-11-09T02:30:07.050" v="529" actId="21"/>
          <ac:picMkLst>
            <pc:docMk/>
            <pc:sldMk cId="1672831742" sldId="329"/>
            <ac:picMk id="1064" creationId="{3960A382-11AC-446C-8D65-3DCBDDD39954}"/>
          </ac:picMkLst>
        </pc:picChg>
        <pc:picChg chg="del">
          <ac:chgData name="Milen Spasov" userId="cef1107d-a77d-4d32-bd50-18e6745e452a" providerId="ADAL" clId="{977D40A3-F7DA-440D-A1A8-2168D3D193B9}" dt="2021-11-09T02:30:07.050" v="529" actId="21"/>
          <ac:picMkLst>
            <pc:docMk/>
            <pc:sldMk cId="1672831742" sldId="329"/>
            <ac:picMk id="1070" creationId="{6AFD9DC1-F705-4666-B2E3-DD55B25E5C87}"/>
          </ac:picMkLst>
        </pc:picChg>
        <pc:picChg chg="del">
          <ac:chgData name="Milen Spasov" userId="cef1107d-a77d-4d32-bd50-18e6745e452a" providerId="ADAL" clId="{977D40A3-F7DA-440D-A1A8-2168D3D193B9}" dt="2021-11-09T02:30:07.050" v="529" actId="21"/>
          <ac:picMkLst>
            <pc:docMk/>
            <pc:sldMk cId="1672831742" sldId="329"/>
            <ac:picMk id="1072" creationId="{AF470D2E-A2B4-4985-89B8-5B3BA0AF66BD}"/>
          </ac:picMkLst>
        </pc:picChg>
        <pc:picChg chg="del">
          <ac:chgData name="Milen Spasov" userId="cef1107d-a77d-4d32-bd50-18e6745e452a" providerId="ADAL" clId="{977D40A3-F7DA-440D-A1A8-2168D3D193B9}" dt="2021-11-09T02:30:07.050" v="529" actId="21"/>
          <ac:picMkLst>
            <pc:docMk/>
            <pc:sldMk cId="1672831742" sldId="329"/>
            <ac:picMk id="1074" creationId="{B0EAA801-56C8-4BDC-9F90-4B6648413AF2}"/>
          </ac:picMkLst>
        </pc:picChg>
        <pc:picChg chg="del">
          <ac:chgData name="Milen Spasov" userId="cef1107d-a77d-4d32-bd50-18e6745e452a" providerId="ADAL" clId="{977D40A3-F7DA-440D-A1A8-2168D3D193B9}" dt="2021-11-09T02:30:07.050" v="529" actId="21"/>
          <ac:picMkLst>
            <pc:docMk/>
            <pc:sldMk cId="1672831742" sldId="329"/>
            <ac:picMk id="1076" creationId="{1DFF128E-9D1C-4F2B-BA3C-03197BCCB8B8}"/>
          </ac:picMkLst>
        </pc:picChg>
        <pc:picChg chg="del">
          <ac:chgData name="Milen Spasov" userId="cef1107d-a77d-4d32-bd50-18e6745e452a" providerId="ADAL" clId="{977D40A3-F7DA-440D-A1A8-2168D3D193B9}" dt="2021-11-09T02:30:07.050" v="529" actId="21"/>
          <ac:picMkLst>
            <pc:docMk/>
            <pc:sldMk cId="1672831742" sldId="329"/>
            <ac:picMk id="1078" creationId="{19A244A7-595B-4970-8810-BB0760AF316A}"/>
          </ac:picMkLst>
        </pc:picChg>
        <pc:picChg chg="del">
          <ac:chgData name="Milen Spasov" userId="cef1107d-a77d-4d32-bd50-18e6745e452a" providerId="ADAL" clId="{977D40A3-F7DA-440D-A1A8-2168D3D193B9}" dt="2021-11-09T02:30:07.050" v="529" actId="21"/>
          <ac:picMkLst>
            <pc:docMk/>
            <pc:sldMk cId="1672831742" sldId="329"/>
            <ac:picMk id="1080" creationId="{74294FBE-0C62-4CDE-8BCD-0A71B8869B0B}"/>
          </ac:picMkLst>
        </pc:picChg>
        <pc:picChg chg="del">
          <ac:chgData name="Milen Spasov" userId="cef1107d-a77d-4d32-bd50-18e6745e452a" providerId="ADAL" clId="{977D40A3-F7DA-440D-A1A8-2168D3D193B9}" dt="2021-11-09T02:30:07.050" v="529" actId="21"/>
          <ac:picMkLst>
            <pc:docMk/>
            <pc:sldMk cId="1672831742" sldId="329"/>
            <ac:picMk id="1082" creationId="{362857FE-F836-40F9-A521-CA45397C37B8}"/>
          </ac:picMkLst>
        </pc:picChg>
        <pc:picChg chg="del">
          <ac:chgData name="Milen Spasov" userId="cef1107d-a77d-4d32-bd50-18e6745e452a" providerId="ADAL" clId="{977D40A3-F7DA-440D-A1A8-2168D3D193B9}" dt="2021-11-09T02:30:07.050" v="529" actId="21"/>
          <ac:picMkLst>
            <pc:docMk/>
            <pc:sldMk cId="1672831742" sldId="329"/>
            <ac:picMk id="1084" creationId="{51886065-BF5F-4B6E-A784-FB3E71188584}"/>
          </ac:picMkLst>
        </pc:picChg>
        <pc:picChg chg="del">
          <ac:chgData name="Milen Spasov" userId="cef1107d-a77d-4d32-bd50-18e6745e452a" providerId="ADAL" clId="{977D40A3-F7DA-440D-A1A8-2168D3D193B9}" dt="2021-11-09T02:30:07.050" v="529" actId="21"/>
          <ac:picMkLst>
            <pc:docMk/>
            <pc:sldMk cId="1672831742" sldId="329"/>
            <ac:picMk id="1086" creationId="{3F2E82CE-23C1-4297-80D4-87CCF6421E01}"/>
          </ac:picMkLst>
        </pc:picChg>
        <pc:picChg chg="add mod">
          <ac:chgData name="Milen Spasov" userId="cef1107d-a77d-4d32-bd50-18e6745e452a" providerId="ADAL" clId="{977D40A3-F7DA-440D-A1A8-2168D3D193B9}" dt="2021-11-09T02:30:31.921" v="536" actId="1076"/>
          <ac:picMkLst>
            <pc:docMk/>
            <pc:sldMk cId="1672831742" sldId="329"/>
            <ac:picMk id="2050" creationId="{DF3DDE96-6658-430F-9F81-CBA0ABF812D0}"/>
          </ac:picMkLst>
        </pc:picChg>
      </pc:sldChg>
      <pc:sldChg chg="addSp delSp modSp add">
        <pc:chgData name="Milen Spasov" userId="cef1107d-a77d-4d32-bd50-18e6745e452a" providerId="ADAL" clId="{977D40A3-F7DA-440D-A1A8-2168D3D193B9}" dt="2021-11-09T02:32:50.161" v="543" actId="1076"/>
        <pc:sldMkLst>
          <pc:docMk/>
          <pc:sldMk cId="1564133451" sldId="330"/>
        </pc:sldMkLst>
        <pc:picChg chg="del">
          <ac:chgData name="Milen Spasov" userId="cef1107d-a77d-4d32-bd50-18e6745e452a" providerId="ADAL" clId="{977D40A3-F7DA-440D-A1A8-2168D3D193B9}" dt="2021-11-09T02:30:46.280" v="540" actId="21"/>
          <ac:picMkLst>
            <pc:docMk/>
            <pc:sldMk cId="1564133451" sldId="330"/>
            <ac:picMk id="2050" creationId="{DF3DDE96-6658-430F-9F81-CBA0ABF812D0}"/>
          </ac:picMkLst>
        </pc:picChg>
        <pc:picChg chg="add mod">
          <ac:chgData name="Milen Spasov" userId="cef1107d-a77d-4d32-bd50-18e6745e452a" providerId="ADAL" clId="{977D40A3-F7DA-440D-A1A8-2168D3D193B9}" dt="2021-11-09T02:32:50.161" v="543" actId="1076"/>
          <ac:picMkLst>
            <pc:docMk/>
            <pc:sldMk cId="1564133451" sldId="330"/>
            <ac:picMk id="3074" creationId="{70838C3F-89A5-4C78-A02B-F6A50AC05E83}"/>
          </ac:picMkLst>
        </pc:picChg>
      </pc:sldChg>
    </pc:docChg>
  </pc:docChgLst>
  <pc:docChgLst>
    <pc:chgData name="Milen Spasov" userId="cef1107d-a77d-4d32-bd50-18e6745e452a" providerId="ADAL" clId="{344C6612-62F1-4417-8AEB-1621406AC2F0}"/>
    <pc:docChg chg="undo redo custSel addSld delSld modSld">
      <pc:chgData name="Milen Spasov" userId="cef1107d-a77d-4d32-bd50-18e6745e452a" providerId="ADAL" clId="{344C6612-62F1-4417-8AEB-1621406AC2F0}" dt="2021-10-26T06:45:58.059" v="1728" actId="207"/>
      <pc:docMkLst>
        <pc:docMk/>
      </pc:docMkLst>
      <pc:sldChg chg="modSp mod">
        <pc:chgData name="Milen Spasov" userId="cef1107d-a77d-4d32-bd50-18e6745e452a" providerId="ADAL" clId="{344C6612-62F1-4417-8AEB-1621406AC2F0}" dt="2021-10-25T21:50:05.003" v="27" actId="20577"/>
        <pc:sldMkLst>
          <pc:docMk/>
          <pc:sldMk cId="4159982713" sldId="258"/>
        </pc:sldMkLst>
        <pc:spChg chg="mod">
          <ac:chgData name="Milen Spasov" userId="cef1107d-a77d-4d32-bd50-18e6745e452a" providerId="ADAL" clId="{344C6612-62F1-4417-8AEB-1621406AC2F0}" dt="2021-10-25T21:50:05.003" v="27" actId="20577"/>
          <ac:spMkLst>
            <pc:docMk/>
            <pc:sldMk cId="4159982713" sldId="258"/>
            <ac:spMk id="8" creationId="{00000000-0000-0000-0000-000000000000}"/>
          </ac:spMkLst>
        </pc:spChg>
      </pc:sldChg>
      <pc:sldChg chg="del">
        <pc:chgData name="Milen Spasov" userId="cef1107d-a77d-4d32-bd50-18e6745e452a" providerId="ADAL" clId="{344C6612-62F1-4417-8AEB-1621406AC2F0}" dt="2021-10-25T21:50:08.861" v="28" actId="2696"/>
        <pc:sldMkLst>
          <pc:docMk/>
          <pc:sldMk cId="3189061390" sldId="282"/>
        </pc:sldMkLst>
      </pc:sldChg>
      <pc:sldChg chg="addSp delSp modSp mod modAnim">
        <pc:chgData name="Milen Spasov" userId="cef1107d-a77d-4d32-bd50-18e6745e452a" providerId="ADAL" clId="{344C6612-62F1-4417-8AEB-1621406AC2F0}" dt="2021-10-25T22:06:01.671" v="732"/>
        <pc:sldMkLst>
          <pc:docMk/>
          <pc:sldMk cId="2356699583" sldId="308"/>
        </pc:sldMkLst>
        <pc:spChg chg="mod">
          <ac:chgData name="Milen Spasov" userId="cef1107d-a77d-4d32-bd50-18e6745e452a" providerId="ADAL" clId="{344C6612-62F1-4417-8AEB-1621406AC2F0}" dt="2021-10-25T21:53:23.724" v="50" actId="20577"/>
          <ac:spMkLst>
            <pc:docMk/>
            <pc:sldMk cId="2356699583" sldId="308"/>
            <ac:spMk id="2" creationId="{00000000-0000-0000-0000-000000000000}"/>
          </ac:spMkLst>
        </pc:spChg>
        <pc:spChg chg="add del">
          <ac:chgData name="Milen Spasov" userId="cef1107d-a77d-4d32-bd50-18e6745e452a" providerId="ADAL" clId="{344C6612-62F1-4417-8AEB-1621406AC2F0}" dt="2021-10-25T21:56:20.333" v="292"/>
          <ac:spMkLst>
            <pc:docMk/>
            <pc:sldMk cId="2356699583" sldId="308"/>
            <ac:spMk id="3" creationId="{376C471B-4E0C-435E-A3D0-DF82BF091D7A}"/>
          </ac:spMkLst>
        </pc:spChg>
        <pc:spChg chg="add del mod">
          <ac:chgData name="Milen Spasov" userId="cef1107d-a77d-4d32-bd50-18e6745e452a" providerId="ADAL" clId="{344C6612-62F1-4417-8AEB-1621406AC2F0}" dt="2021-10-25T21:56:20.057" v="291"/>
          <ac:spMkLst>
            <pc:docMk/>
            <pc:sldMk cId="2356699583" sldId="308"/>
            <ac:spMk id="4" creationId="{702BF41A-2177-4C9E-941F-A8D0709FBCE6}"/>
          </ac:spMkLst>
        </pc:spChg>
        <pc:spChg chg="add del">
          <ac:chgData name="Milen Spasov" userId="cef1107d-a77d-4d32-bd50-18e6745e452a" providerId="ADAL" clId="{344C6612-62F1-4417-8AEB-1621406AC2F0}" dt="2021-10-25T21:57:21.768" v="429"/>
          <ac:spMkLst>
            <pc:docMk/>
            <pc:sldMk cId="2356699583" sldId="308"/>
            <ac:spMk id="5" creationId="{7F448804-608B-4B60-83DF-0FBE740150F2}"/>
          </ac:spMkLst>
        </pc:spChg>
        <pc:spChg chg="mod">
          <ac:chgData name="Milen Spasov" userId="cef1107d-a77d-4d32-bd50-18e6745e452a" providerId="ADAL" clId="{344C6612-62F1-4417-8AEB-1621406AC2F0}" dt="2021-10-25T22:02:32.330" v="675" actId="20577"/>
          <ac:spMkLst>
            <pc:docMk/>
            <pc:sldMk cId="2356699583" sldId="308"/>
            <ac:spMk id="6" creationId="{00000000-0000-0000-0000-000000000000}"/>
          </ac:spMkLst>
        </pc:spChg>
        <pc:spChg chg="add del">
          <ac:chgData name="Milen Spasov" userId="cef1107d-a77d-4d32-bd50-18e6745e452a" providerId="ADAL" clId="{344C6612-62F1-4417-8AEB-1621406AC2F0}" dt="2021-10-25T21:57:23.544" v="431"/>
          <ac:spMkLst>
            <pc:docMk/>
            <pc:sldMk cId="2356699583" sldId="308"/>
            <ac:spMk id="8" creationId="{EDB3B36C-9244-4073-A22F-F1EE475730D8}"/>
          </ac:spMkLst>
        </pc:spChg>
      </pc:sldChg>
      <pc:sldChg chg="del">
        <pc:chgData name="Milen Spasov" userId="cef1107d-a77d-4d32-bd50-18e6745e452a" providerId="ADAL" clId="{344C6612-62F1-4417-8AEB-1621406AC2F0}" dt="2021-10-25T22:03:20.150" v="676" actId="2696"/>
        <pc:sldMkLst>
          <pc:docMk/>
          <pc:sldMk cId="4279783209" sldId="310"/>
        </pc:sldMkLst>
      </pc:sldChg>
      <pc:sldChg chg="del">
        <pc:chgData name="Milen Spasov" userId="cef1107d-a77d-4d32-bd50-18e6745e452a" providerId="ADAL" clId="{344C6612-62F1-4417-8AEB-1621406AC2F0}" dt="2021-10-25T22:03:20.793" v="677" actId="2696"/>
        <pc:sldMkLst>
          <pc:docMk/>
          <pc:sldMk cId="2779468573" sldId="311"/>
        </pc:sldMkLst>
      </pc:sldChg>
      <pc:sldChg chg="del">
        <pc:chgData name="Milen Spasov" userId="cef1107d-a77d-4d32-bd50-18e6745e452a" providerId="ADAL" clId="{344C6612-62F1-4417-8AEB-1621406AC2F0}" dt="2021-10-25T22:03:21.540" v="678" actId="2696"/>
        <pc:sldMkLst>
          <pc:docMk/>
          <pc:sldMk cId="875340183" sldId="312"/>
        </pc:sldMkLst>
      </pc:sldChg>
      <pc:sldChg chg="del">
        <pc:chgData name="Milen Spasov" userId="cef1107d-a77d-4d32-bd50-18e6745e452a" providerId="ADAL" clId="{344C6612-62F1-4417-8AEB-1621406AC2F0}" dt="2021-10-25T22:03:30.098" v="685" actId="2696"/>
        <pc:sldMkLst>
          <pc:docMk/>
          <pc:sldMk cId="64300376" sldId="313"/>
        </pc:sldMkLst>
      </pc:sldChg>
      <pc:sldChg chg="del">
        <pc:chgData name="Milen Spasov" userId="cef1107d-a77d-4d32-bd50-18e6745e452a" providerId="ADAL" clId="{344C6612-62F1-4417-8AEB-1621406AC2F0}" dt="2021-10-25T22:03:28.446" v="683" actId="2696"/>
        <pc:sldMkLst>
          <pc:docMk/>
          <pc:sldMk cId="3409639318" sldId="314"/>
        </pc:sldMkLst>
      </pc:sldChg>
      <pc:sldChg chg="del">
        <pc:chgData name="Milen Spasov" userId="cef1107d-a77d-4d32-bd50-18e6745e452a" providerId="ADAL" clId="{344C6612-62F1-4417-8AEB-1621406AC2F0}" dt="2021-10-25T22:03:29.350" v="684" actId="2696"/>
        <pc:sldMkLst>
          <pc:docMk/>
          <pc:sldMk cId="315033959" sldId="317"/>
        </pc:sldMkLst>
      </pc:sldChg>
      <pc:sldChg chg="addSp delSp modSp mod modAnim">
        <pc:chgData name="Milen Spasov" userId="cef1107d-a77d-4d32-bd50-18e6745e452a" providerId="ADAL" clId="{344C6612-62F1-4417-8AEB-1621406AC2F0}" dt="2021-10-25T22:14:04.245" v="736" actId="22"/>
        <pc:sldMkLst>
          <pc:docMk/>
          <pc:sldMk cId="2441847278" sldId="318"/>
        </pc:sldMkLst>
        <pc:spChg chg="mod">
          <ac:chgData name="Milen Spasov" userId="cef1107d-a77d-4d32-bd50-18e6745e452a" providerId="ADAL" clId="{344C6612-62F1-4417-8AEB-1621406AC2F0}" dt="2021-10-25T22:03:24.961" v="682" actId="20577"/>
          <ac:spMkLst>
            <pc:docMk/>
            <pc:sldMk cId="2441847278" sldId="318"/>
            <ac:spMk id="2" creationId="{00000000-0000-0000-0000-000000000000}"/>
          </ac:spMkLst>
        </pc:spChg>
        <pc:spChg chg="mod">
          <ac:chgData name="Milen Spasov" userId="cef1107d-a77d-4d32-bd50-18e6745e452a" providerId="ADAL" clId="{344C6612-62F1-4417-8AEB-1621406AC2F0}" dt="2021-10-25T22:05:31.180" v="727"/>
          <ac:spMkLst>
            <pc:docMk/>
            <pc:sldMk cId="2441847278" sldId="318"/>
            <ac:spMk id="6" creationId="{00000000-0000-0000-0000-000000000000}"/>
          </ac:spMkLst>
        </pc:spChg>
        <pc:spChg chg="add del">
          <ac:chgData name="Milen Spasov" userId="cef1107d-a77d-4d32-bd50-18e6745e452a" providerId="ADAL" clId="{344C6612-62F1-4417-8AEB-1621406AC2F0}" dt="2021-10-25T22:14:04.245" v="736" actId="22"/>
          <ac:spMkLst>
            <pc:docMk/>
            <pc:sldMk cId="2441847278" sldId="318"/>
            <ac:spMk id="8" creationId="{928DE9D0-AD8B-4FD4-B24A-5DFA72448AF1}"/>
          </ac:spMkLst>
        </pc:spChg>
      </pc:sldChg>
      <pc:sldChg chg="del">
        <pc:chgData name="Milen Spasov" userId="cef1107d-a77d-4d32-bd50-18e6745e452a" providerId="ADAL" clId="{344C6612-62F1-4417-8AEB-1621406AC2F0}" dt="2021-10-25T22:03:31.050" v="686" actId="2696"/>
        <pc:sldMkLst>
          <pc:docMk/>
          <pc:sldMk cId="1096909354" sldId="319"/>
        </pc:sldMkLst>
      </pc:sldChg>
      <pc:sldChg chg="addSp delSp modSp add mod modAnim">
        <pc:chgData name="Milen Spasov" userId="cef1107d-a77d-4d32-bd50-18e6745e452a" providerId="ADAL" clId="{344C6612-62F1-4417-8AEB-1621406AC2F0}" dt="2021-10-25T22:30:36.018" v="1239" actId="20577"/>
        <pc:sldMkLst>
          <pc:docMk/>
          <pc:sldMk cId="3234313737" sldId="319"/>
        </pc:sldMkLst>
        <pc:spChg chg="mod">
          <ac:chgData name="Milen Spasov" userId="cef1107d-a77d-4d32-bd50-18e6745e452a" providerId="ADAL" clId="{344C6612-62F1-4417-8AEB-1621406AC2F0}" dt="2021-10-25T22:30:36.018" v="1239" actId="20577"/>
          <ac:spMkLst>
            <pc:docMk/>
            <pc:sldMk cId="3234313737" sldId="319"/>
            <ac:spMk id="2" creationId="{00000000-0000-0000-0000-000000000000}"/>
          </ac:spMkLst>
        </pc:spChg>
        <pc:spChg chg="add del">
          <ac:chgData name="Milen Spasov" userId="cef1107d-a77d-4d32-bd50-18e6745e452a" providerId="ADAL" clId="{344C6612-62F1-4417-8AEB-1621406AC2F0}" dt="2021-10-25T22:14:28.262" v="752"/>
          <ac:spMkLst>
            <pc:docMk/>
            <pc:sldMk cId="3234313737" sldId="319"/>
            <ac:spMk id="3" creationId="{417DBA26-606C-4C31-AEB0-FB00A89438E0}"/>
          </ac:spMkLst>
        </pc:spChg>
        <pc:spChg chg="add del">
          <ac:chgData name="Milen Spasov" userId="cef1107d-a77d-4d32-bd50-18e6745e452a" providerId="ADAL" clId="{344C6612-62F1-4417-8AEB-1621406AC2F0}" dt="2021-10-25T22:14:38.302" v="755"/>
          <ac:spMkLst>
            <pc:docMk/>
            <pc:sldMk cId="3234313737" sldId="319"/>
            <ac:spMk id="4" creationId="{D355B489-F664-483F-9693-392BBC99E82B}"/>
          </ac:spMkLst>
        </pc:spChg>
        <pc:spChg chg="add del">
          <ac:chgData name="Milen Spasov" userId="cef1107d-a77d-4d32-bd50-18e6745e452a" providerId="ADAL" clId="{344C6612-62F1-4417-8AEB-1621406AC2F0}" dt="2021-10-25T22:18:23.803" v="767"/>
          <ac:spMkLst>
            <pc:docMk/>
            <pc:sldMk cId="3234313737" sldId="319"/>
            <ac:spMk id="5" creationId="{CC394EBE-9C3B-4CE7-8E53-C36C70B0CC5E}"/>
          </ac:spMkLst>
        </pc:spChg>
        <pc:spChg chg="mod">
          <ac:chgData name="Milen Spasov" userId="cef1107d-a77d-4d32-bd50-18e6745e452a" providerId="ADAL" clId="{344C6612-62F1-4417-8AEB-1621406AC2F0}" dt="2021-10-25T22:23:30.099" v="940" actId="1076"/>
          <ac:spMkLst>
            <pc:docMk/>
            <pc:sldMk cId="3234313737" sldId="319"/>
            <ac:spMk id="6" creationId="{00000000-0000-0000-0000-000000000000}"/>
          </ac:spMkLst>
        </pc:spChg>
      </pc:sldChg>
      <pc:sldChg chg="del">
        <pc:chgData name="Milen Spasov" userId="cef1107d-a77d-4d32-bd50-18e6745e452a" providerId="ADAL" clId="{344C6612-62F1-4417-8AEB-1621406AC2F0}" dt="2021-10-25T22:03:31.818" v="687" actId="2696"/>
        <pc:sldMkLst>
          <pc:docMk/>
          <pc:sldMk cId="1654333132" sldId="320"/>
        </pc:sldMkLst>
      </pc:sldChg>
      <pc:sldChg chg="addSp delSp modSp add del modAnim">
        <pc:chgData name="Milen Spasov" userId="cef1107d-a77d-4d32-bd50-18e6745e452a" providerId="ADAL" clId="{344C6612-62F1-4417-8AEB-1621406AC2F0}" dt="2021-10-25T22:27:31.229" v="1048" actId="2696"/>
        <pc:sldMkLst>
          <pc:docMk/>
          <pc:sldMk cId="3766921686" sldId="320"/>
        </pc:sldMkLst>
        <pc:spChg chg="mod">
          <ac:chgData name="Milen Spasov" userId="cef1107d-a77d-4d32-bd50-18e6745e452a" providerId="ADAL" clId="{344C6612-62F1-4417-8AEB-1621406AC2F0}" dt="2021-10-25T22:20:11.671" v="793" actId="20577"/>
          <ac:spMkLst>
            <pc:docMk/>
            <pc:sldMk cId="3766921686" sldId="320"/>
            <ac:spMk id="2" creationId="{00000000-0000-0000-0000-000000000000}"/>
          </ac:spMkLst>
        </pc:spChg>
        <pc:spChg chg="add del">
          <ac:chgData name="Milen Spasov" userId="cef1107d-a77d-4d32-bd50-18e6745e452a" providerId="ADAL" clId="{344C6612-62F1-4417-8AEB-1621406AC2F0}" dt="2021-10-25T22:22:20.358" v="810"/>
          <ac:spMkLst>
            <pc:docMk/>
            <pc:sldMk cId="3766921686" sldId="320"/>
            <ac:spMk id="3" creationId="{2C39955F-2347-42AB-A25D-D3FA5E34D932}"/>
          </ac:spMkLst>
        </pc:spChg>
        <pc:spChg chg="mod">
          <ac:chgData name="Milen Spasov" userId="cef1107d-a77d-4d32-bd50-18e6745e452a" providerId="ADAL" clId="{344C6612-62F1-4417-8AEB-1621406AC2F0}" dt="2021-10-25T22:25:40.622" v="1033" actId="20577"/>
          <ac:spMkLst>
            <pc:docMk/>
            <pc:sldMk cId="3766921686" sldId="320"/>
            <ac:spMk id="6" creationId="{00000000-0000-0000-0000-000000000000}"/>
          </ac:spMkLst>
        </pc:spChg>
      </pc:sldChg>
      <pc:sldChg chg="del">
        <pc:chgData name="Milen Spasov" userId="cef1107d-a77d-4d32-bd50-18e6745e452a" providerId="ADAL" clId="{344C6612-62F1-4417-8AEB-1621406AC2F0}" dt="2021-10-25T22:03:32.837" v="688" actId="2696"/>
        <pc:sldMkLst>
          <pc:docMk/>
          <pc:sldMk cId="3075920861" sldId="321"/>
        </pc:sldMkLst>
      </pc:sldChg>
      <pc:sldChg chg="modSp add mod modAnim">
        <pc:chgData name="Milen Spasov" userId="cef1107d-a77d-4d32-bd50-18e6745e452a" providerId="ADAL" clId="{344C6612-62F1-4417-8AEB-1621406AC2F0}" dt="2021-10-25T22:30:44.242" v="1245" actId="20577"/>
        <pc:sldMkLst>
          <pc:docMk/>
          <pc:sldMk cId="4180567852" sldId="321"/>
        </pc:sldMkLst>
        <pc:spChg chg="mod">
          <ac:chgData name="Milen Spasov" userId="cef1107d-a77d-4d32-bd50-18e6745e452a" providerId="ADAL" clId="{344C6612-62F1-4417-8AEB-1621406AC2F0}" dt="2021-10-25T22:30:44.242" v="1245" actId="20577"/>
          <ac:spMkLst>
            <pc:docMk/>
            <pc:sldMk cId="4180567852" sldId="321"/>
            <ac:spMk id="2" creationId="{00000000-0000-0000-0000-000000000000}"/>
          </ac:spMkLst>
        </pc:spChg>
        <pc:spChg chg="mod">
          <ac:chgData name="Milen Spasov" userId="cef1107d-a77d-4d32-bd50-18e6745e452a" providerId="ADAL" clId="{344C6612-62F1-4417-8AEB-1621406AC2F0}" dt="2021-10-25T22:27:18.766" v="1046" actId="20577"/>
          <ac:spMkLst>
            <pc:docMk/>
            <pc:sldMk cId="4180567852" sldId="321"/>
            <ac:spMk id="6" creationId="{00000000-0000-0000-0000-000000000000}"/>
          </ac:spMkLst>
        </pc:spChg>
      </pc:sldChg>
      <pc:sldChg chg="del">
        <pc:chgData name="Milen Spasov" userId="cef1107d-a77d-4d32-bd50-18e6745e452a" providerId="ADAL" clId="{344C6612-62F1-4417-8AEB-1621406AC2F0}" dt="2021-10-25T22:03:33.855" v="689" actId="2696"/>
        <pc:sldMkLst>
          <pc:docMk/>
          <pc:sldMk cId="696601465" sldId="322"/>
        </pc:sldMkLst>
      </pc:sldChg>
      <pc:sldChg chg="modSp add mod modAnim">
        <pc:chgData name="Milen Spasov" userId="cef1107d-a77d-4d32-bd50-18e6745e452a" providerId="ADAL" clId="{344C6612-62F1-4417-8AEB-1621406AC2F0}" dt="2021-10-25T22:30:52.564" v="1249" actId="20577"/>
        <pc:sldMkLst>
          <pc:docMk/>
          <pc:sldMk cId="2123908883" sldId="322"/>
        </pc:sldMkLst>
        <pc:spChg chg="mod">
          <ac:chgData name="Milen Spasov" userId="cef1107d-a77d-4d32-bd50-18e6745e452a" providerId="ADAL" clId="{344C6612-62F1-4417-8AEB-1621406AC2F0}" dt="2021-10-25T22:30:52.564" v="1249" actId="20577"/>
          <ac:spMkLst>
            <pc:docMk/>
            <pc:sldMk cId="2123908883" sldId="322"/>
            <ac:spMk id="2" creationId="{00000000-0000-0000-0000-000000000000}"/>
          </ac:spMkLst>
        </pc:spChg>
        <pc:spChg chg="mod">
          <ac:chgData name="Milen Spasov" userId="cef1107d-a77d-4d32-bd50-18e6745e452a" providerId="ADAL" clId="{344C6612-62F1-4417-8AEB-1621406AC2F0}" dt="2021-10-25T22:30:18.105" v="1233" actId="20577"/>
          <ac:spMkLst>
            <pc:docMk/>
            <pc:sldMk cId="2123908883" sldId="322"/>
            <ac:spMk id="6" creationId="{00000000-0000-0000-0000-000000000000}"/>
          </ac:spMkLst>
        </pc:spChg>
      </pc:sldChg>
      <pc:sldChg chg="del">
        <pc:chgData name="Milen Spasov" userId="cef1107d-a77d-4d32-bd50-18e6745e452a" providerId="ADAL" clId="{344C6612-62F1-4417-8AEB-1621406AC2F0}" dt="2021-10-25T22:03:34.995" v="690" actId="2696"/>
        <pc:sldMkLst>
          <pc:docMk/>
          <pc:sldMk cId="151638002" sldId="323"/>
        </pc:sldMkLst>
      </pc:sldChg>
      <pc:sldChg chg="addSp delSp modSp add mod modAnim">
        <pc:chgData name="Milen Spasov" userId="cef1107d-a77d-4d32-bd50-18e6745e452a" providerId="ADAL" clId="{344C6612-62F1-4417-8AEB-1621406AC2F0}" dt="2021-10-25T22:33:28.988" v="1276"/>
        <pc:sldMkLst>
          <pc:docMk/>
          <pc:sldMk cId="1297348892" sldId="323"/>
        </pc:sldMkLst>
        <pc:spChg chg="mod">
          <ac:chgData name="Milen Spasov" userId="cef1107d-a77d-4d32-bd50-18e6745e452a" providerId="ADAL" clId="{344C6612-62F1-4417-8AEB-1621406AC2F0}" dt="2021-10-25T22:31:00.549" v="1255" actId="20577"/>
          <ac:spMkLst>
            <pc:docMk/>
            <pc:sldMk cId="1297348892" sldId="323"/>
            <ac:spMk id="2" creationId="{00000000-0000-0000-0000-000000000000}"/>
          </ac:spMkLst>
        </pc:spChg>
        <pc:spChg chg="add del">
          <ac:chgData name="Milen Spasov" userId="cef1107d-a77d-4d32-bd50-18e6745e452a" providerId="ADAL" clId="{344C6612-62F1-4417-8AEB-1621406AC2F0}" dt="2021-10-25T22:31:25.109" v="1257"/>
          <ac:spMkLst>
            <pc:docMk/>
            <pc:sldMk cId="1297348892" sldId="323"/>
            <ac:spMk id="3" creationId="{47D70C0D-C137-4EE6-BB87-2DBD4C407C56}"/>
          </ac:spMkLst>
        </pc:spChg>
        <pc:spChg chg="add del">
          <ac:chgData name="Milen Spasov" userId="cef1107d-a77d-4d32-bd50-18e6745e452a" providerId="ADAL" clId="{344C6612-62F1-4417-8AEB-1621406AC2F0}" dt="2021-10-25T22:32:25.100" v="1269"/>
          <ac:spMkLst>
            <pc:docMk/>
            <pc:sldMk cId="1297348892" sldId="323"/>
            <ac:spMk id="4" creationId="{434FD049-6FDD-414F-8597-850EFA0AD6A2}"/>
          </ac:spMkLst>
        </pc:spChg>
        <pc:spChg chg="mod">
          <ac:chgData name="Milen Spasov" userId="cef1107d-a77d-4d32-bd50-18e6745e452a" providerId="ADAL" clId="{344C6612-62F1-4417-8AEB-1621406AC2F0}" dt="2021-10-25T22:32:47.817" v="1272" actId="207"/>
          <ac:spMkLst>
            <pc:docMk/>
            <pc:sldMk cId="1297348892" sldId="323"/>
            <ac:spMk id="6" creationId="{00000000-0000-0000-0000-000000000000}"/>
          </ac:spMkLst>
        </pc:spChg>
      </pc:sldChg>
      <pc:sldChg chg="addSp delSp modSp add mod modAnim">
        <pc:chgData name="Milen Spasov" userId="cef1107d-a77d-4d32-bd50-18e6745e452a" providerId="ADAL" clId="{344C6612-62F1-4417-8AEB-1621406AC2F0}" dt="2021-10-25T22:38:07.935" v="1345" actId="20577"/>
        <pc:sldMkLst>
          <pc:docMk/>
          <pc:sldMk cId="2926066371" sldId="324"/>
        </pc:sldMkLst>
        <pc:spChg chg="mod">
          <ac:chgData name="Milen Spasov" userId="cef1107d-a77d-4d32-bd50-18e6745e452a" providerId="ADAL" clId="{344C6612-62F1-4417-8AEB-1621406AC2F0}" dt="2021-10-25T22:38:07.935" v="1345" actId="20577"/>
          <ac:spMkLst>
            <pc:docMk/>
            <pc:sldMk cId="2926066371" sldId="324"/>
            <ac:spMk id="2" creationId="{00000000-0000-0000-0000-000000000000}"/>
          </ac:spMkLst>
        </pc:spChg>
        <pc:spChg chg="add del">
          <ac:chgData name="Milen Spasov" userId="cef1107d-a77d-4d32-bd50-18e6745e452a" providerId="ADAL" clId="{344C6612-62F1-4417-8AEB-1621406AC2F0}" dt="2021-10-25T22:34:25.881" v="1284"/>
          <ac:spMkLst>
            <pc:docMk/>
            <pc:sldMk cId="2926066371" sldId="324"/>
            <ac:spMk id="3" creationId="{DB78CBDF-B28E-406D-AB9D-B6581024DB1A}"/>
          </ac:spMkLst>
        </pc:spChg>
        <pc:spChg chg="mod">
          <ac:chgData name="Milen Spasov" userId="cef1107d-a77d-4d32-bd50-18e6745e452a" providerId="ADAL" clId="{344C6612-62F1-4417-8AEB-1621406AC2F0}" dt="2021-10-25T22:36:27.651" v="1337" actId="207"/>
          <ac:spMkLst>
            <pc:docMk/>
            <pc:sldMk cId="2926066371" sldId="324"/>
            <ac:spMk id="6" creationId="{00000000-0000-0000-0000-000000000000}"/>
          </ac:spMkLst>
        </pc:spChg>
      </pc:sldChg>
      <pc:sldChg chg="addSp delSp modSp add mod modAnim">
        <pc:chgData name="Milen Spasov" userId="cef1107d-a77d-4d32-bd50-18e6745e452a" providerId="ADAL" clId="{344C6612-62F1-4417-8AEB-1621406AC2F0}" dt="2021-10-25T22:45:02.499" v="1494"/>
        <pc:sldMkLst>
          <pc:docMk/>
          <pc:sldMk cId="3005318804" sldId="325"/>
        </pc:sldMkLst>
        <pc:spChg chg="mod">
          <ac:chgData name="Milen Spasov" userId="cef1107d-a77d-4d32-bd50-18e6745e452a" providerId="ADAL" clId="{344C6612-62F1-4417-8AEB-1621406AC2F0}" dt="2021-10-25T22:38:14.340" v="1347" actId="20577"/>
          <ac:spMkLst>
            <pc:docMk/>
            <pc:sldMk cId="3005318804" sldId="325"/>
            <ac:spMk id="2" creationId="{00000000-0000-0000-0000-000000000000}"/>
          </ac:spMkLst>
        </pc:spChg>
        <pc:spChg chg="add del">
          <ac:chgData name="Milen Spasov" userId="cef1107d-a77d-4d32-bd50-18e6745e452a" providerId="ADAL" clId="{344C6612-62F1-4417-8AEB-1621406AC2F0}" dt="2021-10-25T22:38:21.206" v="1349"/>
          <ac:spMkLst>
            <pc:docMk/>
            <pc:sldMk cId="3005318804" sldId="325"/>
            <ac:spMk id="3" creationId="{97DE8626-0572-42C4-9816-2A77A2B7BB33}"/>
          </ac:spMkLst>
        </pc:spChg>
        <pc:spChg chg="add del">
          <ac:chgData name="Milen Spasov" userId="cef1107d-a77d-4d32-bd50-18e6745e452a" providerId="ADAL" clId="{344C6612-62F1-4417-8AEB-1621406AC2F0}" dt="2021-10-25T22:39:52.550" v="1406"/>
          <ac:spMkLst>
            <pc:docMk/>
            <pc:sldMk cId="3005318804" sldId="325"/>
            <ac:spMk id="4" creationId="{76623252-4788-4FFE-98F8-D37F6FC4447D}"/>
          </ac:spMkLst>
        </pc:spChg>
        <pc:spChg chg="add del">
          <ac:chgData name="Milen Spasov" userId="cef1107d-a77d-4d32-bd50-18e6745e452a" providerId="ADAL" clId="{344C6612-62F1-4417-8AEB-1621406AC2F0}" dt="2021-10-25T22:40:39.822" v="1417"/>
          <ac:spMkLst>
            <pc:docMk/>
            <pc:sldMk cId="3005318804" sldId="325"/>
            <ac:spMk id="5" creationId="{7119F793-BC63-4DD7-9021-173C9F01F192}"/>
          </ac:spMkLst>
        </pc:spChg>
        <pc:spChg chg="mod">
          <ac:chgData name="Milen Spasov" userId="cef1107d-a77d-4d32-bd50-18e6745e452a" providerId="ADAL" clId="{344C6612-62F1-4417-8AEB-1621406AC2F0}" dt="2021-10-25T22:41:31.693" v="1488" actId="207"/>
          <ac:spMkLst>
            <pc:docMk/>
            <pc:sldMk cId="3005318804" sldId="325"/>
            <ac:spMk id="6" creationId="{00000000-0000-0000-0000-000000000000}"/>
          </ac:spMkLst>
        </pc:spChg>
        <pc:spChg chg="add del">
          <ac:chgData name="Milen Spasov" userId="cef1107d-a77d-4d32-bd50-18e6745e452a" providerId="ADAL" clId="{344C6612-62F1-4417-8AEB-1621406AC2F0}" dt="2021-10-25T22:41:06.865" v="1435"/>
          <ac:spMkLst>
            <pc:docMk/>
            <pc:sldMk cId="3005318804" sldId="325"/>
            <ac:spMk id="8" creationId="{37361311-8BA6-4F85-9492-02F399E55F5A}"/>
          </ac:spMkLst>
        </pc:spChg>
      </pc:sldChg>
      <pc:sldChg chg="modSp add modAnim">
        <pc:chgData name="Milen Spasov" userId="cef1107d-a77d-4d32-bd50-18e6745e452a" providerId="ADAL" clId="{344C6612-62F1-4417-8AEB-1621406AC2F0}" dt="2021-10-25T22:46:18.804" v="1521" actId="20577"/>
        <pc:sldMkLst>
          <pc:docMk/>
          <pc:sldMk cId="2417536436" sldId="326"/>
        </pc:sldMkLst>
        <pc:spChg chg="mod">
          <ac:chgData name="Milen Spasov" userId="cef1107d-a77d-4d32-bd50-18e6745e452a" providerId="ADAL" clId="{344C6612-62F1-4417-8AEB-1621406AC2F0}" dt="2021-10-25T22:46:18.804" v="1521" actId="20577"/>
          <ac:spMkLst>
            <pc:docMk/>
            <pc:sldMk cId="2417536436" sldId="326"/>
            <ac:spMk id="2" creationId="{00000000-0000-0000-0000-000000000000}"/>
          </ac:spMkLst>
        </pc:spChg>
        <pc:spChg chg="mod">
          <ac:chgData name="Milen Spasov" userId="cef1107d-a77d-4d32-bd50-18e6745e452a" providerId="ADAL" clId="{344C6612-62F1-4417-8AEB-1621406AC2F0}" dt="2021-10-25T22:46:07.078" v="1514" actId="207"/>
          <ac:spMkLst>
            <pc:docMk/>
            <pc:sldMk cId="2417536436" sldId="326"/>
            <ac:spMk id="6" creationId="{00000000-0000-0000-0000-000000000000}"/>
          </ac:spMkLst>
        </pc:spChg>
      </pc:sldChg>
      <pc:sldChg chg="addSp delSp modSp add mod modAnim">
        <pc:chgData name="Milen Spasov" userId="cef1107d-a77d-4d32-bd50-18e6745e452a" providerId="ADAL" clId="{344C6612-62F1-4417-8AEB-1621406AC2F0}" dt="2021-10-25T23:06:52.843" v="1640" actId="20577"/>
        <pc:sldMkLst>
          <pc:docMk/>
          <pc:sldMk cId="2819046072" sldId="327"/>
        </pc:sldMkLst>
        <pc:spChg chg="mod">
          <ac:chgData name="Milen Spasov" userId="cef1107d-a77d-4d32-bd50-18e6745e452a" providerId="ADAL" clId="{344C6612-62F1-4417-8AEB-1621406AC2F0}" dt="2021-10-25T22:47:55.360" v="1526" actId="108"/>
          <ac:spMkLst>
            <pc:docMk/>
            <pc:sldMk cId="2819046072" sldId="327"/>
            <ac:spMk id="2" creationId="{00000000-0000-0000-0000-000000000000}"/>
          </ac:spMkLst>
        </pc:spChg>
        <pc:spChg chg="add del">
          <ac:chgData name="Milen Spasov" userId="cef1107d-a77d-4d32-bd50-18e6745e452a" providerId="ADAL" clId="{344C6612-62F1-4417-8AEB-1621406AC2F0}" dt="2021-10-25T22:48:06.912" v="1530"/>
          <ac:spMkLst>
            <pc:docMk/>
            <pc:sldMk cId="2819046072" sldId="327"/>
            <ac:spMk id="3" creationId="{5DFC57DC-97F0-4B2F-AD5C-E28F285A99E5}"/>
          </ac:spMkLst>
        </pc:spChg>
        <pc:spChg chg="mod">
          <ac:chgData name="Milen Spasov" userId="cef1107d-a77d-4d32-bd50-18e6745e452a" providerId="ADAL" clId="{344C6612-62F1-4417-8AEB-1621406AC2F0}" dt="2021-10-25T23:06:52.843" v="1640" actId="20577"/>
          <ac:spMkLst>
            <pc:docMk/>
            <pc:sldMk cId="2819046072" sldId="327"/>
            <ac:spMk id="6" creationId="{00000000-0000-0000-0000-000000000000}"/>
          </ac:spMkLst>
        </pc:spChg>
      </pc:sldChg>
      <pc:sldChg chg="addSp delSp modSp add mod modAnim">
        <pc:chgData name="Milen Spasov" userId="cef1107d-a77d-4d32-bd50-18e6745e452a" providerId="ADAL" clId="{344C6612-62F1-4417-8AEB-1621406AC2F0}" dt="2021-10-25T22:51:28.090" v="1574" actId="20577"/>
        <pc:sldMkLst>
          <pc:docMk/>
          <pc:sldMk cId="2285470306" sldId="328"/>
        </pc:sldMkLst>
        <pc:spChg chg="mod">
          <ac:chgData name="Milen Spasov" userId="cef1107d-a77d-4d32-bd50-18e6745e452a" providerId="ADAL" clId="{344C6612-62F1-4417-8AEB-1621406AC2F0}" dt="2021-10-25T22:51:28.090" v="1574" actId="20577"/>
          <ac:spMkLst>
            <pc:docMk/>
            <pc:sldMk cId="2285470306" sldId="328"/>
            <ac:spMk id="2" creationId="{00000000-0000-0000-0000-000000000000}"/>
          </ac:spMkLst>
        </pc:spChg>
        <pc:spChg chg="add del">
          <ac:chgData name="Milen Spasov" userId="cef1107d-a77d-4d32-bd50-18e6745e452a" providerId="ADAL" clId="{344C6612-62F1-4417-8AEB-1621406AC2F0}" dt="2021-10-25T22:49:04.659" v="1540"/>
          <ac:spMkLst>
            <pc:docMk/>
            <pc:sldMk cId="2285470306" sldId="328"/>
            <ac:spMk id="3" creationId="{C51FA411-C309-4653-875B-0FF278DBEC53}"/>
          </ac:spMkLst>
        </pc:spChg>
        <pc:spChg chg="add del">
          <ac:chgData name="Milen Spasov" userId="cef1107d-a77d-4d32-bd50-18e6745e452a" providerId="ADAL" clId="{344C6612-62F1-4417-8AEB-1621406AC2F0}" dt="2021-10-25T22:49:44.182" v="1546"/>
          <ac:spMkLst>
            <pc:docMk/>
            <pc:sldMk cId="2285470306" sldId="328"/>
            <ac:spMk id="4" creationId="{9D615579-A939-49FF-9509-4BD5DF6EFF02}"/>
          </ac:spMkLst>
        </pc:spChg>
        <pc:spChg chg="add del">
          <ac:chgData name="Milen Spasov" userId="cef1107d-a77d-4d32-bd50-18e6745e452a" providerId="ADAL" clId="{344C6612-62F1-4417-8AEB-1621406AC2F0}" dt="2021-10-25T22:50:33.929" v="1557"/>
          <ac:spMkLst>
            <pc:docMk/>
            <pc:sldMk cId="2285470306" sldId="328"/>
            <ac:spMk id="5" creationId="{48C46B60-4BBF-4707-A4BC-DB44ED9D3850}"/>
          </ac:spMkLst>
        </pc:spChg>
        <pc:spChg chg="mod">
          <ac:chgData name="Milen Spasov" userId="cef1107d-a77d-4d32-bd50-18e6745e452a" providerId="ADAL" clId="{344C6612-62F1-4417-8AEB-1621406AC2F0}" dt="2021-10-25T22:50:55.829" v="1563" actId="20577"/>
          <ac:spMkLst>
            <pc:docMk/>
            <pc:sldMk cId="2285470306" sldId="328"/>
            <ac:spMk id="6" creationId="{00000000-0000-0000-0000-000000000000}"/>
          </ac:spMkLst>
        </pc:spChg>
      </pc:sldChg>
      <pc:sldChg chg="addSp delSp modSp add mod modAnim">
        <pc:chgData name="Milen Spasov" userId="cef1107d-a77d-4d32-bd50-18e6745e452a" providerId="ADAL" clId="{344C6612-62F1-4417-8AEB-1621406AC2F0}" dt="2021-10-26T06:45:58.059" v="1728" actId="207"/>
        <pc:sldMkLst>
          <pc:docMk/>
          <pc:sldMk cId="251999890" sldId="329"/>
        </pc:sldMkLst>
        <pc:spChg chg="mod">
          <ac:chgData name="Milen Spasov" userId="cef1107d-a77d-4d32-bd50-18e6745e452a" providerId="ADAL" clId="{344C6612-62F1-4417-8AEB-1621406AC2F0}" dt="2021-10-25T22:51:32.907" v="1580" actId="20577"/>
          <ac:spMkLst>
            <pc:docMk/>
            <pc:sldMk cId="251999890" sldId="329"/>
            <ac:spMk id="2" creationId="{00000000-0000-0000-0000-000000000000}"/>
          </ac:spMkLst>
        </pc:spChg>
        <pc:spChg chg="add del">
          <ac:chgData name="Milen Spasov" userId="cef1107d-a77d-4d32-bd50-18e6745e452a" providerId="ADAL" clId="{344C6612-62F1-4417-8AEB-1621406AC2F0}" dt="2021-10-25T22:51:41.847" v="1582"/>
          <ac:spMkLst>
            <pc:docMk/>
            <pc:sldMk cId="251999890" sldId="329"/>
            <ac:spMk id="3" creationId="{8F162BED-0FBB-4CC3-801F-002065E94652}"/>
          </ac:spMkLst>
        </pc:spChg>
        <pc:spChg chg="add del">
          <ac:chgData name="Milen Spasov" userId="cef1107d-a77d-4d32-bd50-18e6745e452a" providerId="ADAL" clId="{344C6612-62F1-4417-8AEB-1621406AC2F0}" dt="2021-10-25T22:58:13.821" v="1586"/>
          <ac:spMkLst>
            <pc:docMk/>
            <pc:sldMk cId="251999890" sldId="329"/>
            <ac:spMk id="4" creationId="{861E1030-0A3A-498B-AE8E-E1E663B8877E}"/>
          </ac:spMkLst>
        </pc:spChg>
        <pc:spChg chg="mod">
          <ac:chgData name="Milen Spasov" userId="cef1107d-a77d-4d32-bd50-18e6745e452a" providerId="ADAL" clId="{344C6612-62F1-4417-8AEB-1621406AC2F0}" dt="2021-10-26T06:45:58.059" v="1728" actId="207"/>
          <ac:spMkLst>
            <pc:docMk/>
            <pc:sldMk cId="251999890" sldId="329"/>
            <ac:spMk id="6" creationId="{00000000-0000-0000-0000-000000000000}"/>
          </ac:spMkLst>
        </pc:spChg>
      </pc:sldChg>
      <pc:sldChg chg="addSp delSp modSp add mod modAnim">
        <pc:chgData name="Milen Spasov" userId="cef1107d-a77d-4d32-bd50-18e6745e452a" providerId="ADAL" clId="{344C6612-62F1-4417-8AEB-1621406AC2F0}" dt="2021-10-25T23:01:09.498" v="1631"/>
        <pc:sldMkLst>
          <pc:docMk/>
          <pc:sldMk cId="764728095" sldId="330"/>
        </pc:sldMkLst>
        <pc:spChg chg="mod">
          <ac:chgData name="Milen Spasov" userId="cef1107d-a77d-4d32-bd50-18e6745e452a" providerId="ADAL" clId="{344C6612-62F1-4417-8AEB-1621406AC2F0}" dt="2021-10-25T22:59:01.164" v="1602" actId="20577"/>
          <ac:spMkLst>
            <pc:docMk/>
            <pc:sldMk cId="764728095" sldId="330"/>
            <ac:spMk id="2" creationId="{00000000-0000-0000-0000-000000000000}"/>
          </ac:spMkLst>
        </pc:spChg>
        <pc:spChg chg="add del">
          <ac:chgData name="Milen Spasov" userId="cef1107d-a77d-4d32-bd50-18e6745e452a" providerId="ADAL" clId="{344C6612-62F1-4417-8AEB-1621406AC2F0}" dt="2021-10-25T23:00:08.157" v="1614"/>
          <ac:spMkLst>
            <pc:docMk/>
            <pc:sldMk cId="764728095" sldId="330"/>
            <ac:spMk id="3" creationId="{7CA97B93-2BBE-45D5-8294-5BE6C4BA876C}"/>
          </ac:spMkLst>
        </pc:spChg>
        <pc:spChg chg="mod">
          <ac:chgData name="Milen Spasov" userId="cef1107d-a77d-4d32-bd50-18e6745e452a" providerId="ADAL" clId="{344C6612-62F1-4417-8AEB-1621406AC2F0}" dt="2021-10-25T23:00:31.179" v="1623" actId="207"/>
          <ac:spMkLst>
            <pc:docMk/>
            <pc:sldMk cId="764728095" sldId="330"/>
            <ac:spMk id="6" creationId="{00000000-0000-0000-0000-000000000000}"/>
          </ac:spMkLst>
        </pc:spChg>
      </pc:sldChg>
    </pc:docChg>
  </pc:docChgLst>
  <pc:docChgLst>
    <pc:chgData name="Milen Spasov" userId="cef1107d-a77d-4d32-bd50-18e6745e452a" providerId="ADAL" clId="{6504BB63-59C8-4B79-950D-341D56D8F942}"/>
    <pc:docChg chg="undo custSel addSld delSld modSld">
      <pc:chgData name="Milen Spasov" userId="cef1107d-a77d-4d32-bd50-18e6745e452a" providerId="ADAL" clId="{6504BB63-59C8-4B79-950D-341D56D8F942}" dt="2021-10-10T01:58:08.649" v="4311" actId="2696"/>
      <pc:docMkLst>
        <pc:docMk/>
      </pc:docMkLst>
      <pc:sldChg chg="modSp mod">
        <pc:chgData name="Milen Spasov" userId="cef1107d-a77d-4d32-bd50-18e6745e452a" providerId="ADAL" clId="{6504BB63-59C8-4B79-950D-341D56D8F942}" dt="2021-10-10T00:44:52.247" v="53" actId="20577"/>
        <pc:sldMkLst>
          <pc:docMk/>
          <pc:sldMk cId="4159982713" sldId="258"/>
        </pc:sldMkLst>
        <pc:spChg chg="mod">
          <ac:chgData name="Milen Spasov" userId="cef1107d-a77d-4d32-bd50-18e6745e452a" providerId="ADAL" clId="{6504BB63-59C8-4B79-950D-341D56D8F942}" dt="2021-10-10T00:44:52.247" v="53" actId="20577"/>
          <ac:spMkLst>
            <pc:docMk/>
            <pc:sldMk cId="4159982713" sldId="258"/>
            <ac:spMk id="8" creationId="{00000000-0000-0000-0000-000000000000}"/>
          </ac:spMkLst>
        </pc:spChg>
      </pc:sldChg>
      <pc:sldChg chg="delSp modSp mod delAnim modAnim">
        <pc:chgData name="Milen Spasov" userId="cef1107d-a77d-4d32-bd50-18e6745e452a" providerId="ADAL" clId="{6504BB63-59C8-4B79-950D-341D56D8F942}" dt="2021-10-10T01:07:58.850" v="1455" actId="20577"/>
        <pc:sldMkLst>
          <pc:docMk/>
          <pc:sldMk cId="3189061390" sldId="282"/>
        </pc:sldMkLst>
        <pc:spChg chg="mod">
          <ac:chgData name="Milen Spasov" userId="cef1107d-a77d-4d32-bd50-18e6745e452a" providerId="ADAL" clId="{6504BB63-59C8-4B79-950D-341D56D8F942}" dt="2021-10-10T00:44:40.853" v="26" actId="20577"/>
          <ac:spMkLst>
            <pc:docMk/>
            <pc:sldMk cId="3189061390" sldId="282"/>
            <ac:spMk id="2" creationId="{00000000-0000-0000-0000-000000000000}"/>
          </ac:spMkLst>
        </pc:spChg>
        <pc:spChg chg="del">
          <ac:chgData name="Milen Spasov" userId="cef1107d-a77d-4d32-bd50-18e6745e452a" providerId="ADAL" clId="{6504BB63-59C8-4B79-950D-341D56D8F942}" dt="2021-10-10T00:44:33.021" v="22" actId="21"/>
          <ac:spMkLst>
            <pc:docMk/>
            <pc:sldMk cId="3189061390" sldId="282"/>
            <ac:spMk id="5" creationId="{48CC3338-E573-43D7-A0C7-8604E3B1D561}"/>
          </ac:spMkLst>
        </pc:spChg>
        <pc:spChg chg="mod">
          <ac:chgData name="Milen Spasov" userId="cef1107d-a77d-4d32-bd50-18e6745e452a" providerId="ADAL" clId="{6504BB63-59C8-4B79-950D-341D56D8F942}" dt="2021-10-10T01:07:58.850" v="1455" actId="20577"/>
          <ac:spMkLst>
            <pc:docMk/>
            <pc:sldMk cId="3189061390" sldId="282"/>
            <ac:spMk id="6" creationId="{00000000-0000-0000-0000-000000000000}"/>
          </ac:spMkLst>
        </pc:spChg>
        <pc:spChg chg="del">
          <ac:chgData name="Milen Spasov" userId="cef1107d-a77d-4d32-bd50-18e6745e452a" providerId="ADAL" clId="{6504BB63-59C8-4B79-950D-341D56D8F942}" dt="2021-10-10T00:44:35.824" v="23" actId="21"/>
          <ac:spMkLst>
            <pc:docMk/>
            <pc:sldMk cId="3189061390" sldId="282"/>
            <ac:spMk id="8" creationId="{28FA3479-E460-414E-A3BE-6A7D828E8788}"/>
          </ac:spMkLst>
        </pc:spChg>
      </pc:sldChg>
      <pc:sldChg chg="del">
        <pc:chgData name="Milen Spasov" userId="cef1107d-a77d-4d32-bd50-18e6745e452a" providerId="ADAL" clId="{6504BB63-59C8-4B79-950D-341D56D8F942}" dt="2021-10-10T00:59:50.462" v="1037" actId="2696"/>
        <pc:sldMkLst>
          <pc:docMk/>
          <pc:sldMk cId="3349829652" sldId="283"/>
        </pc:sldMkLst>
      </pc:sldChg>
      <pc:sldChg chg="del">
        <pc:chgData name="Milen Spasov" userId="cef1107d-a77d-4d32-bd50-18e6745e452a" providerId="ADAL" clId="{6504BB63-59C8-4B79-950D-341D56D8F942}" dt="2021-10-10T00:59:52.258" v="1038" actId="2696"/>
        <pc:sldMkLst>
          <pc:docMk/>
          <pc:sldMk cId="795920418" sldId="285"/>
        </pc:sldMkLst>
      </pc:sldChg>
      <pc:sldChg chg="del">
        <pc:chgData name="Milen Spasov" userId="cef1107d-a77d-4d32-bd50-18e6745e452a" providerId="ADAL" clId="{6504BB63-59C8-4B79-950D-341D56D8F942}" dt="2021-10-10T01:26:45.312" v="3244" actId="2696"/>
        <pc:sldMkLst>
          <pc:docMk/>
          <pc:sldMk cId="2612779196" sldId="287"/>
        </pc:sldMkLst>
      </pc:sldChg>
      <pc:sldChg chg="del">
        <pc:chgData name="Milen Spasov" userId="cef1107d-a77d-4d32-bd50-18e6745e452a" providerId="ADAL" clId="{6504BB63-59C8-4B79-950D-341D56D8F942}" dt="2021-10-10T01:26:47.325" v="3245" actId="2696"/>
        <pc:sldMkLst>
          <pc:docMk/>
          <pc:sldMk cId="1124037223" sldId="288"/>
        </pc:sldMkLst>
      </pc:sldChg>
      <pc:sldChg chg="del">
        <pc:chgData name="Milen Spasov" userId="cef1107d-a77d-4d32-bd50-18e6745e452a" providerId="ADAL" clId="{6504BB63-59C8-4B79-950D-341D56D8F942}" dt="2021-10-10T01:58:08.649" v="4311" actId="2696"/>
        <pc:sldMkLst>
          <pc:docMk/>
          <pc:sldMk cId="2060553397" sldId="289"/>
        </pc:sldMkLst>
      </pc:sldChg>
      <pc:sldChg chg="del">
        <pc:chgData name="Milen Spasov" userId="cef1107d-a77d-4d32-bd50-18e6745e452a" providerId="ADAL" clId="{6504BB63-59C8-4B79-950D-341D56D8F942}" dt="2021-10-10T01:27:34.064" v="3246" actId="2696"/>
        <pc:sldMkLst>
          <pc:docMk/>
          <pc:sldMk cId="822473328" sldId="290"/>
        </pc:sldMkLst>
      </pc:sldChg>
      <pc:sldChg chg="del">
        <pc:chgData name="Milen Spasov" userId="cef1107d-a77d-4d32-bd50-18e6745e452a" providerId="ADAL" clId="{6504BB63-59C8-4B79-950D-341D56D8F942}" dt="2021-10-10T01:27:36.865" v="3247" actId="2696"/>
        <pc:sldMkLst>
          <pc:docMk/>
          <pc:sldMk cId="3974325831" sldId="291"/>
        </pc:sldMkLst>
      </pc:sldChg>
      <pc:sldChg chg="del">
        <pc:chgData name="Milen Spasov" userId="cef1107d-a77d-4d32-bd50-18e6745e452a" providerId="ADAL" clId="{6504BB63-59C8-4B79-950D-341D56D8F942}" dt="2021-10-10T01:26:43.423" v="3243" actId="2696"/>
        <pc:sldMkLst>
          <pc:docMk/>
          <pc:sldMk cId="2456191930" sldId="293"/>
        </pc:sldMkLst>
      </pc:sldChg>
      <pc:sldChg chg="del">
        <pc:chgData name="Milen Spasov" userId="cef1107d-a77d-4d32-bd50-18e6745e452a" providerId="ADAL" clId="{6504BB63-59C8-4B79-950D-341D56D8F942}" dt="2021-10-10T00:54:00.212" v="525" actId="2696"/>
        <pc:sldMkLst>
          <pc:docMk/>
          <pc:sldMk cId="3301094207" sldId="294"/>
        </pc:sldMkLst>
      </pc:sldChg>
      <pc:sldChg chg="addSp modSp add mod modAnim">
        <pc:chgData name="Milen Spasov" userId="cef1107d-a77d-4d32-bd50-18e6745e452a" providerId="ADAL" clId="{6504BB63-59C8-4B79-950D-341D56D8F942}" dt="2021-10-10T01:01:35.805" v="1122" actId="123"/>
        <pc:sldMkLst>
          <pc:docMk/>
          <pc:sldMk cId="791223567" sldId="295"/>
        </pc:sldMkLst>
        <pc:spChg chg="mod">
          <ac:chgData name="Milen Spasov" userId="cef1107d-a77d-4d32-bd50-18e6745e452a" providerId="ADAL" clId="{6504BB63-59C8-4B79-950D-341D56D8F942}" dt="2021-10-10T00:54:37.341" v="581" actId="20577"/>
          <ac:spMkLst>
            <pc:docMk/>
            <pc:sldMk cId="791223567" sldId="295"/>
            <ac:spMk id="2" creationId="{00000000-0000-0000-0000-000000000000}"/>
          </ac:spMkLst>
        </pc:spChg>
        <pc:spChg chg="mod">
          <ac:chgData name="Milen Spasov" userId="cef1107d-a77d-4d32-bd50-18e6745e452a" providerId="ADAL" clId="{6504BB63-59C8-4B79-950D-341D56D8F942}" dt="2021-10-10T01:01:35.805" v="1122" actId="123"/>
          <ac:spMkLst>
            <pc:docMk/>
            <pc:sldMk cId="791223567" sldId="295"/>
            <ac:spMk id="6" creationId="{00000000-0000-0000-0000-000000000000}"/>
          </ac:spMkLst>
        </pc:spChg>
        <pc:picChg chg="add mod">
          <ac:chgData name="Milen Spasov" userId="cef1107d-a77d-4d32-bd50-18e6745e452a" providerId="ADAL" clId="{6504BB63-59C8-4B79-950D-341D56D8F942}" dt="2021-10-10T00:55:43.243" v="591" actId="1076"/>
          <ac:picMkLst>
            <pc:docMk/>
            <pc:sldMk cId="791223567" sldId="295"/>
            <ac:picMk id="1026" creationId="{C6F1967A-7B65-40CA-BAB4-655877F9C724}"/>
          </ac:picMkLst>
        </pc:picChg>
      </pc:sldChg>
      <pc:sldChg chg="addSp modSp add mod modAnim">
        <pc:chgData name="Milen Spasov" userId="cef1107d-a77d-4d32-bd50-18e6745e452a" providerId="ADAL" clId="{6504BB63-59C8-4B79-950D-341D56D8F942}" dt="2021-10-10T01:02:01.862" v="1125" actId="1076"/>
        <pc:sldMkLst>
          <pc:docMk/>
          <pc:sldMk cId="3666821827" sldId="296"/>
        </pc:sldMkLst>
        <pc:spChg chg="mod">
          <ac:chgData name="Milen Spasov" userId="cef1107d-a77d-4d32-bd50-18e6745e452a" providerId="ADAL" clId="{6504BB63-59C8-4B79-950D-341D56D8F942}" dt="2021-10-10T01:00:18.299" v="1048" actId="20577"/>
          <ac:spMkLst>
            <pc:docMk/>
            <pc:sldMk cId="3666821827" sldId="296"/>
            <ac:spMk id="2" creationId="{00000000-0000-0000-0000-000000000000}"/>
          </ac:spMkLst>
        </pc:spChg>
        <pc:spChg chg="mod">
          <ac:chgData name="Milen Spasov" userId="cef1107d-a77d-4d32-bd50-18e6745e452a" providerId="ADAL" clId="{6504BB63-59C8-4B79-950D-341D56D8F942}" dt="2021-10-10T01:01:30.910" v="1121" actId="123"/>
          <ac:spMkLst>
            <pc:docMk/>
            <pc:sldMk cId="3666821827" sldId="296"/>
            <ac:spMk id="6" creationId="{00000000-0000-0000-0000-000000000000}"/>
          </ac:spMkLst>
        </pc:spChg>
        <pc:picChg chg="add mod">
          <ac:chgData name="Milen Spasov" userId="cef1107d-a77d-4d32-bd50-18e6745e452a" providerId="ADAL" clId="{6504BB63-59C8-4B79-950D-341D56D8F942}" dt="2021-10-10T01:02:01.862" v="1125" actId="1076"/>
          <ac:picMkLst>
            <pc:docMk/>
            <pc:sldMk cId="3666821827" sldId="296"/>
            <ac:picMk id="2050" creationId="{0F668E54-3EDE-4348-9BA2-21C7828DD915}"/>
          </ac:picMkLst>
        </pc:picChg>
      </pc:sldChg>
      <pc:sldChg chg="addSp delSp modSp add mod">
        <pc:chgData name="Milen Spasov" userId="cef1107d-a77d-4d32-bd50-18e6745e452a" providerId="ADAL" clId="{6504BB63-59C8-4B79-950D-341D56D8F942}" dt="2021-10-10T01:13:56.296" v="2030" actId="20577"/>
        <pc:sldMkLst>
          <pc:docMk/>
          <pc:sldMk cId="3102634901" sldId="297"/>
        </pc:sldMkLst>
        <pc:spChg chg="mod">
          <ac:chgData name="Milen Spasov" userId="cef1107d-a77d-4d32-bd50-18e6745e452a" providerId="ADAL" clId="{6504BB63-59C8-4B79-950D-341D56D8F942}" dt="2021-10-10T01:03:30.739" v="1239" actId="20577"/>
          <ac:spMkLst>
            <pc:docMk/>
            <pc:sldMk cId="3102634901" sldId="297"/>
            <ac:spMk id="2" creationId="{00000000-0000-0000-0000-000000000000}"/>
          </ac:spMkLst>
        </pc:spChg>
        <pc:spChg chg="add del">
          <ac:chgData name="Milen Spasov" userId="cef1107d-a77d-4d32-bd50-18e6745e452a" providerId="ADAL" clId="{6504BB63-59C8-4B79-950D-341D56D8F942}" dt="2021-10-10T01:04:52.526" v="1258"/>
          <ac:spMkLst>
            <pc:docMk/>
            <pc:sldMk cId="3102634901" sldId="297"/>
            <ac:spMk id="3" creationId="{88F00EBA-5FBA-43B2-B7C2-D108F1AF3B3C}"/>
          </ac:spMkLst>
        </pc:spChg>
        <pc:spChg chg="add del">
          <ac:chgData name="Milen Spasov" userId="cef1107d-a77d-4d32-bd50-18e6745e452a" providerId="ADAL" clId="{6504BB63-59C8-4B79-950D-341D56D8F942}" dt="2021-10-10T01:05:00.314" v="1262"/>
          <ac:spMkLst>
            <pc:docMk/>
            <pc:sldMk cId="3102634901" sldId="297"/>
            <ac:spMk id="4" creationId="{79B83338-1D24-45D8-BA36-6B7D6B89FC07}"/>
          </ac:spMkLst>
        </pc:spChg>
        <pc:spChg chg="add del mod">
          <ac:chgData name="Milen Spasov" userId="cef1107d-a77d-4d32-bd50-18e6745e452a" providerId="ADAL" clId="{6504BB63-59C8-4B79-950D-341D56D8F942}" dt="2021-10-10T01:05:00.076" v="1261"/>
          <ac:spMkLst>
            <pc:docMk/>
            <pc:sldMk cId="3102634901" sldId="297"/>
            <ac:spMk id="5" creationId="{BB50F8E8-4E07-4ECB-9874-09EAD64B31A5}"/>
          </ac:spMkLst>
        </pc:spChg>
        <pc:spChg chg="mod">
          <ac:chgData name="Milen Spasov" userId="cef1107d-a77d-4d32-bd50-18e6745e452a" providerId="ADAL" clId="{6504BB63-59C8-4B79-950D-341D56D8F942}" dt="2021-10-10T01:13:56.296" v="2030" actId="20577"/>
          <ac:spMkLst>
            <pc:docMk/>
            <pc:sldMk cId="3102634901" sldId="297"/>
            <ac:spMk id="6" creationId="{00000000-0000-0000-0000-000000000000}"/>
          </ac:spMkLst>
        </pc:spChg>
        <pc:spChg chg="add del mod">
          <ac:chgData name="Milen Spasov" userId="cef1107d-a77d-4d32-bd50-18e6745e452a" providerId="ADAL" clId="{6504BB63-59C8-4B79-950D-341D56D8F942}" dt="2021-10-10T01:05:11.402" v="1266"/>
          <ac:spMkLst>
            <pc:docMk/>
            <pc:sldMk cId="3102634901" sldId="297"/>
            <ac:spMk id="8" creationId="{0C0138F1-41DE-4510-AA40-397BF65A7C88}"/>
          </ac:spMkLst>
        </pc:spChg>
        <pc:picChg chg="del">
          <ac:chgData name="Milen Spasov" userId="cef1107d-a77d-4d32-bd50-18e6745e452a" providerId="ADAL" clId="{6504BB63-59C8-4B79-950D-341D56D8F942}" dt="2021-10-10T01:02:12.151" v="1127" actId="21"/>
          <ac:picMkLst>
            <pc:docMk/>
            <pc:sldMk cId="3102634901" sldId="297"/>
            <ac:picMk id="2050" creationId="{0F668E54-3EDE-4348-9BA2-21C7828DD915}"/>
          </ac:picMkLst>
        </pc:picChg>
        <pc:picChg chg="add mod">
          <ac:chgData name="Milen Spasov" userId="cef1107d-a77d-4d32-bd50-18e6745e452a" providerId="ADAL" clId="{6504BB63-59C8-4B79-950D-341D56D8F942}" dt="2021-10-10T01:05:40.540" v="1268" actId="1076"/>
          <ac:picMkLst>
            <pc:docMk/>
            <pc:sldMk cId="3102634901" sldId="297"/>
            <ac:picMk id="3082" creationId="{C498806F-527E-4282-A0AD-4989B5699F10}"/>
          </ac:picMkLst>
        </pc:picChg>
      </pc:sldChg>
      <pc:sldChg chg="addSp delSp modSp add mod delAnim modAnim">
        <pc:chgData name="Milen Spasov" userId="cef1107d-a77d-4d32-bd50-18e6745e452a" providerId="ADAL" clId="{6504BB63-59C8-4B79-950D-341D56D8F942}" dt="2021-10-10T01:41:29.278" v="4310" actId="1076"/>
        <pc:sldMkLst>
          <pc:docMk/>
          <pc:sldMk cId="2428438951" sldId="298"/>
        </pc:sldMkLst>
        <pc:spChg chg="mod">
          <ac:chgData name="Milen Spasov" userId="cef1107d-a77d-4d32-bd50-18e6745e452a" providerId="ADAL" clId="{6504BB63-59C8-4B79-950D-341D56D8F942}" dt="2021-10-10T01:18:03.172" v="2171" actId="1076"/>
          <ac:spMkLst>
            <pc:docMk/>
            <pc:sldMk cId="2428438951" sldId="298"/>
            <ac:spMk id="2" creationId="{00000000-0000-0000-0000-000000000000}"/>
          </ac:spMkLst>
        </pc:spChg>
        <pc:spChg chg="del">
          <ac:chgData name="Milen Spasov" userId="cef1107d-a77d-4d32-bd50-18e6745e452a" providerId="ADAL" clId="{6504BB63-59C8-4B79-950D-341D56D8F942}" dt="2021-10-10T01:17:44.815" v="2150" actId="21"/>
          <ac:spMkLst>
            <pc:docMk/>
            <pc:sldMk cId="2428438951" sldId="298"/>
            <ac:spMk id="6" creationId="{00000000-0000-0000-0000-000000000000}"/>
          </ac:spMkLst>
        </pc:spChg>
        <pc:spChg chg="add mod">
          <ac:chgData name="Milen Spasov" userId="cef1107d-a77d-4d32-bd50-18e6745e452a" providerId="ADAL" clId="{6504BB63-59C8-4B79-950D-341D56D8F942}" dt="2021-10-10T01:41:12.176" v="4308" actId="20577"/>
          <ac:spMkLst>
            <pc:docMk/>
            <pc:sldMk cId="2428438951" sldId="298"/>
            <ac:spMk id="8" creationId="{4EB5A2CE-88B5-4A90-9099-0D8E32879942}"/>
          </ac:spMkLst>
        </pc:spChg>
        <pc:graphicFrameChg chg="add mod modGraphic">
          <ac:chgData name="Milen Spasov" userId="cef1107d-a77d-4d32-bd50-18e6745e452a" providerId="ADAL" clId="{6504BB63-59C8-4B79-950D-341D56D8F942}" dt="2021-10-10T01:41:29.278" v="4310" actId="1076"/>
          <ac:graphicFrameMkLst>
            <pc:docMk/>
            <pc:sldMk cId="2428438951" sldId="298"/>
            <ac:graphicFrameMk id="3" creationId="{4A630C23-35CA-4D85-B8EF-66370C26E0EC}"/>
          </ac:graphicFrameMkLst>
        </pc:graphicFrameChg>
        <pc:picChg chg="del">
          <ac:chgData name="Milen Spasov" userId="cef1107d-a77d-4d32-bd50-18e6745e452a" providerId="ADAL" clId="{6504BB63-59C8-4B79-950D-341D56D8F942}" dt="2021-10-10T01:17:42.733" v="2149" actId="478"/>
          <ac:picMkLst>
            <pc:docMk/>
            <pc:sldMk cId="2428438951" sldId="298"/>
            <ac:picMk id="3082" creationId="{C498806F-527E-4282-A0AD-4989B5699F10}"/>
          </ac:picMkLst>
        </pc:picChg>
      </pc:sldChg>
      <pc:sldChg chg="add del">
        <pc:chgData name="Milen Spasov" userId="cef1107d-a77d-4d32-bd50-18e6745e452a" providerId="ADAL" clId="{6504BB63-59C8-4B79-950D-341D56D8F942}" dt="2021-10-10T01:02:51.464" v="1129"/>
        <pc:sldMkLst>
          <pc:docMk/>
          <pc:sldMk cId="3212627832" sldId="298"/>
        </pc:sldMkLst>
      </pc:sldChg>
      <pc:sldChg chg="addSp delSp modSp add mod modAnim">
        <pc:chgData name="Milen Spasov" userId="cef1107d-a77d-4d32-bd50-18e6745e452a" providerId="ADAL" clId="{6504BB63-59C8-4B79-950D-341D56D8F942}" dt="2021-10-10T01:36:08.163" v="4099" actId="20577"/>
        <pc:sldMkLst>
          <pc:docMk/>
          <pc:sldMk cId="3926113297" sldId="299"/>
        </pc:sldMkLst>
        <pc:spChg chg="mod">
          <ac:chgData name="Milen Spasov" userId="cef1107d-a77d-4d32-bd50-18e6745e452a" providerId="ADAL" clId="{6504BB63-59C8-4B79-950D-341D56D8F942}" dt="2021-10-10T01:27:51.846" v="3273" actId="20577"/>
          <ac:spMkLst>
            <pc:docMk/>
            <pc:sldMk cId="3926113297" sldId="299"/>
            <ac:spMk id="2" creationId="{00000000-0000-0000-0000-000000000000}"/>
          </ac:spMkLst>
        </pc:spChg>
        <pc:spChg chg="add mod">
          <ac:chgData name="Milen Spasov" userId="cef1107d-a77d-4d32-bd50-18e6745e452a" providerId="ADAL" clId="{6504BB63-59C8-4B79-950D-341D56D8F942}" dt="2021-10-10T01:36:08.163" v="4099" actId="20577"/>
          <ac:spMkLst>
            <pc:docMk/>
            <pc:sldMk cId="3926113297" sldId="299"/>
            <ac:spMk id="6" creationId="{F6971D39-332A-4D0B-9C9F-DD6BCF8816BD}"/>
          </ac:spMkLst>
        </pc:spChg>
        <pc:graphicFrameChg chg="del mod">
          <ac:chgData name="Milen Spasov" userId="cef1107d-a77d-4d32-bd50-18e6745e452a" providerId="ADAL" clId="{6504BB63-59C8-4B79-950D-341D56D8F942}" dt="2021-10-10T01:28:00.395" v="3275" actId="21"/>
          <ac:graphicFrameMkLst>
            <pc:docMk/>
            <pc:sldMk cId="3926113297" sldId="299"/>
            <ac:graphicFrameMk id="3" creationId="{4A630C23-35CA-4D85-B8EF-66370C26E0EC}"/>
          </ac:graphicFrameMkLst>
        </pc:graphicFrameChg>
        <pc:picChg chg="add mod">
          <ac:chgData name="Milen Spasov" userId="cef1107d-a77d-4d32-bd50-18e6745e452a" providerId="ADAL" clId="{6504BB63-59C8-4B79-950D-341D56D8F942}" dt="2021-10-10T01:33:32.353" v="3979" actId="1076"/>
          <ac:picMkLst>
            <pc:docMk/>
            <pc:sldMk cId="3926113297" sldId="299"/>
            <ac:picMk id="5" creationId="{48AE9A02-2F71-4F2E-A2AD-1514FF728D46}"/>
          </ac:picMkLst>
        </pc:picChg>
      </pc:sldChg>
    </pc:docChg>
  </pc:docChgLst>
  <pc:docChgLst>
    <pc:chgData name="Milen Spasov" userId="cef1107d-a77d-4d32-bd50-18e6745e452a" providerId="ADAL" clId="{EB2A8683-CF4B-40BB-B28A-B624DAC0C4F6}"/>
    <pc:docChg chg="undo custSel addSld delSld modSld sldOrd">
      <pc:chgData name="Milen Spasov" userId="cef1107d-a77d-4d32-bd50-18e6745e452a" providerId="ADAL" clId="{EB2A8683-CF4B-40BB-B28A-B624DAC0C4F6}" dt="2021-10-15T06:33:19.200" v="9084"/>
      <pc:docMkLst>
        <pc:docMk/>
      </pc:docMkLst>
      <pc:sldChg chg="modSp mod">
        <pc:chgData name="Milen Spasov" userId="cef1107d-a77d-4d32-bd50-18e6745e452a" providerId="ADAL" clId="{EB2A8683-CF4B-40BB-B28A-B624DAC0C4F6}" dt="2021-10-14T22:37:38.969" v="59" actId="20577"/>
        <pc:sldMkLst>
          <pc:docMk/>
          <pc:sldMk cId="4159982713" sldId="258"/>
        </pc:sldMkLst>
        <pc:spChg chg="mod">
          <ac:chgData name="Milen Spasov" userId="cef1107d-a77d-4d32-bd50-18e6745e452a" providerId="ADAL" clId="{EB2A8683-CF4B-40BB-B28A-B624DAC0C4F6}" dt="2021-10-14T22:37:38.969" v="59" actId="20577"/>
          <ac:spMkLst>
            <pc:docMk/>
            <pc:sldMk cId="4159982713" sldId="258"/>
            <ac:spMk id="8" creationId="{00000000-0000-0000-0000-000000000000}"/>
          </ac:spMkLst>
        </pc:spChg>
      </pc:sldChg>
      <pc:sldChg chg="addSp modSp mod modAnim">
        <pc:chgData name="Milen Spasov" userId="cef1107d-a77d-4d32-bd50-18e6745e452a" providerId="ADAL" clId="{EB2A8683-CF4B-40BB-B28A-B624DAC0C4F6}" dt="2021-10-15T00:55:48.075" v="8200"/>
        <pc:sldMkLst>
          <pc:docMk/>
          <pc:sldMk cId="3189061390" sldId="282"/>
        </pc:sldMkLst>
        <pc:spChg chg="mod">
          <ac:chgData name="Milen Spasov" userId="cef1107d-a77d-4d32-bd50-18e6745e452a" providerId="ADAL" clId="{EB2A8683-CF4B-40BB-B28A-B624DAC0C4F6}" dt="2021-10-14T22:37:49.451" v="71" actId="20577"/>
          <ac:spMkLst>
            <pc:docMk/>
            <pc:sldMk cId="3189061390" sldId="282"/>
            <ac:spMk id="2" creationId="{00000000-0000-0000-0000-000000000000}"/>
          </ac:spMkLst>
        </pc:spChg>
        <pc:spChg chg="mod">
          <ac:chgData name="Milen Spasov" userId="cef1107d-a77d-4d32-bd50-18e6745e452a" providerId="ADAL" clId="{EB2A8683-CF4B-40BB-B28A-B624DAC0C4F6}" dt="2021-10-14T22:46:31.863" v="435" actId="20577"/>
          <ac:spMkLst>
            <pc:docMk/>
            <pc:sldMk cId="3189061390" sldId="282"/>
            <ac:spMk id="6" creationId="{00000000-0000-0000-0000-000000000000}"/>
          </ac:spMkLst>
        </pc:spChg>
        <pc:picChg chg="add mod">
          <ac:chgData name="Milen Spasov" userId="cef1107d-a77d-4d32-bd50-18e6745e452a" providerId="ADAL" clId="{EB2A8683-CF4B-40BB-B28A-B624DAC0C4F6}" dt="2021-10-14T22:38:22.403" v="78" actId="1076"/>
          <ac:picMkLst>
            <pc:docMk/>
            <pc:sldMk cId="3189061390" sldId="282"/>
            <ac:picMk id="1026" creationId="{7556EF87-7836-401E-9D45-2717BFFA0DE7}"/>
          </ac:picMkLst>
        </pc:picChg>
      </pc:sldChg>
      <pc:sldChg chg="del">
        <pc:chgData name="Milen Spasov" userId="cef1107d-a77d-4d32-bd50-18e6745e452a" providerId="ADAL" clId="{EB2A8683-CF4B-40BB-B28A-B624DAC0C4F6}" dt="2021-10-14T22:46:42.286" v="436" actId="2696"/>
        <pc:sldMkLst>
          <pc:docMk/>
          <pc:sldMk cId="791223567" sldId="295"/>
        </pc:sldMkLst>
      </pc:sldChg>
      <pc:sldChg chg="del">
        <pc:chgData name="Milen Spasov" userId="cef1107d-a77d-4d32-bd50-18e6745e452a" providerId="ADAL" clId="{EB2A8683-CF4B-40BB-B28A-B624DAC0C4F6}" dt="2021-10-14T22:46:46.780" v="438" actId="2696"/>
        <pc:sldMkLst>
          <pc:docMk/>
          <pc:sldMk cId="3666821827" sldId="296"/>
        </pc:sldMkLst>
      </pc:sldChg>
      <pc:sldChg chg="del">
        <pc:chgData name="Milen Spasov" userId="cef1107d-a77d-4d32-bd50-18e6745e452a" providerId="ADAL" clId="{EB2A8683-CF4B-40BB-B28A-B624DAC0C4F6}" dt="2021-10-14T22:46:44.553" v="437" actId="2696"/>
        <pc:sldMkLst>
          <pc:docMk/>
          <pc:sldMk cId="3715559389" sldId="305"/>
        </pc:sldMkLst>
      </pc:sldChg>
      <pc:sldChg chg="del">
        <pc:chgData name="Milen Spasov" userId="cef1107d-a77d-4d32-bd50-18e6745e452a" providerId="ADAL" clId="{EB2A8683-CF4B-40BB-B28A-B624DAC0C4F6}" dt="2021-10-14T22:46:49.419" v="439" actId="2696"/>
        <pc:sldMkLst>
          <pc:docMk/>
          <pc:sldMk cId="3188510484" sldId="307"/>
        </pc:sldMkLst>
      </pc:sldChg>
      <pc:sldChg chg="addSp delSp modSp mod modAnim">
        <pc:chgData name="Milen Spasov" userId="cef1107d-a77d-4d32-bd50-18e6745e452a" providerId="ADAL" clId="{EB2A8683-CF4B-40BB-B28A-B624DAC0C4F6}" dt="2021-10-15T00:56:49.912" v="8216"/>
        <pc:sldMkLst>
          <pc:docMk/>
          <pc:sldMk cId="2356699583" sldId="308"/>
        </pc:sldMkLst>
        <pc:spChg chg="mod">
          <ac:chgData name="Milen Spasov" userId="cef1107d-a77d-4d32-bd50-18e6745e452a" providerId="ADAL" clId="{EB2A8683-CF4B-40BB-B28A-B624DAC0C4F6}" dt="2021-10-14T23:00:33.365" v="1312" actId="20577"/>
          <ac:spMkLst>
            <pc:docMk/>
            <pc:sldMk cId="2356699583" sldId="308"/>
            <ac:spMk id="2" creationId="{00000000-0000-0000-0000-000000000000}"/>
          </ac:spMkLst>
        </pc:spChg>
        <pc:spChg chg="add del">
          <ac:chgData name="Milen Spasov" userId="cef1107d-a77d-4d32-bd50-18e6745e452a" providerId="ADAL" clId="{EB2A8683-CF4B-40BB-B28A-B624DAC0C4F6}" dt="2021-10-14T22:49:48.484" v="595"/>
          <ac:spMkLst>
            <pc:docMk/>
            <pc:sldMk cId="2356699583" sldId="308"/>
            <ac:spMk id="3" creationId="{3A7FB5DA-0DB4-4027-AC96-4BFE7B0DCE44}"/>
          </ac:spMkLst>
        </pc:spChg>
        <pc:spChg chg="add del mod">
          <ac:chgData name="Milen Spasov" userId="cef1107d-a77d-4d32-bd50-18e6745e452a" providerId="ADAL" clId="{EB2A8683-CF4B-40BB-B28A-B624DAC0C4F6}" dt="2021-10-14T22:49:48.314" v="594"/>
          <ac:spMkLst>
            <pc:docMk/>
            <pc:sldMk cId="2356699583" sldId="308"/>
            <ac:spMk id="4" creationId="{211741B5-92F0-4E72-AF44-524586A0AB47}"/>
          </ac:spMkLst>
        </pc:spChg>
        <pc:spChg chg="add del">
          <ac:chgData name="Milen Spasov" userId="cef1107d-a77d-4d32-bd50-18e6745e452a" providerId="ADAL" clId="{EB2A8683-CF4B-40BB-B28A-B624DAC0C4F6}" dt="2021-10-14T22:49:51.196" v="599"/>
          <ac:spMkLst>
            <pc:docMk/>
            <pc:sldMk cId="2356699583" sldId="308"/>
            <ac:spMk id="5" creationId="{59C40ECE-5DA2-4858-9631-DEC4074ABA61}"/>
          </ac:spMkLst>
        </pc:spChg>
        <pc:spChg chg="mod">
          <ac:chgData name="Milen Spasov" userId="cef1107d-a77d-4d32-bd50-18e6745e452a" providerId="ADAL" clId="{EB2A8683-CF4B-40BB-B28A-B624DAC0C4F6}" dt="2021-10-15T00:55:16.982" v="8198" actId="20577"/>
          <ac:spMkLst>
            <pc:docMk/>
            <pc:sldMk cId="2356699583" sldId="308"/>
            <ac:spMk id="6" creationId="{00000000-0000-0000-0000-000000000000}"/>
          </ac:spMkLst>
        </pc:spChg>
        <pc:spChg chg="add del mod">
          <ac:chgData name="Milen Spasov" userId="cef1107d-a77d-4d32-bd50-18e6745e452a" providerId="ADAL" clId="{EB2A8683-CF4B-40BB-B28A-B624DAC0C4F6}" dt="2021-10-14T22:49:51.044" v="598"/>
          <ac:spMkLst>
            <pc:docMk/>
            <pc:sldMk cId="2356699583" sldId="308"/>
            <ac:spMk id="8" creationId="{DBC01A85-C136-4048-B11D-5B26BAC70051}"/>
          </ac:spMkLst>
        </pc:spChg>
        <pc:spChg chg="add del">
          <ac:chgData name="Milen Spasov" userId="cef1107d-a77d-4d32-bd50-18e6745e452a" providerId="ADAL" clId="{EB2A8683-CF4B-40BB-B28A-B624DAC0C4F6}" dt="2021-10-14T22:54:10.443" v="938"/>
          <ac:spMkLst>
            <pc:docMk/>
            <pc:sldMk cId="2356699583" sldId="308"/>
            <ac:spMk id="9" creationId="{E772AD53-C2E6-421A-99FF-A203BE5DA121}"/>
          </ac:spMkLst>
        </pc:spChg>
      </pc:sldChg>
      <pc:sldChg chg="modSp add del mod modAnim">
        <pc:chgData name="Milen Spasov" userId="cef1107d-a77d-4d32-bd50-18e6745e452a" providerId="ADAL" clId="{EB2A8683-CF4B-40BB-B28A-B624DAC0C4F6}" dt="2021-10-15T00:54:53.973" v="8197" actId="2696"/>
        <pc:sldMkLst>
          <pc:docMk/>
          <pc:sldMk cId="1362160201" sldId="309"/>
        </pc:sldMkLst>
        <pc:spChg chg="mod">
          <ac:chgData name="Milen Spasov" userId="cef1107d-a77d-4d32-bd50-18e6745e452a" providerId="ADAL" clId="{EB2A8683-CF4B-40BB-B28A-B624DAC0C4F6}" dt="2021-10-14T23:00:27.032" v="1308" actId="20577"/>
          <ac:spMkLst>
            <pc:docMk/>
            <pc:sldMk cId="1362160201" sldId="309"/>
            <ac:spMk id="2" creationId="{00000000-0000-0000-0000-000000000000}"/>
          </ac:spMkLst>
        </pc:spChg>
        <pc:spChg chg="mod">
          <ac:chgData name="Milen Spasov" userId="cef1107d-a77d-4d32-bd50-18e6745e452a" providerId="ADAL" clId="{EB2A8683-CF4B-40BB-B28A-B624DAC0C4F6}" dt="2021-10-15T00:54:39.658" v="8191" actId="1076"/>
          <ac:spMkLst>
            <pc:docMk/>
            <pc:sldMk cId="1362160201" sldId="309"/>
            <ac:spMk id="6" creationId="{00000000-0000-0000-0000-000000000000}"/>
          </ac:spMkLst>
        </pc:spChg>
      </pc:sldChg>
      <pc:sldChg chg="addSp delSp modSp add mod modAnim">
        <pc:chgData name="Milen Spasov" userId="cef1107d-a77d-4d32-bd50-18e6745e452a" providerId="ADAL" clId="{EB2A8683-CF4B-40BB-B28A-B624DAC0C4F6}" dt="2021-10-15T00:57:15.558" v="8221"/>
        <pc:sldMkLst>
          <pc:docMk/>
          <pc:sldMk cId="4279783209" sldId="310"/>
        </pc:sldMkLst>
        <pc:spChg chg="mod">
          <ac:chgData name="Milen Spasov" userId="cef1107d-a77d-4d32-bd50-18e6745e452a" providerId="ADAL" clId="{EB2A8683-CF4B-40BB-B28A-B624DAC0C4F6}" dt="2021-10-14T23:28:41.829" v="3092" actId="20577"/>
          <ac:spMkLst>
            <pc:docMk/>
            <pc:sldMk cId="4279783209" sldId="310"/>
            <ac:spMk id="2" creationId="{00000000-0000-0000-0000-000000000000}"/>
          </ac:spMkLst>
        </pc:spChg>
        <pc:spChg chg="add del">
          <ac:chgData name="Milen Spasov" userId="cef1107d-a77d-4d32-bd50-18e6745e452a" providerId="ADAL" clId="{EB2A8683-CF4B-40BB-B28A-B624DAC0C4F6}" dt="2021-10-14T23:16:12.814" v="2192"/>
          <ac:spMkLst>
            <pc:docMk/>
            <pc:sldMk cId="4279783209" sldId="310"/>
            <ac:spMk id="3" creationId="{E1605933-86C8-43E1-B425-8A4746DFE5BB}"/>
          </ac:spMkLst>
        </pc:spChg>
        <pc:spChg chg="mod">
          <ac:chgData name="Milen Spasov" userId="cef1107d-a77d-4d32-bd50-18e6745e452a" providerId="ADAL" clId="{EB2A8683-CF4B-40BB-B28A-B624DAC0C4F6}" dt="2021-10-14T23:31:50.650" v="3377" actId="20577"/>
          <ac:spMkLst>
            <pc:docMk/>
            <pc:sldMk cId="4279783209" sldId="310"/>
            <ac:spMk id="6" creationId="{00000000-0000-0000-0000-000000000000}"/>
          </ac:spMkLst>
        </pc:spChg>
      </pc:sldChg>
      <pc:sldChg chg="addSp delSp modSp add mod modAnim">
        <pc:chgData name="Milen Spasov" userId="cef1107d-a77d-4d32-bd50-18e6745e452a" providerId="ADAL" clId="{EB2A8683-CF4B-40BB-B28A-B624DAC0C4F6}" dt="2021-10-15T00:57:38.245" v="8226"/>
        <pc:sldMkLst>
          <pc:docMk/>
          <pc:sldMk cId="2779468573" sldId="311"/>
        </pc:sldMkLst>
        <pc:spChg chg="mod">
          <ac:chgData name="Milen Spasov" userId="cef1107d-a77d-4d32-bd50-18e6745e452a" providerId="ADAL" clId="{EB2A8683-CF4B-40BB-B28A-B624DAC0C4F6}" dt="2021-10-14T23:28:46.442" v="3093"/>
          <ac:spMkLst>
            <pc:docMk/>
            <pc:sldMk cId="2779468573" sldId="311"/>
            <ac:spMk id="2" creationId="{00000000-0000-0000-0000-000000000000}"/>
          </ac:spMkLst>
        </pc:spChg>
        <pc:spChg chg="add del">
          <ac:chgData name="Milen Spasov" userId="cef1107d-a77d-4d32-bd50-18e6745e452a" providerId="ADAL" clId="{EB2A8683-CF4B-40BB-B28A-B624DAC0C4F6}" dt="2021-10-14T23:20:41.652" v="2582"/>
          <ac:spMkLst>
            <pc:docMk/>
            <pc:sldMk cId="2779468573" sldId="311"/>
            <ac:spMk id="3" creationId="{946B40FA-F4FE-4A04-8456-82789D8B2A24}"/>
          </ac:spMkLst>
        </pc:spChg>
        <pc:spChg chg="mod">
          <ac:chgData name="Milen Spasov" userId="cef1107d-a77d-4d32-bd50-18e6745e452a" providerId="ADAL" clId="{EB2A8683-CF4B-40BB-B28A-B624DAC0C4F6}" dt="2021-10-14T23:27:13.023" v="3065" actId="207"/>
          <ac:spMkLst>
            <pc:docMk/>
            <pc:sldMk cId="2779468573" sldId="311"/>
            <ac:spMk id="6" creationId="{00000000-0000-0000-0000-000000000000}"/>
          </ac:spMkLst>
        </pc:spChg>
      </pc:sldChg>
      <pc:sldChg chg="addSp delSp modSp add mod modAnim">
        <pc:chgData name="Milen Spasov" userId="cef1107d-a77d-4d32-bd50-18e6745e452a" providerId="ADAL" clId="{EB2A8683-CF4B-40BB-B28A-B624DAC0C4F6}" dt="2021-10-15T00:58:02.890" v="8231"/>
        <pc:sldMkLst>
          <pc:docMk/>
          <pc:sldMk cId="875340183" sldId="312"/>
        </pc:sldMkLst>
        <pc:spChg chg="mod">
          <ac:chgData name="Milen Spasov" userId="cef1107d-a77d-4d32-bd50-18e6745e452a" providerId="ADAL" clId="{EB2A8683-CF4B-40BB-B28A-B624DAC0C4F6}" dt="2021-10-14T23:35:20.277" v="3593" actId="20577"/>
          <ac:spMkLst>
            <pc:docMk/>
            <pc:sldMk cId="875340183" sldId="312"/>
            <ac:spMk id="2" creationId="{00000000-0000-0000-0000-000000000000}"/>
          </ac:spMkLst>
        </pc:spChg>
        <pc:spChg chg="add del">
          <ac:chgData name="Milen Spasov" userId="cef1107d-a77d-4d32-bd50-18e6745e452a" providerId="ADAL" clId="{EB2A8683-CF4B-40BB-B28A-B624DAC0C4F6}" dt="2021-10-14T23:30:30.268" v="3283"/>
          <ac:spMkLst>
            <pc:docMk/>
            <pc:sldMk cId="875340183" sldId="312"/>
            <ac:spMk id="3" creationId="{763EC5B8-91F3-46CF-B363-A4F3A69C0D64}"/>
          </ac:spMkLst>
        </pc:spChg>
        <pc:spChg chg="mod">
          <ac:chgData name="Milen Spasov" userId="cef1107d-a77d-4d32-bd50-18e6745e452a" providerId="ADAL" clId="{EB2A8683-CF4B-40BB-B28A-B624DAC0C4F6}" dt="2021-10-14T23:37:27.998" v="3726" actId="20577"/>
          <ac:spMkLst>
            <pc:docMk/>
            <pc:sldMk cId="875340183" sldId="312"/>
            <ac:spMk id="6" creationId="{00000000-0000-0000-0000-000000000000}"/>
          </ac:spMkLst>
        </pc:spChg>
      </pc:sldChg>
      <pc:sldChg chg="modSp add mod modAnim">
        <pc:chgData name="Milen Spasov" userId="cef1107d-a77d-4d32-bd50-18e6745e452a" providerId="ADAL" clId="{EB2A8683-CF4B-40BB-B28A-B624DAC0C4F6}" dt="2021-10-15T00:58:22.145" v="8235"/>
        <pc:sldMkLst>
          <pc:docMk/>
          <pc:sldMk cId="64300376" sldId="313"/>
        </pc:sldMkLst>
        <pc:spChg chg="mod">
          <ac:chgData name="Milen Spasov" userId="cef1107d-a77d-4d32-bd50-18e6745e452a" providerId="ADAL" clId="{EB2A8683-CF4B-40BB-B28A-B624DAC0C4F6}" dt="2021-10-15T00:16:54.563" v="5721" actId="20577"/>
          <ac:spMkLst>
            <pc:docMk/>
            <pc:sldMk cId="64300376" sldId="313"/>
            <ac:spMk id="2" creationId="{00000000-0000-0000-0000-000000000000}"/>
          </ac:spMkLst>
        </pc:spChg>
        <pc:spChg chg="mod">
          <ac:chgData name="Milen Spasov" userId="cef1107d-a77d-4d32-bd50-18e6745e452a" providerId="ADAL" clId="{EB2A8683-CF4B-40BB-B28A-B624DAC0C4F6}" dt="2021-10-15T00:34:41.283" v="7227" actId="207"/>
          <ac:spMkLst>
            <pc:docMk/>
            <pc:sldMk cId="64300376" sldId="313"/>
            <ac:spMk id="6" creationId="{00000000-0000-0000-0000-000000000000}"/>
          </ac:spMkLst>
        </pc:spChg>
      </pc:sldChg>
      <pc:sldChg chg="modSp add mod ord modAnim">
        <pc:chgData name="Milen Spasov" userId="cef1107d-a77d-4d32-bd50-18e6745e452a" providerId="ADAL" clId="{EB2A8683-CF4B-40BB-B28A-B624DAC0C4F6}" dt="2021-10-15T00:58:14.476" v="8233"/>
        <pc:sldMkLst>
          <pc:docMk/>
          <pc:sldMk cId="3409639318" sldId="314"/>
        </pc:sldMkLst>
        <pc:spChg chg="mod">
          <ac:chgData name="Milen Spasov" userId="cef1107d-a77d-4d32-bd50-18e6745e452a" providerId="ADAL" clId="{EB2A8683-CF4B-40BB-B28A-B624DAC0C4F6}" dt="2021-10-15T00:05:12.423" v="5209" actId="20577"/>
          <ac:spMkLst>
            <pc:docMk/>
            <pc:sldMk cId="3409639318" sldId="314"/>
            <ac:spMk id="2" creationId="{00000000-0000-0000-0000-000000000000}"/>
          </ac:spMkLst>
        </pc:spChg>
        <pc:spChg chg="mod">
          <ac:chgData name="Milen Spasov" userId="cef1107d-a77d-4d32-bd50-18e6745e452a" providerId="ADAL" clId="{EB2A8683-CF4B-40BB-B28A-B624DAC0C4F6}" dt="2021-10-15T00:12:19.111" v="5449" actId="20577"/>
          <ac:spMkLst>
            <pc:docMk/>
            <pc:sldMk cId="3409639318" sldId="314"/>
            <ac:spMk id="6" creationId="{00000000-0000-0000-0000-000000000000}"/>
          </ac:spMkLst>
        </pc:spChg>
      </pc:sldChg>
      <pc:sldChg chg="modSp add del modAnim">
        <pc:chgData name="Milen Spasov" userId="cef1107d-a77d-4d32-bd50-18e6745e452a" providerId="ADAL" clId="{EB2A8683-CF4B-40BB-B28A-B624DAC0C4F6}" dt="2021-10-15T00:17:27.329" v="5732" actId="2696"/>
        <pc:sldMkLst>
          <pc:docMk/>
          <pc:sldMk cId="2369565955" sldId="315"/>
        </pc:sldMkLst>
        <pc:spChg chg="mod">
          <ac:chgData name="Milen Spasov" userId="cef1107d-a77d-4d32-bd50-18e6745e452a" providerId="ADAL" clId="{EB2A8683-CF4B-40BB-B28A-B624DAC0C4F6}" dt="2021-10-15T00:00:35.824" v="4894" actId="20577"/>
          <ac:spMkLst>
            <pc:docMk/>
            <pc:sldMk cId="2369565955" sldId="315"/>
            <ac:spMk id="6" creationId="{00000000-0000-0000-0000-000000000000}"/>
          </ac:spMkLst>
        </pc:spChg>
      </pc:sldChg>
      <pc:sldChg chg="modSp add del modAnim">
        <pc:chgData name="Milen Spasov" userId="cef1107d-a77d-4d32-bd50-18e6745e452a" providerId="ADAL" clId="{EB2A8683-CF4B-40BB-B28A-B624DAC0C4F6}" dt="2021-10-15T00:17:29.692" v="5733" actId="2696"/>
        <pc:sldMkLst>
          <pc:docMk/>
          <pc:sldMk cId="719038831" sldId="316"/>
        </pc:sldMkLst>
        <pc:spChg chg="mod">
          <ac:chgData name="Milen Spasov" userId="cef1107d-a77d-4d32-bd50-18e6745e452a" providerId="ADAL" clId="{EB2A8683-CF4B-40BB-B28A-B624DAC0C4F6}" dt="2021-10-15T00:00:44.830" v="4895" actId="20577"/>
          <ac:spMkLst>
            <pc:docMk/>
            <pc:sldMk cId="719038831" sldId="316"/>
            <ac:spMk id="6" creationId="{00000000-0000-0000-0000-000000000000}"/>
          </ac:spMkLst>
        </pc:spChg>
      </pc:sldChg>
      <pc:sldChg chg="modSp add mod ord modAnim">
        <pc:chgData name="Milen Spasov" userId="cef1107d-a77d-4d32-bd50-18e6745e452a" providerId="ADAL" clId="{EB2A8683-CF4B-40BB-B28A-B624DAC0C4F6}" dt="2021-10-15T00:58:18.210" v="8234"/>
        <pc:sldMkLst>
          <pc:docMk/>
          <pc:sldMk cId="315033959" sldId="317"/>
        </pc:sldMkLst>
        <pc:spChg chg="mod">
          <ac:chgData name="Milen Spasov" userId="cef1107d-a77d-4d32-bd50-18e6745e452a" providerId="ADAL" clId="{EB2A8683-CF4B-40BB-B28A-B624DAC0C4F6}" dt="2021-10-15T00:12:59.832" v="5455" actId="20577"/>
          <ac:spMkLst>
            <pc:docMk/>
            <pc:sldMk cId="315033959" sldId="317"/>
            <ac:spMk id="2" creationId="{00000000-0000-0000-0000-000000000000}"/>
          </ac:spMkLst>
        </pc:spChg>
        <pc:spChg chg="mod">
          <ac:chgData name="Milen Spasov" userId="cef1107d-a77d-4d32-bd50-18e6745e452a" providerId="ADAL" clId="{EB2A8683-CF4B-40BB-B28A-B624DAC0C4F6}" dt="2021-10-15T00:16:39.100" v="5717" actId="20577"/>
          <ac:spMkLst>
            <pc:docMk/>
            <pc:sldMk cId="315033959" sldId="317"/>
            <ac:spMk id="6" creationId="{00000000-0000-0000-0000-000000000000}"/>
          </ac:spMkLst>
        </pc:spChg>
      </pc:sldChg>
      <pc:sldChg chg="modSp add mod ord modAnim">
        <pc:chgData name="Milen Spasov" userId="cef1107d-a77d-4d32-bd50-18e6745e452a" providerId="ADAL" clId="{EB2A8683-CF4B-40BB-B28A-B624DAC0C4F6}" dt="2021-10-15T00:58:10.442" v="8232"/>
        <pc:sldMkLst>
          <pc:docMk/>
          <pc:sldMk cId="2441847278" sldId="318"/>
        </pc:sldMkLst>
        <pc:spChg chg="mod">
          <ac:chgData name="Milen Spasov" userId="cef1107d-a77d-4d32-bd50-18e6745e452a" providerId="ADAL" clId="{EB2A8683-CF4B-40BB-B28A-B624DAC0C4F6}" dt="2021-10-15T00:05:04.416" v="5203" actId="20577"/>
          <ac:spMkLst>
            <pc:docMk/>
            <pc:sldMk cId="2441847278" sldId="318"/>
            <ac:spMk id="2" creationId="{00000000-0000-0000-0000-000000000000}"/>
          </ac:spMkLst>
        </pc:spChg>
        <pc:spChg chg="mod">
          <ac:chgData name="Milen Spasov" userId="cef1107d-a77d-4d32-bd50-18e6745e452a" providerId="ADAL" clId="{EB2A8683-CF4B-40BB-B28A-B624DAC0C4F6}" dt="2021-10-15T00:03:51.513" v="5168" actId="20577"/>
          <ac:spMkLst>
            <pc:docMk/>
            <pc:sldMk cId="2441847278" sldId="318"/>
            <ac:spMk id="6" creationId="{00000000-0000-0000-0000-000000000000}"/>
          </ac:spMkLst>
        </pc:spChg>
      </pc:sldChg>
      <pc:sldChg chg="modSp add mod modAnim">
        <pc:chgData name="Milen Spasov" userId="cef1107d-a77d-4d32-bd50-18e6745e452a" providerId="ADAL" clId="{EB2A8683-CF4B-40BB-B28A-B624DAC0C4F6}" dt="2021-10-15T00:58:26.835" v="8236"/>
        <pc:sldMkLst>
          <pc:docMk/>
          <pc:sldMk cId="1096909354" sldId="319"/>
        </pc:sldMkLst>
        <pc:spChg chg="mod">
          <ac:chgData name="Milen Spasov" userId="cef1107d-a77d-4d32-bd50-18e6745e452a" providerId="ADAL" clId="{EB2A8683-CF4B-40BB-B28A-B624DAC0C4F6}" dt="2021-10-15T00:23:43.214" v="6173" actId="20577"/>
          <ac:spMkLst>
            <pc:docMk/>
            <pc:sldMk cId="1096909354" sldId="319"/>
            <ac:spMk id="2" creationId="{00000000-0000-0000-0000-000000000000}"/>
          </ac:spMkLst>
        </pc:spChg>
        <pc:spChg chg="mod">
          <ac:chgData name="Milen Spasov" userId="cef1107d-a77d-4d32-bd50-18e6745e452a" providerId="ADAL" clId="{EB2A8683-CF4B-40BB-B28A-B624DAC0C4F6}" dt="2021-10-15T00:34:34.361" v="7226" actId="20577"/>
          <ac:spMkLst>
            <pc:docMk/>
            <pc:sldMk cId="1096909354" sldId="319"/>
            <ac:spMk id="6" creationId="{00000000-0000-0000-0000-000000000000}"/>
          </ac:spMkLst>
        </pc:spChg>
      </pc:sldChg>
      <pc:sldChg chg="modSp add mod modAnim">
        <pc:chgData name="Milen Spasov" userId="cef1107d-a77d-4d32-bd50-18e6745e452a" providerId="ADAL" clId="{EB2A8683-CF4B-40BB-B28A-B624DAC0C4F6}" dt="2021-10-15T00:58:37.107" v="8237"/>
        <pc:sldMkLst>
          <pc:docMk/>
          <pc:sldMk cId="1654333132" sldId="320"/>
        </pc:sldMkLst>
        <pc:spChg chg="mod">
          <ac:chgData name="Milen Spasov" userId="cef1107d-a77d-4d32-bd50-18e6745e452a" providerId="ADAL" clId="{EB2A8683-CF4B-40BB-B28A-B624DAC0C4F6}" dt="2021-10-15T00:28:39.511" v="6794" actId="20577"/>
          <ac:spMkLst>
            <pc:docMk/>
            <pc:sldMk cId="1654333132" sldId="320"/>
            <ac:spMk id="2" creationId="{00000000-0000-0000-0000-000000000000}"/>
          </ac:spMkLst>
        </pc:spChg>
        <pc:spChg chg="mod">
          <ac:chgData name="Milen Spasov" userId="cef1107d-a77d-4d32-bd50-18e6745e452a" providerId="ADAL" clId="{EB2A8683-CF4B-40BB-B28A-B624DAC0C4F6}" dt="2021-10-15T00:34:19.614" v="7222" actId="20577"/>
          <ac:spMkLst>
            <pc:docMk/>
            <pc:sldMk cId="1654333132" sldId="320"/>
            <ac:spMk id="6" creationId="{00000000-0000-0000-0000-000000000000}"/>
          </ac:spMkLst>
        </pc:spChg>
      </pc:sldChg>
      <pc:sldChg chg="addSp delSp modSp add mod modAnim">
        <pc:chgData name="Milen Spasov" userId="cef1107d-a77d-4d32-bd50-18e6745e452a" providerId="ADAL" clId="{EB2A8683-CF4B-40BB-B28A-B624DAC0C4F6}" dt="2021-10-15T00:59:24.602" v="8247"/>
        <pc:sldMkLst>
          <pc:docMk/>
          <pc:sldMk cId="3075920861" sldId="321"/>
        </pc:sldMkLst>
        <pc:spChg chg="mod">
          <ac:chgData name="Milen Spasov" userId="cef1107d-a77d-4d32-bd50-18e6745e452a" providerId="ADAL" clId="{EB2A8683-CF4B-40BB-B28A-B624DAC0C4F6}" dt="2021-10-15T00:39:37.348" v="7647" actId="20577"/>
          <ac:spMkLst>
            <pc:docMk/>
            <pc:sldMk cId="3075920861" sldId="321"/>
            <ac:spMk id="2" creationId="{00000000-0000-0000-0000-000000000000}"/>
          </ac:spMkLst>
        </pc:spChg>
        <pc:spChg chg="mod">
          <ac:chgData name="Milen Spasov" userId="cef1107d-a77d-4d32-bd50-18e6745e452a" providerId="ADAL" clId="{EB2A8683-CF4B-40BB-B28A-B624DAC0C4F6}" dt="2021-10-15T00:48:18.531" v="8174" actId="20577"/>
          <ac:spMkLst>
            <pc:docMk/>
            <pc:sldMk cId="3075920861" sldId="321"/>
            <ac:spMk id="6" creationId="{00000000-0000-0000-0000-000000000000}"/>
          </ac:spMkLst>
        </pc:spChg>
        <pc:picChg chg="add del mod">
          <ac:chgData name="Milen Spasov" userId="cef1107d-a77d-4d32-bd50-18e6745e452a" providerId="ADAL" clId="{EB2A8683-CF4B-40BB-B28A-B624DAC0C4F6}" dt="2021-10-15T00:48:47.142" v="8177" actId="478"/>
          <ac:picMkLst>
            <pc:docMk/>
            <pc:sldMk cId="3075920861" sldId="321"/>
            <ac:picMk id="7170" creationId="{7A004742-EE15-4E88-8EF1-CAC1AD8BC832}"/>
          </ac:picMkLst>
        </pc:picChg>
        <pc:picChg chg="add mod">
          <ac:chgData name="Milen Spasov" userId="cef1107d-a77d-4d32-bd50-18e6745e452a" providerId="ADAL" clId="{EB2A8683-CF4B-40BB-B28A-B624DAC0C4F6}" dt="2021-10-15T00:49:16.801" v="8186" actId="1076"/>
          <ac:picMkLst>
            <pc:docMk/>
            <pc:sldMk cId="3075920861" sldId="321"/>
            <ac:picMk id="7172" creationId="{62A75F25-5433-4656-BFD4-74E3D79975B6}"/>
          </ac:picMkLst>
        </pc:picChg>
      </pc:sldChg>
      <pc:sldChg chg="modSp add mod modAnim">
        <pc:chgData name="Milen Spasov" userId="cef1107d-a77d-4d32-bd50-18e6745e452a" providerId="ADAL" clId="{EB2A8683-CF4B-40BB-B28A-B624DAC0C4F6}" dt="2021-10-15T06:33:04.520" v="9081"/>
        <pc:sldMkLst>
          <pc:docMk/>
          <pc:sldMk cId="696601465" sldId="322"/>
        </pc:sldMkLst>
        <pc:spChg chg="mod">
          <ac:chgData name="Milen Spasov" userId="cef1107d-a77d-4d32-bd50-18e6745e452a" providerId="ADAL" clId="{EB2A8683-CF4B-40BB-B28A-B624DAC0C4F6}" dt="2021-10-15T06:19:24.047" v="8261" actId="20577"/>
          <ac:spMkLst>
            <pc:docMk/>
            <pc:sldMk cId="696601465" sldId="322"/>
            <ac:spMk id="2" creationId="{00000000-0000-0000-0000-000000000000}"/>
          </ac:spMkLst>
        </pc:spChg>
        <pc:spChg chg="mod">
          <ac:chgData name="Milen Spasov" userId="cef1107d-a77d-4d32-bd50-18e6745e452a" providerId="ADAL" clId="{EB2A8683-CF4B-40BB-B28A-B624DAC0C4F6}" dt="2021-10-15T06:32:59.925" v="9080" actId="20577"/>
          <ac:spMkLst>
            <pc:docMk/>
            <pc:sldMk cId="696601465" sldId="322"/>
            <ac:spMk id="6" creationId="{00000000-0000-0000-0000-000000000000}"/>
          </ac:spMkLst>
        </pc:spChg>
      </pc:sldChg>
      <pc:sldChg chg="modSp add mod modAnim">
        <pc:chgData name="Milen Spasov" userId="cef1107d-a77d-4d32-bd50-18e6745e452a" providerId="ADAL" clId="{EB2A8683-CF4B-40BB-B28A-B624DAC0C4F6}" dt="2021-10-15T06:33:19.200" v="9084"/>
        <pc:sldMkLst>
          <pc:docMk/>
          <pc:sldMk cId="151638002" sldId="323"/>
        </pc:sldMkLst>
        <pc:spChg chg="mod">
          <ac:chgData name="Milen Spasov" userId="cef1107d-a77d-4d32-bd50-18e6745e452a" providerId="ADAL" clId="{EB2A8683-CF4B-40BB-B28A-B624DAC0C4F6}" dt="2021-10-15T06:25:32.126" v="8770" actId="20577"/>
          <ac:spMkLst>
            <pc:docMk/>
            <pc:sldMk cId="151638002" sldId="323"/>
            <ac:spMk id="2" creationId="{00000000-0000-0000-0000-000000000000}"/>
          </ac:spMkLst>
        </pc:spChg>
        <pc:spChg chg="mod">
          <ac:chgData name="Milen Spasov" userId="cef1107d-a77d-4d32-bd50-18e6745e452a" providerId="ADAL" clId="{EB2A8683-CF4B-40BB-B28A-B624DAC0C4F6}" dt="2021-10-15T06:32:08.094" v="9071" actId="207"/>
          <ac:spMkLst>
            <pc:docMk/>
            <pc:sldMk cId="151638002" sldId="323"/>
            <ac:spMk id="6" creationId="{00000000-0000-0000-0000-000000000000}"/>
          </ac:spMkLst>
        </pc:spChg>
      </pc:sldChg>
    </pc:docChg>
  </pc:docChgLst>
  <pc:docChgLst>
    <pc:chgData name="Milen Spasov" userId="cef1107d-a77d-4d32-bd50-18e6745e452a" providerId="ADAL" clId="{EAFF0F5A-0CFF-4CDB-AD37-D1202E259996}"/>
    <pc:docChg chg="undo custSel addSld delSld modSld sldOrd">
      <pc:chgData name="Milen Spasov" userId="cef1107d-a77d-4d32-bd50-18e6745e452a" providerId="ADAL" clId="{EAFF0F5A-0CFF-4CDB-AD37-D1202E259996}" dt="2021-10-08T22:36:13.580" v="6621" actId="20577"/>
      <pc:docMkLst>
        <pc:docMk/>
      </pc:docMkLst>
      <pc:sldChg chg="addSp delSp modSp mod modTransition">
        <pc:chgData name="Milen Spasov" userId="cef1107d-a77d-4d32-bd50-18e6745e452a" providerId="ADAL" clId="{EAFF0F5A-0CFF-4CDB-AD37-D1202E259996}" dt="2021-10-07T20:27:29.831" v="5961"/>
        <pc:sldMkLst>
          <pc:docMk/>
          <pc:sldMk cId="4159982713" sldId="258"/>
        </pc:sldMkLst>
        <pc:spChg chg="add del mod">
          <ac:chgData name="Milen Spasov" userId="cef1107d-a77d-4d32-bd50-18e6745e452a" providerId="ADAL" clId="{EAFF0F5A-0CFF-4CDB-AD37-D1202E259996}" dt="2021-09-30T21:18:47.406" v="70" actId="21"/>
          <ac:spMkLst>
            <pc:docMk/>
            <pc:sldMk cId="4159982713" sldId="258"/>
            <ac:spMk id="2" creationId="{7EF0085B-DAC9-416E-AF4B-899D58C6D0B5}"/>
          </ac:spMkLst>
        </pc:spChg>
        <pc:spChg chg="add del mod">
          <ac:chgData name="Milen Spasov" userId="cef1107d-a77d-4d32-bd50-18e6745e452a" providerId="ADAL" clId="{EAFF0F5A-0CFF-4CDB-AD37-D1202E259996}" dt="2021-09-30T21:18:53.781" v="71" actId="21"/>
          <ac:spMkLst>
            <pc:docMk/>
            <pc:sldMk cId="4159982713" sldId="258"/>
            <ac:spMk id="3" creationId="{AC2C8501-737F-4925-A5A0-5AB6A8F1E65B}"/>
          </ac:spMkLst>
        </pc:spChg>
        <pc:spChg chg="del">
          <ac:chgData name="Milen Spasov" userId="cef1107d-a77d-4d32-bd50-18e6745e452a" providerId="ADAL" clId="{EAFF0F5A-0CFF-4CDB-AD37-D1202E259996}" dt="2021-09-30T21:16:54.219" v="2" actId="21"/>
          <ac:spMkLst>
            <pc:docMk/>
            <pc:sldMk cId="4159982713" sldId="258"/>
            <ac:spMk id="4" creationId="{00000000-0000-0000-0000-000000000000}"/>
          </ac:spMkLst>
        </pc:spChg>
        <pc:spChg chg="mod">
          <ac:chgData name="Milen Spasov" userId="cef1107d-a77d-4d32-bd50-18e6745e452a" providerId="ADAL" clId="{EAFF0F5A-0CFF-4CDB-AD37-D1202E259996}" dt="2021-10-01T09:31:51.983" v="2254" actId="1076"/>
          <ac:spMkLst>
            <pc:docMk/>
            <pc:sldMk cId="4159982713" sldId="258"/>
            <ac:spMk id="8" creationId="{00000000-0000-0000-0000-000000000000}"/>
          </ac:spMkLst>
        </pc:spChg>
        <pc:spChg chg="add del mod">
          <ac:chgData name="Milen Spasov" userId="cef1107d-a77d-4d32-bd50-18e6745e452a" providerId="ADAL" clId="{EAFF0F5A-0CFF-4CDB-AD37-D1202E259996}" dt="2021-09-30T21:19:04.880" v="75" actId="22"/>
          <ac:spMkLst>
            <pc:docMk/>
            <pc:sldMk cId="4159982713" sldId="258"/>
            <ac:spMk id="11" creationId="{615E6C2C-EFD9-4CD1-861A-F06B171065A1}"/>
          </ac:spMkLst>
        </pc:spChg>
        <pc:picChg chg="del">
          <ac:chgData name="Milen Spasov" userId="cef1107d-a77d-4d32-bd50-18e6745e452a" providerId="ADAL" clId="{EAFF0F5A-0CFF-4CDB-AD37-D1202E259996}" dt="2021-09-30T21:16:55.453" v="3" actId="21"/>
          <ac:picMkLst>
            <pc:docMk/>
            <pc:sldMk cId="4159982713" sldId="258"/>
            <ac:picMk id="7" creationId="{00000000-0000-0000-0000-000000000000}"/>
          </ac:picMkLst>
        </pc:picChg>
        <pc:picChg chg="del mod">
          <ac:chgData name="Milen Spasov" userId="cef1107d-a77d-4d32-bd50-18e6745e452a" providerId="ADAL" clId="{EAFF0F5A-0CFF-4CDB-AD37-D1202E259996}" dt="2021-09-30T21:17:27.047" v="50" actId="21"/>
          <ac:picMkLst>
            <pc:docMk/>
            <pc:sldMk cId="4159982713" sldId="258"/>
            <ac:picMk id="10" creationId="{00000000-0000-0000-0000-000000000000}"/>
          </ac:picMkLst>
        </pc:picChg>
        <pc:picChg chg="add del mod">
          <ac:chgData name="Milen Spasov" userId="cef1107d-a77d-4d32-bd50-18e6745e452a" providerId="ADAL" clId="{EAFF0F5A-0CFF-4CDB-AD37-D1202E259996}" dt="2021-09-30T21:18:39.311" v="63"/>
          <ac:picMkLst>
            <pc:docMk/>
            <pc:sldMk cId="4159982713" sldId="258"/>
            <ac:picMk id="1030" creationId="{4B8257DF-4D46-44CB-B941-FC6F20EE7003}"/>
          </ac:picMkLst>
        </pc:picChg>
        <pc:picChg chg="add mod">
          <ac:chgData name="Milen Spasov" userId="cef1107d-a77d-4d32-bd50-18e6745e452a" providerId="ADAL" clId="{EAFF0F5A-0CFF-4CDB-AD37-D1202E259996}" dt="2021-09-30T21:20:01.184" v="86" actId="1076"/>
          <ac:picMkLst>
            <pc:docMk/>
            <pc:sldMk cId="4159982713" sldId="258"/>
            <ac:picMk id="1032" creationId="{047F8221-E3B5-4F9D-BA05-684CEB97A4D7}"/>
          </ac:picMkLst>
        </pc:picChg>
        <pc:cxnChg chg="add del mod">
          <ac:chgData name="Milen Spasov" userId="cef1107d-a77d-4d32-bd50-18e6745e452a" providerId="ADAL" clId="{EAFF0F5A-0CFF-4CDB-AD37-D1202E259996}" dt="2021-09-30T21:20:34.778" v="100" actId="1076"/>
          <ac:cxnSpMkLst>
            <pc:docMk/>
            <pc:sldMk cId="4159982713" sldId="258"/>
            <ac:cxnSpMk id="5" creationId="{00000000-0000-0000-0000-000000000000}"/>
          </ac:cxnSpMkLst>
        </pc:cxnChg>
      </pc:sldChg>
      <pc:sldChg chg="addSp delSp modSp mod modTransition">
        <pc:chgData name="Milen Spasov" userId="cef1107d-a77d-4d32-bd50-18e6745e452a" providerId="ADAL" clId="{EAFF0F5A-0CFF-4CDB-AD37-D1202E259996}" dt="2021-10-07T21:11:22.421" v="6453"/>
        <pc:sldMkLst>
          <pc:docMk/>
          <pc:sldMk cId="1013109023" sldId="259"/>
        </pc:sldMkLst>
        <pc:spChg chg="add del">
          <ac:chgData name="Milen Spasov" userId="cef1107d-a77d-4d32-bd50-18e6745e452a" providerId="ADAL" clId="{EAFF0F5A-0CFF-4CDB-AD37-D1202E259996}" dt="2021-10-07T21:08:19.311" v="6433" actId="22"/>
          <ac:spMkLst>
            <pc:docMk/>
            <pc:sldMk cId="1013109023" sldId="259"/>
            <ac:spMk id="3" creationId="{6633740B-7710-4A53-9464-B783AFD1EB67}"/>
          </ac:spMkLst>
        </pc:spChg>
        <pc:picChg chg="del">
          <ac:chgData name="Milen Spasov" userId="cef1107d-a77d-4d32-bd50-18e6745e452a" providerId="ADAL" clId="{EAFF0F5A-0CFF-4CDB-AD37-D1202E259996}" dt="2021-10-01T12:43:22.612" v="4129" actId="21"/>
          <ac:picMkLst>
            <pc:docMk/>
            <pc:sldMk cId="1013109023" sldId="259"/>
            <ac:picMk id="8" creationId="{00000000-0000-0000-0000-000000000000}"/>
          </ac:picMkLst>
        </pc:picChg>
        <pc:picChg chg="add del">
          <ac:chgData name="Milen Spasov" userId="cef1107d-a77d-4d32-bd50-18e6745e452a" providerId="ADAL" clId="{EAFF0F5A-0CFF-4CDB-AD37-D1202E259996}" dt="2021-10-07T21:08:27.749" v="6435"/>
          <ac:picMkLst>
            <pc:docMk/>
            <pc:sldMk cId="1013109023" sldId="259"/>
            <ac:picMk id="3074" creationId="{5F3856C4-3C41-43EB-95F7-3A8DEF448530}"/>
          </ac:picMkLst>
        </pc:picChg>
        <pc:picChg chg="add del mod">
          <ac:chgData name="Milen Spasov" userId="cef1107d-a77d-4d32-bd50-18e6745e452a" providerId="ADAL" clId="{EAFF0F5A-0CFF-4CDB-AD37-D1202E259996}" dt="2021-10-07T21:08:54.300" v="6439"/>
          <ac:picMkLst>
            <pc:docMk/>
            <pc:sldMk cId="1013109023" sldId="259"/>
            <ac:picMk id="3076" creationId="{948235E9-5034-4DEB-BC26-DE7587E063B7}"/>
          </ac:picMkLst>
        </pc:picChg>
        <pc:picChg chg="add del mod">
          <ac:chgData name="Milen Spasov" userId="cef1107d-a77d-4d32-bd50-18e6745e452a" providerId="ADAL" clId="{EAFF0F5A-0CFF-4CDB-AD37-D1202E259996}" dt="2021-10-07T21:10:23.960" v="6449"/>
          <ac:picMkLst>
            <pc:docMk/>
            <pc:sldMk cId="1013109023" sldId="259"/>
            <ac:picMk id="3078" creationId="{6121D1D1-D3EE-42B5-B37A-FA1C12055DE3}"/>
          </ac:picMkLst>
        </pc:picChg>
        <pc:picChg chg="add del">
          <ac:chgData name="Milen Spasov" userId="cef1107d-a77d-4d32-bd50-18e6745e452a" providerId="ADAL" clId="{EAFF0F5A-0CFF-4CDB-AD37-D1202E259996}" dt="2021-10-07T21:10:26.860" v="6451"/>
          <ac:picMkLst>
            <pc:docMk/>
            <pc:sldMk cId="1013109023" sldId="259"/>
            <ac:picMk id="3080" creationId="{27A1B094-8B2A-44D9-9063-CD7890F7BAB9}"/>
          </ac:picMkLst>
        </pc:picChg>
        <pc:picChg chg="add">
          <ac:chgData name="Milen Spasov" userId="cef1107d-a77d-4d32-bd50-18e6745e452a" providerId="ADAL" clId="{EAFF0F5A-0CFF-4CDB-AD37-D1202E259996}" dt="2021-10-07T21:10:43.100" v="6452"/>
          <ac:picMkLst>
            <pc:docMk/>
            <pc:sldMk cId="1013109023" sldId="259"/>
            <ac:picMk id="3082" creationId="{9DACFB64-954F-4035-8171-1D1A55205D77}"/>
          </ac:picMkLst>
        </pc:picChg>
      </pc:sldChg>
      <pc:sldChg chg="addSp modSp del">
        <pc:chgData name="Milen Spasov" userId="cef1107d-a77d-4d32-bd50-18e6745e452a" providerId="ADAL" clId="{EAFF0F5A-0CFF-4CDB-AD37-D1202E259996}" dt="2021-10-01T12:21:38.839" v="3734" actId="2696"/>
        <pc:sldMkLst>
          <pc:docMk/>
          <pc:sldMk cId="2785113633" sldId="260"/>
        </pc:sldMkLst>
        <pc:picChg chg="add mod">
          <ac:chgData name="Milen Spasov" userId="cef1107d-a77d-4d32-bd50-18e6745e452a" providerId="ADAL" clId="{EAFF0F5A-0CFF-4CDB-AD37-D1202E259996}" dt="2021-09-30T21:24:49.687" v="500"/>
          <ac:picMkLst>
            <pc:docMk/>
            <pc:sldMk cId="2785113633" sldId="260"/>
            <ac:picMk id="5" creationId="{A137F2C6-0891-4C04-A892-CD677A72D21F}"/>
          </ac:picMkLst>
        </pc:picChg>
      </pc:sldChg>
      <pc:sldChg chg="addSp modSp del">
        <pc:chgData name="Milen Spasov" userId="cef1107d-a77d-4d32-bd50-18e6745e452a" providerId="ADAL" clId="{EAFF0F5A-0CFF-4CDB-AD37-D1202E259996}" dt="2021-09-30T23:02:55.718" v="2150" actId="2696"/>
        <pc:sldMkLst>
          <pc:docMk/>
          <pc:sldMk cId="1070187849" sldId="267"/>
        </pc:sldMkLst>
        <pc:picChg chg="add mod">
          <ac:chgData name="Milen Spasov" userId="cef1107d-a77d-4d32-bd50-18e6745e452a" providerId="ADAL" clId="{EAFF0F5A-0CFF-4CDB-AD37-D1202E259996}" dt="2021-09-30T21:24:46.062" v="497"/>
          <ac:picMkLst>
            <pc:docMk/>
            <pc:sldMk cId="1070187849" sldId="267"/>
            <ac:picMk id="5" creationId="{A6624EEC-B2B6-45FB-8657-04EACAE0EDB8}"/>
          </ac:picMkLst>
        </pc:picChg>
      </pc:sldChg>
      <pc:sldChg chg="addSp modSp del">
        <pc:chgData name="Milen Spasov" userId="cef1107d-a77d-4d32-bd50-18e6745e452a" providerId="ADAL" clId="{EAFF0F5A-0CFF-4CDB-AD37-D1202E259996}" dt="2021-09-30T23:02:58.203" v="2151" actId="2696"/>
        <pc:sldMkLst>
          <pc:docMk/>
          <pc:sldMk cId="786166035" sldId="268"/>
        </pc:sldMkLst>
        <pc:picChg chg="add mod">
          <ac:chgData name="Milen Spasov" userId="cef1107d-a77d-4d32-bd50-18e6745e452a" providerId="ADAL" clId="{EAFF0F5A-0CFF-4CDB-AD37-D1202E259996}" dt="2021-09-30T21:24:48.297" v="498"/>
          <ac:picMkLst>
            <pc:docMk/>
            <pc:sldMk cId="786166035" sldId="268"/>
            <ac:picMk id="6" creationId="{F9255238-1E72-4971-940F-48FBD3548789}"/>
          </ac:picMkLst>
        </pc:picChg>
      </pc:sldChg>
      <pc:sldChg chg="addSp modSp del">
        <pc:chgData name="Milen Spasov" userId="cef1107d-a77d-4d32-bd50-18e6745e452a" providerId="ADAL" clId="{EAFF0F5A-0CFF-4CDB-AD37-D1202E259996}" dt="2021-09-30T23:03:00.384" v="2152" actId="2696"/>
        <pc:sldMkLst>
          <pc:docMk/>
          <pc:sldMk cId="883063892" sldId="269"/>
        </pc:sldMkLst>
        <pc:picChg chg="add mod">
          <ac:chgData name="Milen Spasov" userId="cef1107d-a77d-4d32-bd50-18e6745e452a" providerId="ADAL" clId="{EAFF0F5A-0CFF-4CDB-AD37-D1202E259996}" dt="2021-09-30T21:24:48.922" v="499"/>
          <ac:picMkLst>
            <pc:docMk/>
            <pc:sldMk cId="883063892" sldId="269"/>
            <ac:picMk id="5" creationId="{2957478C-2DB3-4E7D-87D3-9EA9402B39A8}"/>
          </ac:picMkLst>
        </pc:picChg>
      </pc:sldChg>
      <pc:sldChg chg="del">
        <pc:chgData name="Milen Spasov" userId="cef1107d-a77d-4d32-bd50-18e6745e452a" providerId="ADAL" clId="{EAFF0F5A-0CFF-4CDB-AD37-D1202E259996}" dt="2021-10-01T12:21:26.174" v="3730" actId="2696"/>
        <pc:sldMkLst>
          <pc:docMk/>
          <pc:sldMk cId="1709477321" sldId="271"/>
        </pc:sldMkLst>
      </pc:sldChg>
      <pc:sldChg chg="del">
        <pc:chgData name="Milen Spasov" userId="cef1107d-a77d-4d32-bd50-18e6745e452a" providerId="ADAL" clId="{EAFF0F5A-0CFF-4CDB-AD37-D1202E259996}" dt="2021-10-01T12:21:48.960" v="3738" actId="2696"/>
        <pc:sldMkLst>
          <pc:docMk/>
          <pc:sldMk cId="2061943314" sldId="272"/>
        </pc:sldMkLst>
      </pc:sldChg>
      <pc:sldChg chg="del">
        <pc:chgData name="Milen Spasov" userId="cef1107d-a77d-4d32-bd50-18e6745e452a" providerId="ADAL" clId="{EAFF0F5A-0CFF-4CDB-AD37-D1202E259996}" dt="2021-10-01T12:21:46.252" v="3737" actId="2696"/>
        <pc:sldMkLst>
          <pc:docMk/>
          <pc:sldMk cId="1810078979" sldId="273"/>
        </pc:sldMkLst>
      </pc:sldChg>
      <pc:sldChg chg="del">
        <pc:chgData name="Milen Spasov" userId="cef1107d-a77d-4d32-bd50-18e6745e452a" providerId="ADAL" clId="{EAFF0F5A-0CFF-4CDB-AD37-D1202E259996}" dt="2021-10-01T12:21:30.307" v="3731" actId="2696"/>
        <pc:sldMkLst>
          <pc:docMk/>
          <pc:sldMk cId="3941012573" sldId="274"/>
        </pc:sldMkLst>
      </pc:sldChg>
      <pc:sldChg chg="del">
        <pc:chgData name="Milen Spasov" userId="cef1107d-a77d-4d32-bd50-18e6745e452a" providerId="ADAL" clId="{EAFF0F5A-0CFF-4CDB-AD37-D1202E259996}" dt="2021-10-01T12:21:32.930" v="3732" actId="2696"/>
        <pc:sldMkLst>
          <pc:docMk/>
          <pc:sldMk cId="3742353860" sldId="275"/>
        </pc:sldMkLst>
      </pc:sldChg>
      <pc:sldChg chg="del">
        <pc:chgData name="Milen Spasov" userId="cef1107d-a77d-4d32-bd50-18e6745e452a" providerId="ADAL" clId="{EAFF0F5A-0CFF-4CDB-AD37-D1202E259996}" dt="2021-10-01T12:21:44.373" v="3736" actId="2696"/>
        <pc:sldMkLst>
          <pc:docMk/>
          <pc:sldMk cId="3075318093" sldId="276"/>
        </pc:sldMkLst>
      </pc:sldChg>
      <pc:sldChg chg="del">
        <pc:chgData name="Milen Spasov" userId="cef1107d-a77d-4d32-bd50-18e6745e452a" providerId="ADAL" clId="{EAFF0F5A-0CFF-4CDB-AD37-D1202E259996}" dt="2021-10-01T12:21:35.703" v="3733" actId="2696"/>
        <pc:sldMkLst>
          <pc:docMk/>
          <pc:sldMk cId="2271134781" sldId="277"/>
        </pc:sldMkLst>
      </pc:sldChg>
      <pc:sldChg chg="del">
        <pc:chgData name="Milen Spasov" userId="cef1107d-a77d-4d32-bd50-18e6745e452a" providerId="ADAL" clId="{EAFF0F5A-0CFF-4CDB-AD37-D1202E259996}" dt="2021-10-01T12:21:52.311" v="3739" actId="2696"/>
        <pc:sldMkLst>
          <pc:docMk/>
          <pc:sldMk cId="2827271526" sldId="278"/>
        </pc:sldMkLst>
      </pc:sldChg>
      <pc:sldChg chg="del">
        <pc:chgData name="Milen Spasov" userId="cef1107d-a77d-4d32-bd50-18e6745e452a" providerId="ADAL" clId="{EAFF0F5A-0CFF-4CDB-AD37-D1202E259996}" dt="2021-10-01T12:21:40.998" v="3735" actId="2696"/>
        <pc:sldMkLst>
          <pc:docMk/>
          <pc:sldMk cId="2732531854" sldId="279"/>
        </pc:sldMkLst>
      </pc:sldChg>
      <pc:sldChg chg="addSp delSp modSp mod modTransition modAnim">
        <pc:chgData name="Milen Spasov" userId="cef1107d-a77d-4d32-bd50-18e6745e452a" providerId="ADAL" clId="{EAFF0F5A-0CFF-4CDB-AD37-D1202E259996}" dt="2021-10-07T20:38:46.931" v="6003"/>
        <pc:sldMkLst>
          <pc:docMk/>
          <pc:sldMk cId="3189061390" sldId="282"/>
        </pc:sldMkLst>
        <pc:spChg chg="mod">
          <ac:chgData name="Milen Spasov" userId="cef1107d-a77d-4d32-bd50-18e6745e452a" providerId="ADAL" clId="{EAFF0F5A-0CFF-4CDB-AD37-D1202E259996}" dt="2021-09-30T21:21:54.187" v="138" actId="20577"/>
          <ac:spMkLst>
            <pc:docMk/>
            <pc:sldMk cId="3189061390" sldId="282"/>
            <ac:spMk id="2" creationId="{00000000-0000-0000-0000-000000000000}"/>
          </ac:spMkLst>
        </pc:spChg>
        <pc:spChg chg="mod">
          <ac:chgData name="Milen Spasov" userId="cef1107d-a77d-4d32-bd50-18e6745e452a" providerId="ADAL" clId="{EAFF0F5A-0CFF-4CDB-AD37-D1202E259996}" dt="2021-10-06T10:57:22.751" v="4451" actId="20577"/>
          <ac:spMkLst>
            <pc:docMk/>
            <pc:sldMk cId="3189061390" sldId="282"/>
            <ac:spMk id="5" creationId="{48CC3338-E573-43D7-A0C7-8604E3B1D561}"/>
          </ac:spMkLst>
        </pc:spChg>
        <pc:spChg chg="mod">
          <ac:chgData name="Milen Spasov" userId="cef1107d-a77d-4d32-bd50-18e6745e452a" providerId="ADAL" clId="{EAFF0F5A-0CFF-4CDB-AD37-D1202E259996}" dt="2021-10-06T10:56:58.139" v="4373" actId="20577"/>
          <ac:spMkLst>
            <pc:docMk/>
            <pc:sldMk cId="3189061390" sldId="282"/>
            <ac:spMk id="6" creationId="{00000000-0000-0000-0000-000000000000}"/>
          </ac:spMkLst>
        </pc:spChg>
        <pc:spChg chg="add mod">
          <ac:chgData name="Milen Spasov" userId="cef1107d-a77d-4d32-bd50-18e6745e452a" providerId="ADAL" clId="{EAFF0F5A-0CFF-4CDB-AD37-D1202E259996}" dt="2021-10-06T10:57:27.910" v="4452" actId="1076"/>
          <ac:spMkLst>
            <pc:docMk/>
            <pc:sldMk cId="3189061390" sldId="282"/>
            <ac:spMk id="8" creationId="{28FA3479-E460-414E-A3BE-6A7D828E8788}"/>
          </ac:spMkLst>
        </pc:spChg>
        <pc:picChg chg="del">
          <ac:chgData name="Milen Spasov" userId="cef1107d-a77d-4d32-bd50-18e6745e452a" providerId="ADAL" clId="{EAFF0F5A-0CFF-4CDB-AD37-D1202E259996}" dt="2021-09-30T21:24:35.453" v="494" actId="21"/>
          <ac:picMkLst>
            <pc:docMk/>
            <pc:sldMk cId="3189061390" sldId="282"/>
            <ac:picMk id="4" creationId="{00000000-0000-0000-0000-000000000000}"/>
          </ac:picMkLst>
        </pc:picChg>
        <pc:picChg chg="add mod">
          <ac:chgData name="Milen Spasov" userId="cef1107d-a77d-4d32-bd50-18e6745e452a" providerId="ADAL" clId="{EAFF0F5A-0CFF-4CDB-AD37-D1202E259996}" dt="2021-09-30T21:24:43.797" v="496" actId="1076"/>
          <ac:picMkLst>
            <pc:docMk/>
            <pc:sldMk cId="3189061390" sldId="282"/>
            <ac:picMk id="7" creationId="{A914A229-6FDB-47D4-819F-B19ABB30D06F}"/>
          </ac:picMkLst>
        </pc:picChg>
      </pc:sldChg>
      <pc:sldChg chg="addSp delSp modSp add mod modTransition delAnim modAnim">
        <pc:chgData name="Milen Spasov" userId="cef1107d-a77d-4d32-bd50-18e6745e452a" providerId="ADAL" clId="{EAFF0F5A-0CFF-4CDB-AD37-D1202E259996}" dt="2021-10-07T22:06:44.056" v="6596" actId="20577"/>
        <pc:sldMkLst>
          <pc:docMk/>
          <pc:sldMk cId="3349829652" sldId="283"/>
        </pc:sldMkLst>
        <pc:spChg chg="mod">
          <ac:chgData name="Milen Spasov" userId="cef1107d-a77d-4d32-bd50-18e6745e452a" providerId="ADAL" clId="{EAFF0F5A-0CFF-4CDB-AD37-D1202E259996}" dt="2021-09-30T21:25:23.922" v="528" actId="20577"/>
          <ac:spMkLst>
            <pc:docMk/>
            <pc:sldMk cId="3349829652" sldId="283"/>
            <ac:spMk id="2" creationId="{00000000-0000-0000-0000-000000000000}"/>
          </ac:spMkLst>
        </pc:spChg>
        <pc:spChg chg="del">
          <ac:chgData name="Milen Spasov" userId="cef1107d-a77d-4d32-bd50-18e6745e452a" providerId="ADAL" clId="{EAFF0F5A-0CFF-4CDB-AD37-D1202E259996}" dt="2021-09-30T21:26:07.703" v="587" actId="21"/>
          <ac:spMkLst>
            <pc:docMk/>
            <pc:sldMk cId="3349829652" sldId="283"/>
            <ac:spMk id="5" creationId="{48CC3338-E573-43D7-A0C7-8604E3B1D561}"/>
          </ac:spMkLst>
        </pc:spChg>
        <pc:spChg chg="mod">
          <ac:chgData name="Milen Spasov" userId="cef1107d-a77d-4d32-bd50-18e6745e452a" providerId="ADAL" clId="{EAFF0F5A-0CFF-4CDB-AD37-D1202E259996}" dt="2021-10-07T22:06:44.056" v="6596" actId="20577"/>
          <ac:spMkLst>
            <pc:docMk/>
            <pc:sldMk cId="3349829652" sldId="283"/>
            <ac:spMk id="6" creationId="{00000000-0000-0000-0000-000000000000}"/>
          </ac:spMkLst>
        </pc:spChg>
        <pc:picChg chg="add del mod">
          <ac:chgData name="Milen Spasov" userId="cef1107d-a77d-4d32-bd50-18e6745e452a" providerId="ADAL" clId="{EAFF0F5A-0CFF-4CDB-AD37-D1202E259996}" dt="2021-10-07T20:36:56.456" v="5980" actId="21"/>
          <ac:picMkLst>
            <pc:docMk/>
            <pc:sldMk cId="3349829652" sldId="283"/>
            <ac:picMk id="4" creationId="{0695BE37-0A59-4BC0-BA74-417D2BD853FD}"/>
          </ac:picMkLst>
        </pc:picChg>
        <pc:picChg chg="add mod">
          <ac:chgData name="Milen Spasov" userId="cef1107d-a77d-4d32-bd50-18e6745e452a" providerId="ADAL" clId="{EAFF0F5A-0CFF-4CDB-AD37-D1202E259996}" dt="2021-10-07T20:37:37.601" v="5992" actId="14100"/>
          <ac:picMkLst>
            <pc:docMk/>
            <pc:sldMk cId="3349829652" sldId="283"/>
            <ac:picMk id="1026" creationId="{4B05BC55-E65A-4AAB-9866-DC73FFB9F91B}"/>
          </ac:picMkLst>
        </pc:picChg>
        <pc:picChg chg="add mod">
          <ac:chgData name="Milen Spasov" userId="cef1107d-a77d-4d32-bd50-18e6745e452a" providerId="ADAL" clId="{EAFF0F5A-0CFF-4CDB-AD37-D1202E259996}" dt="2021-10-07T20:37:32.808" v="5990" actId="14100"/>
          <ac:picMkLst>
            <pc:docMk/>
            <pc:sldMk cId="3349829652" sldId="283"/>
            <ac:picMk id="3074" creationId="{161C57FB-5929-4094-8BDC-C31797CF2475}"/>
          </ac:picMkLst>
        </pc:picChg>
      </pc:sldChg>
      <pc:sldChg chg="delSp modSp add del mod">
        <pc:chgData name="Milen Spasov" userId="cef1107d-a77d-4d32-bd50-18e6745e452a" providerId="ADAL" clId="{EAFF0F5A-0CFF-4CDB-AD37-D1202E259996}" dt="2021-10-07T19:20:16.443" v="4454" actId="2696"/>
        <pc:sldMkLst>
          <pc:docMk/>
          <pc:sldMk cId="4189853082" sldId="284"/>
        </pc:sldMkLst>
        <pc:spChg chg="mod">
          <ac:chgData name="Milen Spasov" userId="cef1107d-a77d-4d32-bd50-18e6745e452a" providerId="ADAL" clId="{EAFF0F5A-0CFF-4CDB-AD37-D1202E259996}" dt="2021-09-30T21:32:55.907" v="957" actId="20577"/>
          <ac:spMkLst>
            <pc:docMk/>
            <pc:sldMk cId="4189853082" sldId="284"/>
            <ac:spMk id="2" creationId="{00000000-0000-0000-0000-000000000000}"/>
          </ac:spMkLst>
        </pc:spChg>
        <pc:spChg chg="del mod">
          <ac:chgData name="Milen Spasov" userId="cef1107d-a77d-4d32-bd50-18e6745e452a" providerId="ADAL" clId="{EAFF0F5A-0CFF-4CDB-AD37-D1202E259996}" dt="2021-10-01T09:32:02.531" v="2257"/>
          <ac:spMkLst>
            <pc:docMk/>
            <pc:sldMk cId="4189853082" sldId="284"/>
            <ac:spMk id="6" creationId="{00000000-0000-0000-0000-000000000000}"/>
          </ac:spMkLst>
        </pc:spChg>
      </pc:sldChg>
      <pc:sldChg chg="addSp delSp modSp add mod ord modTransition">
        <pc:chgData name="Milen Spasov" userId="cef1107d-a77d-4d32-bd50-18e6745e452a" providerId="ADAL" clId="{EAFF0F5A-0CFF-4CDB-AD37-D1202E259996}" dt="2021-10-07T20:39:18.528" v="6005"/>
        <pc:sldMkLst>
          <pc:docMk/>
          <pc:sldMk cId="795920418" sldId="285"/>
        </pc:sldMkLst>
        <pc:spChg chg="mod">
          <ac:chgData name="Milen Spasov" userId="cef1107d-a77d-4d32-bd50-18e6745e452a" providerId="ADAL" clId="{EAFF0F5A-0CFF-4CDB-AD37-D1202E259996}" dt="2021-09-30T22:05:10.203" v="1214" actId="20577"/>
          <ac:spMkLst>
            <pc:docMk/>
            <pc:sldMk cId="795920418" sldId="285"/>
            <ac:spMk id="2" creationId="{00000000-0000-0000-0000-000000000000}"/>
          </ac:spMkLst>
        </pc:spChg>
        <pc:spChg chg="mod">
          <ac:chgData name="Milen Spasov" userId="cef1107d-a77d-4d32-bd50-18e6745e452a" providerId="ADAL" clId="{EAFF0F5A-0CFF-4CDB-AD37-D1202E259996}" dt="2021-09-30T22:13:43.464" v="1619" actId="20577"/>
          <ac:spMkLst>
            <pc:docMk/>
            <pc:sldMk cId="795920418" sldId="285"/>
            <ac:spMk id="6" creationId="{00000000-0000-0000-0000-000000000000}"/>
          </ac:spMkLst>
        </pc:spChg>
        <pc:picChg chg="del">
          <ac:chgData name="Milen Spasov" userId="cef1107d-a77d-4d32-bd50-18e6745e452a" providerId="ADAL" clId="{EAFF0F5A-0CFF-4CDB-AD37-D1202E259996}" dt="2021-09-30T22:10:31.005" v="1217" actId="21"/>
          <ac:picMkLst>
            <pc:docMk/>
            <pc:sldMk cId="795920418" sldId="285"/>
            <ac:picMk id="4" creationId="{0695BE37-0A59-4BC0-BA74-417D2BD853FD}"/>
          </ac:picMkLst>
        </pc:picChg>
        <pc:picChg chg="add del">
          <ac:chgData name="Milen Spasov" userId="cef1107d-a77d-4d32-bd50-18e6745e452a" providerId="ADAL" clId="{EAFF0F5A-0CFF-4CDB-AD37-D1202E259996}" dt="2021-09-30T22:10:03.703" v="1216" actId="22"/>
          <ac:picMkLst>
            <pc:docMk/>
            <pc:sldMk cId="795920418" sldId="285"/>
            <ac:picMk id="5" creationId="{740F26AE-6953-4BA0-A4B0-2A22D4166ECC}"/>
          </ac:picMkLst>
        </pc:picChg>
        <pc:picChg chg="add mod">
          <ac:chgData name="Milen Spasov" userId="cef1107d-a77d-4d32-bd50-18e6745e452a" providerId="ADAL" clId="{EAFF0F5A-0CFF-4CDB-AD37-D1202E259996}" dt="2021-09-30T22:14:20.437" v="1626" actId="1076"/>
          <ac:picMkLst>
            <pc:docMk/>
            <pc:sldMk cId="795920418" sldId="285"/>
            <ac:picMk id="9" creationId="{38AB13A2-BCD6-4E23-A714-1DD97AAD1933}"/>
          </ac:picMkLst>
        </pc:picChg>
        <pc:picChg chg="del">
          <ac:chgData name="Milen Spasov" userId="cef1107d-a77d-4d32-bd50-18e6745e452a" providerId="ADAL" clId="{EAFF0F5A-0CFF-4CDB-AD37-D1202E259996}" dt="2021-09-30T22:10:31.604" v="1218" actId="21"/>
          <ac:picMkLst>
            <pc:docMk/>
            <pc:sldMk cId="795920418" sldId="285"/>
            <ac:picMk id="3074" creationId="{161C57FB-5929-4094-8BDC-C31797CF2475}"/>
          </ac:picMkLst>
        </pc:picChg>
      </pc:sldChg>
      <pc:sldChg chg="addSp delSp modSp add mod modTransition">
        <pc:chgData name="Milen Spasov" userId="cef1107d-a77d-4d32-bd50-18e6745e452a" providerId="ADAL" clId="{EAFF0F5A-0CFF-4CDB-AD37-D1202E259996}" dt="2021-10-07T20:49:20.711" v="6396"/>
        <pc:sldMkLst>
          <pc:docMk/>
          <pc:sldMk cId="410892976" sldId="286"/>
        </pc:sldMkLst>
        <pc:spChg chg="mod">
          <ac:chgData name="Milen Spasov" userId="cef1107d-a77d-4d32-bd50-18e6745e452a" providerId="ADAL" clId="{EAFF0F5A-0CFF-4CDB-AD37-D1202E259996}" dt="2021-09-30T22:39:59.321" v="1710" actId="20577"/>
          <ac:spMkLst>
            <pc:docMk/>
            <pc:sldMk cId="410892976" sldId="286"/>
            <ac:spMk id="2" creationId="{00000000-0000-0000-0000-000000000000}"/>
          </ac:spMkLst>
        </pc:spChg>
        <pc:spChg chg="mod">
          <ac:chgData name="Milen Spasov" userId="cef1107d-a77d-4d32-bd50-18e6745e452a" providerId="ADAL" clId="{EAFF0F5A-0CFF-4CDB-AD37-D1202E259996}" dt="2021-10-07T20:25:48.157" v="5945" actId="20577"/>
          <ac:spMkLst>
            <pc:docMk/>
            <pc:sldMk cId="410892976" sldId="286"/>
            <ac:spMk id="6" creationId="{00000000-0000-0000-0000-000000000000}"/>
          </ac:spMkLst>
        </pc:spChg>
        <pc:picChg chg="del">
          <ac:chgData name="Milen Spasov" userId="cef1107d-a77d-4d32-bd50-18e6745e452a" providerId="ADAL" clId="{EAFF0F5A-0CFF-4CDB-AD37-D1202E259996}" dt="2021-09-30T22:42:17.946" v="1711" actId="478"/>
          <ac:picMkLst>
            <pc:docMk/>
            <pc:sldMk cId="410892976" sldId="286"/>
            <ac:picMk id="9" creationId="{38AB13A2-BCD6-4E23-A714-1DD97AAD1933}"/>
          </ac:picMkLst>
        </pc:picChg>
        <pc:picChg chg="add mod">
          <ac:chgData name="Milen Spasov" userId="cef1107d-a77d-4d32-bd50-18e6745e452a" providerId="ADAL" clId="{EAFF0F5A-0CFF-4CDB-AD37-D1202E259996}" dt="2021-09-30T22:52:40.266" v="1717" actId="1076"/>
          <ac:picMkLst>
            <pc:docMk/>
            <pc:sldMk cId="410892976" sldId="286"/>
            <ac:picMk id="9218" creationId="{5AB4733C-7CA4-40AB-BB92-796E359C74CB}"/>
          </ac:picMkLst>
        </pc:picChg>
      </pc:sldChg>
      <pc:sldChg chg="addSp delSp modSp add mod modTransition delAnim modAnim">
        <pc:chgData name="Milen Spasov" userId="cef1107d-a77d-4d32-bd50-18e6745e452a" providerId="ADAL" clId="{EAFF0F5A-0CFF-4CDB-AD37-D1202E259996}" dt="2021-10-07T21:57:56.109" v="6566" actId="20577"/>
        <pc:sldMkLst>
          <pc:docMk/>
          <pc:sldMk cId="2612779196" sldId="287"/>
        </pc:sldMkLst>
        <pc:spChg chg="mod">
          <ac:chgData name="Milen Spasov" userId="cef1107d-a77d-4d32-bd50-18e6745e452a" providerId="ADAL" clId="{EAFF0F5A-0CFF-4CDB-AD37-D1202E259996}" dt="2021-10-01T09:37:33.272" v="2566" actId="20577"/>
          <ac:spMkLst>
            <pc:docMk/>
            <pc:sldMk cId="2612779196" sldId="287"/>
            <ac:spMk id="2" creationId="{00000000-0000-0000-0000-000000000000}"/>
          </ac:spMkLst>
        </pc:spChg>
        <pc:spChg chg="del">
          <ac:chgData name="Milen Spasov" userId="cef1107d-a77d-4d32-bd50-18e6745e452a" providerId="ADAL" clId="{EAFF0F5A-0CFF-4CDB-AD37-D1202E259996}" dt="2021-09-30T23:53:03.156" v="2213" actId="21"/>
          <ac:spMkLst>
            <pc:docMk/>
            <pc:sldMk cId="2612779196" sldId="287"/>
            <ac:spMk id="5" creationId="{48CC3338-E573-43D7-A0C7-8604E3B1D561}"/>
          </ac:spMkLst>
        </pc:spChg>
        <pc:spChg chg="mod">
          <ac:chgData name="Milen Spasov" userId="cef1107d-a77d-4d32-bd50-18e6745e452a" providerId="ADAL" clId="{EAFF0F5A-0CFF-4CDB-AD37-D1202E259996}" dt="2021-10-07T21:57:56.109" v="6566" actId="20577"/>
          <ac:spMkLst>
            <pc:docMk/>
            <pc:sldMk cId="2612779196" sldId="287"/>
            <ac:spMk id="6" creationId="{00000000-0000-0000-0000-000000000000}"/>
          </ac:spMkLst>
        </pc:spChg>
        <pc:spChg chg="del">
          <ac:chgData name="Milen Spasov" userId="cef1107d-a77d-4d32-bd50-18e6745e452a" providerId="ADAL" clId="{EAFF0F5A-0CFF-4CDB-AD37-D1202E259996}" dt="2021-09-30T23:53:00.484" v="2212" actId="21"/>
          <ac:spMkLst>
            <pc:docMk/>
            <pc:sldMk cId="2612779196" sldId="287"/>
            <ac:spMk id="8" creationId="{28FA3479-E460-414E-A3BE-6A7D828E8788}"/>
          </ac:spMkLst>
        </pc:spChg>
        <pc:spChg chg="add mod">
          <ac:chgData name="Milen Spasov" userId="cef1107d-a77d-4d32-bd50-18e6745e452a" providerId="ADAL" clId="{EAFF0F5A-0CFF-4CDB-AD37-D1202E259996}" dt="2021-10-07T20:44:39.955" v="6068" actId="14100"/>
          <ac:spMkLst>
            <pc:docMk/>
            <pc:sldMk cId="2612779196" sldId="287"/>
            <ac:spMk id="8" creationId="{BA13136E-98AA-4E0B-B407-793FE5461C7B}"/>
          </ac:spMkLst>
        </pc:spChg>
        <pc:picChg chg="add mod">
          <ac:chgData name="Milen Spasov" userId="cef1107d-a77d-4d32-bd50-18e6745e452a" providerId="ADAL" clId="{EAFF0F5A-0CFF-4CDB-AD37-D1202E259996}" dt="2021-10-01T12:40:02.065" v="4128" actId="1076"/>
          <ac:picMkLst>
            <pc:docMk/>
            <pc:sldMk cId="2612779196" sldId="287"/>
            <ac:picMk id="13314" creationId="{0C3ADB37-797E-45EB-A756-733B6120BC1E}"/>
          </ac:picMkLst>
        </pc:picChg>
      </pc:sldChg>
      <pc:sldChg chg="add del">
        <pc:chgData name="Milen Spasov" userId="cef1107d-a77d-4d32-bd50-18e6745e452a" providerId="ADAL" clId="{EAFF0F5A-0CFF-4CDB-AD37-D1202E259996}" dt="2021-09-30T23:03:21.020" v="2154"/>
        <pc:sldMkLst>
          <pc:docMk/>
          <pc:sldMk cId="2729771510" sldId="287"/>
        </pc:sldMkLst>
      </pc:sldChg>
      <pc:sldChg chg="addSp delSp modSp add mod modTransition modAnim">
        <pc:chgData name="Milen Spasov" userId="cef1107d-a77d-4d32-bd50-18e6745e452a" providerId="ADAL" clId="{EAFF0F5A-0CFF-4CDB-AD37-D1202E259996}" dt="2021-10-07T20:48:22.961" v="6386"/>
        <pc:sldMkLst>
          <pc:docMk/>
          <pc:sldMk cId="1124037223" sldId="288"/>
        </pc:sldMkLst>
        <pc:spChg chg="mod">
          <ac:chgData name="Milen Spasov" userId="cef1107d-a77d-4d32-bd50-18e6745e452a" providerId="ADAL" clId="{EAFF0F5A-0CFF-4CDB-AD37-D1202E259996}" dt="2021-10-01T09:38:38.980" v="2694" actId="20577"/>
          <ac:spMkLst>
            <pc:docMk/>
            <pc:sldMk cId="1124037223" sldId="288"/>
            <ac:spMk id="2" creationId="{00000000-0000-0000-0000-000000000000}"/>
          </ac:spMkLst>
        </pc:spChg>
        <pc:spChg chg="mod">
          <ac:chgData name="Milen Spasov" userId="cef1107d-a77d-4d32-bd50-18e6745e452a" providerId="ADAL" clId="{EAFF0F5A-0CFF-4CDB-AD37-D1202E259996}" dt="2021-10-07T20:45:32.152" v="6075" actId="20577"/>
          <ac:spMkLst>
            <pc:docMk/>
            <pc:sldMk cId="1124037223" sldId="288"/>
            <ac:spMk id="6" creationId="{00000000-0000-0000-0000-000000000000}"/>
          </ac:spMkLst>
        </pc:spChg>
        <pc:spChg chg="add del">
          <ac:chgData name="Milen Spasov" userId="cef1107d-a77d-4d32-bd50-18e6745e452a" providerId="ADAL" clId="{EAFF0F5A-0CFF-4CDB-AD37-D1202E259996}" dt="2021-10-01T12:30:00.048" v="3967" actId="22"/>
          <ac:spMkLst>
            <pc:docMk/>
            <pc:sldMk cId="1124037223" sldId="288"/>
            <ac:spMk id="8" creationId="{22D394A4-C84D-4CF5-94DD-5FE31DF5E783}"/>
          </ac:spMkLst>
        </pc:spChg>
        <pc:spChg chg="add mod">
          <ac:chgData name="Milen Spasov" userId="cef1107d-a77d-4d32-bd50-18e6745e452a" providerId="ADAL" clId="{EAFF0F5A-0CFF-4CDB-AD37-D1202E259996}" dt="2021-10-07T20:45:54.716" v="6079" actId="1076"/>
          <ac:spMkLst>
            <pc:docMk/>
            <pc:sldMk cId="1124037223" sldId="288"/>
            <ac:spMk id="8" creationId="{8CFA0D5C-7138-4450-8181-B2C08E2BF51E}"/>
          </ac:spMkLst>
        </pc:spChg>
        <pc:picChg chg="add mod">
          <ac:chgData name="Milen Spasov" userId="cef1107d-a77d-4d32-bd50-18e6745e452a" providerId="ADAL" clId="{EAFF0F5A-0CFF-4CDB-AD37-D1202E259996}" dt="2021-10-01T12:30:18.196" v="3974" actId="1076"/>
          <ac:picMkLst>
            <pc:docMk/>
            <pc:sldMk cId="1124037223" sldId="288"/>
            <ac:picMk id="12290" creationId="{8DA07268-F4D9-4733-99DB-EC2AA32E4E6A}"/>
          </ac:picMkLst>
        </pc:picChg>
        <pc:picChg chg="add mod">
          <ac:chgData name="Milen Spasov" userId="cef1107d-a77d-4d32-bd50-18e6745e452a" providerId="ADAL" clId="{EAFF0F5A-0CFF-4CDB-AD37-D1202E259996}" dt="2021-10-07T20:46:05.081" v="6080" actId="1076"/>
          <ac:picMkLst>
            <pc:docMk/>
            <pc:sldMk cId="1124037223" sldId="288"/>
            <ac:picMk id="12292" creationId="{6698006C-BA09-46DB-B24D-2A2920A23F37}"/>
          </ac:picMkLst>
        </pc:picChg>
      </pc:sldChg>
      <pc:sldChg chg="addSp modSp add mod modTransition modAnim">
        <pc:chgData name="Milen Spasov" userId="cef1107d-a77d-4d32-bd50-18e6745e452a" providerId="ADAL" clId="{EAFF0F5A-0CFF-4CDB-AD37-D1202E259996}" dt="2021-10-07T20:48:26.839" v="6387"/>
        <pc:sldMkLst>
          <pc:docMk/>
          <pc:sldMk cId="2060553397" sldId="289"/>
        </pc:sldMkLst>
        <pc:spChg chg="mod">
          <ac:chgData name="Milen Spasov" userId="cef1107d-a77d-4d32-bd50-18e6745e452a" providerId="ADAL" clId="{EAFF0F5A-0CFF-4CDB-AD37-D1202E259996}" dt="2021-10-01T12:14:35.986" v="3121" actId="20577"/>
          <ac:spMkLst>
            <pc:docMk/>
            <pc:sldMk cId="2060553397" sldId="289"/>
            <ac:spMk id="2" creationId="{00000000-0000-0000-0000-000000000000}"/>
          </ac:spMkLst>
        </pc:spChg>
        <pc:spChg chg="mod">
          <ac:chgData name="Milen Spasov" userId="cef1107d-a77d-4d32-bd50-18e6745e452a" providerId="ADAL" clId="{EAFF0F5A-0CFF-4CDB-AD37-D1202E259996}" dt="2021-10-07T20:46:44.800" v="6086" actId="20577"/>
          <ac:spMkLst>
            <pc:docMk/>
            <pc:sldMk cId="2060553397" sldId="289"/>
            <ac:spMk id="6" creationId="{00000000-0000-0000-0000-000000000000}"/>
          </ac:spMkLst>
        </pc:spChg>
        <pc:spChg chg="add mod">
          <ac:chgData name="Milen Spasov" userId="cef1107d-a77d-4d32-bd50-18e6745e452a" providerId="ADAL" clId="{EAFF0F5A-0CFF-4CDB-AD37-D1202E259996}" dt="2021-10-07T20:47:46.188" v="6381" actId="1076"/>
          <ac:spMkLst>
            <pc:docMk/>
            <pc:sldMk cId="2060553397" sldId="289"/>
            <ac:spMk id="8" creationId="{0683B97C-C558-49A7-8B78-67C434623EA6}"/>
          </ac:spMkLst>
        </pc:spChg>
        <pc:spChg chg="add mod">
          <ac:chgData name="Milen Spasov" userId="cef1107d-a77d-4d32-bd50-18e6745e452a" providerId="ADAL" clId="{EAFF0F5A-0CFF-4CDB-AD37-D1202E259996}" dt="2021-10-07T20:47:42.590" v="6380" actId="1076"/>
          <ac:spMkLst>
            <pc:docMk/>
            <pc:sldMk cId="2060553397" sldId="289"/>
            <ac:spMk id="9" creationId="{4F03DF55-4D19-49A4-AD97-080C78875C6B}"/>
          </ac:spMkLst>
        </pc:spChg>
        <pc:picChg chg="add mod">
          <ac:chgData name="Milen Spasov" userId="cef1107d-a77d-4d32-bd50-18e6745e452a" providerId="ADAL" clId="{EAFF0F5A-0CFF-4CDB-AD37-D1202E259996}" dt="2021-10-01T12:28:46.947" v="3962" actId="1076"/>
          <ac:picMkLst>
            <pc:docMk/>
            <pc:sldMk cId="2060553397" sldId="289"/>
            <ac:picMk id="11266" creationId="{7758C1C0-58C6-448A-92C5-6C170791048B}"/>
          </ac:picMkLst>
        </pc:picChg>
        <pc:picChg chg="add mod">
          <ac:chgData name="Milen Spasov" userId="cef1107d-a77d-4d32-bd50-18e6745e452a" providerId="ADAL" clId="{EAFF0F5A-0CFF-4CDB-AD37-D1202E259996}" dt="2021-10-01T12:28:54.355" v="3964" actId="1076"/>
          <ac:picMkLst>
            <pc:docMk/>
            <pc:sldMk cId="2060553397" sldId="289"/>
            <ac:picMk id="11268" creationId="{16486834-7593-40D3-837C-8E03BF0729C3}"/>
          </ac:picMkLst>
        </pc:picChg>
      </pc:sldChg>
      <pc:sldChg chg="addSp delSp modSp add mod modTransition modAnim">
        <pc:chgData name="Milen Spasov" userId="cef1107d-a77d-4d32-bd50-18e6745e452a" providerId="ADAL" clId="{EAFF0F5A-0CFF-4CDB-AD37-D1202E259996}" dt="2021-10-07T20:50:08.676" v="6431" actId="20577"/>
        <pc:sldMkLst>
          <pc:docMk/>
          <pc:sldMk cId="822473328" sldId="290"/>
        </pc:sldMkLst>
        <pc:spChg chg="mod">
          <ac:chgData name="Milen Spasov" userId="cef1107d-a77d-4d32-bd50-18e6745e452a" providerId="ADAL" clId="{EAFF0F5A-0CFF-4CDB-AD37-D1202E259996}" dt="2021-10-01T12:31:41.273" v="3976" actId="20577"/>
          <ac:spMkLst>
            <pc:docMk/>
            <pc:sldMk cId="822473328" sldId="290"/>
            <ac:spMk id="2" creationId="{00000000-0000-0000-0000-000000000000}"/>
          </ac:spMkLst>
        </pc:spChg>
        <pc:spChg chg="add del mod">
          <ac:chgData name="Milen Spasov" userId="cef1107d-a77d-4d32-bd50-18e6745e452a" providerId="ADAL" clId="{EAFF0F5A-0CFF-4CDB-AD37-D1202E259996}" dt="2021-10-07T20:49:46.714" v="6398"/>
          <ac:spMkLst>
            <pc:docMk/>
            <pc:sldMk cId="822473328" sldId="290"/>
            <ac:spMk id="5" creationId="{3A5C534D-7A21-42A7-8831-095BE331CE58}"/>
          </ac:spMkLst>
        </pc:spChg>
        <pc:spChg chg="mod">
          <ac:chgData name="Milen Spasov" userId="cef1107d-a77d-4d32-bd50-18e6745e452a" providerId="ADAL" clId="{EAFF0F5A-0CFF-4CDB-AD37-D1202E259996}" dt="2021-10-07T20:50:08.676" v="6431" actId="20577"/>
          <ac:spMkLst>
            <pc:docMk/>
            <pc:sldMk cId="822473328" sldId="290"/>
            <ac:spMk id="6" creationId="{00000000-0000-0000-0000-000000000000}"/>
          </ac:spMkLst>
        </pc:spChg>
        <pc:spChg chg="add del">
          <ac:chgData name="Milen Spasov" userId="cef1107d-a77d-4d32-bd50-18e6745e452a" providerId="ADAL" clId="{EAFF0F5A-0CFF-4CDB-AD37-D1202E259996}" dt="2021-10-06T10:46:00.035" v="4149" actId="22"/>
          <ac:spMkLst>
            <pc:docMk/>
            <pc:sldMk cId="822473328" sldId="290"/>
            <ac:spMk id="8" creationId="{8131E5AB-B748-4341-9F48-5977F41DDFC6}"/>
          </ac:spMkLst>
        </pc:spChg>
        <pc:picChg chg="del">
          <ac:chgData name="Milen Spasov" userId="cef1107d-a77d-4d32-bd50-18e6745e452a" providerId="ADAL" clId="{EAFF0F5A-0CFF-4CDB-AD37-D1202E259996}" dt="2021-10-01T12:32:09.540" v="4050" actId="21"/>
          <ac:picMkLst>
            <pc:docMk/>
            <pc:sldMk cId="822473328" sldId="290"/>
            <ac:picMk id="11266" creationId="{7758C1C0-58C6-448A-92C5-6C170791048B}"/>
          </ac:picMkLst>
        </pc:picChg>
        <pc:picChg chg="del">
          <ac:chgData name="Milen Spasov" userId="cef1107d-a77d-4d32-bd50-18e6745e452a" providerId="ADAL" clId="{EAFF0F5A-0CFF-4CDB-AD37-D1202E259996}" dt="2021-10-01T12:32:10.258" v="4051" actId="21"/>
          <ac:picMkLst>
            <pc:docMk/>
            <pc:sldMk cId="822473328" sldId="290"/>
            <ac:picMk id="11268" creationId="{16486834-7593-40D3-837C-8E03BF0729C3}"/>
          </ac:picMkLst>
        </pc:picChg>
      </pc:sldChg>
      <pc:sldChg chg="addSp modSp add mod modTransition modAnim">
        <pc:chgData name="Milen Spasov" userId="cef1107d-a77d-4d32-bd50-18e6745e452a" providerId="ADAL" clId="{EAFF0F5A-0CFF-4CDB-AD37-D1202E259996}" dt="2021-10-07T20:49:07.728" v="6395"/>
        <pc:sldMkLst>
          <pc:docMk/>
          <pc:sldMk cId="3974325831" sldId="291"/>
        </pc:sldMkLst>
        <pc:spChg chg="mod">
          <ac:chgData name="Milen Spasov" userId="cef1107d-a77d-4d32-bd50-18e6745e452a" providerId="ADAL" clId="{EAFF0F5A-0CFF-4CDB-AD37-D1202E259996}" dt="2021-10-06T10:46:14.876" v="4172" actId="20577"/>
          <ac:spMkLst>
            <pc:docMk/>
            <pc:sldMk cId="3974325831" sldId="291"/>
            <ac:spMk id="2" creationId="{00000000-0000-0000-0000-000000000000}"/>
          </ac:spMkLst>
        </pc:spChg>
        <pc:spChg chg="mod">
          <ac:chgData name="Milen Spasov" userId="cef1107d-a77d-4d32-bd50-18e6745e452a" providerId="ADAL" clId="{EAFF0F5A-0CFF-4CDB-AD37-D1202E259996}" dt="2021-10-07T20:21:18.306" v="5537" actId="20577"/>
          <ac:spMkLst>
            <pc:docMk/>
            <pc:sldMk cId="3974325831" sldId="291"/>
            <ac:spMk id="6" creationId="{00000000-0000-0000-0000-000000000000}"/>
          </ac:spMkLst>
        </pc:spChg>
        <pc:spChg chg="add mod">
          <ac:chgData name="Milen Spasov" userId="cef1107d-a77d-4d32-bd50-18e6745e452a" providerId="ADAL" clId="{EAFF0F5A-0CFF-4CDB-AD37-D1202E259996}" dt="2021-10-07T20:21:23.222" v="5539"/>
          <ac:spMkLst>
            <pc:docMk/>
            <pc:sldMk cId="3974325831" sldId="291"/>
            <ac:spMk id="8" creationId="{D8725C1B-7BB7-4FD4-9486-491A94EB2113}"/>
          </ac:spMkLst>
        </pc:spChg>
        <pc:spChg chg="add mod">
          <ac:chgData name="Milen Spasov" userId="cef1107d-a77d-4d32-bd50-18e6745e452a" providerId="ADAL" clId="{EAFF0F5A-0CFF-4CDB-AD37-D1202E259996}" dt="2021-10-07T20:21:04.420" v="5525" actId="1076"/>
          <ac:spMkLst>
            <pc:docMk/>
            <pc:sldMk cId="3974325831" sldId="291"/>
            <ac:spMk id="10" creationId="{EEC8AF1F-412D-41B1-9E95-317E45B63885}"/>
          </ac:spMkLst>
        </pc:spChg>
        <pc:graphicFrameChg chg="add mod modGraphic">
          <ac:chgData name="Milen Spasov" userId="cef1107d-a77d-4d32-bd50-18e6745e452a" providerId="ADAL" clId="{EAFF0F5A-0CFF-4CDB-AD37-D1202E259996}" dt="2021-10-07T20:18:36.021" v="5412" actId="14100"/>
          <ac:graphicFrameMkLst>
            <pc:docMk/>
            <pc:sldMk cId="3974325831" sldId="291"/>
            <ac:graphicFrameMk id="3" creationId="{A6441DDD-AB96-43D3-9C6F-FA65BA1BA3A3}"/>
          </ac:graphicFrameMkLst>
        </pc:graphicFrameChg>
        <pc:graphicFrameChg chg="add mod">
          <ac:chgData name="Milen Spasov" userId="cef1107d-a77d-4d32-bd50-18e6745e452a" providerId="ADAL" clId="{EAFF0F5A-0CFF-4CDB-AD37-D1202E259996}" dt="2021-10-07T20:18:26.341" v="5411" actId="14100"/>
          <ac:graphicFrameMkLst>
            <pc:docMk/>
            <pc:sldMk cId="3974325831" sldId="291"/>
            <ac:graphicFrameMk id="9" creationId="{E14012C0-430D-48F7-A257-B20AABC036A7}"/>
          </ac:graphicFrameMkLst>
        </pc:graphicFrameChg>
      </pc:sldChg>
      <pc:sldChg chg="modSp add del mod">
        <pc:chgData name="Milen Spasov" userId="cef1107d-a77d-4d32-bd50-18e6745e452a" providerId="ADAL" clId="{EAFF0F5A-0CFF-4CDB-AD37-D1202E259996}" dt="2021-10-07T19:32:47.008" v="4939" actId="2696"/>
        <pc:sldMkLst>
          <pc:docMk/>
          <pc:sldMk cId="3138163697" sldId="292"/>
        </pc:sldMkLst>
        <pc:spChg chg="mod">
          <ac:chgData name="Milen Spasov" userId="cef1107d-a77d-4d32-bd50-18e6745e452a" providerId="ADAL" clId="{EAFF0F5A-0CFF-4CDB-AD37-D1202E259996}" dt="2021-10-06T10:46:25.060" v="4180" actId="20577"/>
          <ac:spMkLst>
            <pc:docMk/>
            <pc:sldMk cId="3138163697" sldId="292"/>
            <ac:spMk id="2" creationId="{00000000-0000-0000-0000-000000000000}"/>
          </ac:spMkLst>
        </pc:spChg>
      </pc:sldChg>
      <pc:sldChg chg="addSp delSp modSp add mod modTransition modAnim">
        <pc:chgData name="Milen Spasov" userId="cef1107d-a77d-4d32-bd50-18e6745e452a" providerId="ADAL" clId="{EAFF0F5A-0CFF-4CDB-AD37-D1202E259996}" dt="2021-10-07T22:05:20.167" v="6591" actId="1076"/>
        <pc:sldMkLst>
          <pc:docMk/>
          <pc:sldMk cId="2456191930" sldId="293"/>
        </pc:sldMkLst>
        <pc:spChg chg="mod">
          <ac:chgData name="Milen Spasov" userId="cef1107d-a77d-4d32-bd50-18e6745e452a" providerId="ADAL" clId="{EAFF0F5A-0CFF-4CDB-AD37-D1202E259996}" dt="2021-10-07T19:27:15.741" v="4713" actId="20577"/>
          <ac:spMkLst>
            <pc:docMk/>
            <pc:sldMk cId="2456191930" sldId="293"/>
            <ac:spMk id="2" creationId="{00000000-0000-0000-0000-000000000000}"/>
          </ac:spMkLst>
        </pc:spChg>
        <pc:spChg chg="add del mod">
          <ac:chgData name="Milen Spasov" userId="cef1107d-a77d-4d32-bd50-18e6745e452a" providerId="ADAL" clId="{EAFF0F5A-0CFF-4CDB-AD37-D1202E259996}" dt="2021-10-07T21:36:28.182" v="6463" actId="11529"/>
          <ac:spMkLst>
            <pc:docMk/>
            <pc:sldMk cId="2456191930" sldId="293"/>
            <ac:spMk id="3" creationId="{ED3A46BE-09FB-4C05-836A-0F80EEF8B089}"/>
          </ac:spMkLst>
        </pc:spChg>
        <pc:spChg chg="mod">
          <ac:chgData name="Milen Spasov" userId="cef1107d-a77d-4d32-bd50-18e6745e452a" providerId="ADAL" clId="{EAFF0F5A-0CFF-4CDB-AD37-D1202E259996}" dt="2021-10-07T22:04:02.340" v="6580" actId="1076"/>
          <ac:spMkLst>
            <pc:docMk/>
            <pc:sldMk cId="2456191930" sldId="293"/>
            <ac:spMk id="6" creationId="{00000000-0000-0000-0000-000000000000}"/>
          </ac:spMkLst>
        </pc:spChg>
        <pc:spChg chg="add mod">
          <ac:chgData name="Milen Spasov" userId="cef1107d-a77d-4d32-bd50-18e6745e452a" providerId="ADAL" clId="{EAFF0F5A-0CFF-4CDB-AD37-D1202E259996}" dt="2021-10-07T20:41:51.351" v="6046" actId="1076"/>
          <ac:spMkLst>
            <pc:docMk/>
            <pc:sldMk cId="2456191930" sldId="293"/>
            <ac:spMk id="8" creationId="{1D3E9165-ADFA-444F-A9EB-12BBB4C7FCA5}"/>
          </ac:spMkLst>
        </pc:spChg>
        <pc:spChg chg="add del mod">
          <ac:chgData name="Milen Spasov" userId="cef1107d-a77d-4d32-bd50-18e6745e452a" providerId="ADAL" clId="{EAFF0F5A-0CFF-4CDB-AD37-D1202E259996}" dt="2021-10-07T20:40:49.910" v="6029"/>
          <ac:spMkLst>
            <pc:docMk/>
            <pc:sldMk cId="2456191930" sldId="293"/>
            <ac:spMk id="9" creationId="{F70C6644-D619-4D87-89F2-1A680B883C70}"/>
          </ac:spMkLst>
        </pc:spChg>
        <pc:picChg chg="del">
          <ac:chgData name="Milen Spasov" userId="cef1107d-a77d-4d32-bd50-18e6745e452a" providerId="ADAL" clId="{EAFF0F5A-0CFF-4CDB-AD37-D1202E259996}" dt="2021-10-06T10:48:45.990" v="4222" actId="21"/>
          <ac:picMkLst>
            <pc:docMk/>
            <pc:sldMk cId="2456191930" sldId="293"/>
            <ac:picMk id="9" creationId="{38AB13A2-BCD6-4E23-A714-1DD97AAD1933}"/>
          </ac:picMkLst>
        </pc:picChg>
        <pc:picChg chg="add del mod">
          <ac:chgData name="Milen Spasov" userId="cef1107d-a77d-4d32-bd50-18e6745e452a" providerId="ADAL" clId="{EAFF0F5A-0CFF-4CDB-AD37-D1202E259996}" dt="2021-10-07T22:02:49.774" v="6572"/>
          <ac:picMkLst>
            <pc:docMk/>
            <pc:sldMk cId="2456191930" sldId="293"/>
            <ac:picMk id="1026" creationId="{A8139C83-46B6-4D95-9767-76F9E13545E1}"/>
          </ac:picMkLst>
        </pc:picChg>
        <pc:picChg chg="add del">
          <ac:chgData name="Milen Spasov" userId="cef1107d-a77d-4d32-bd50-18e6745e452a" providerId="ADAL" clId="{EAFF0F5A-0CFF-4CDB-AD37-D1202E259996}" dt="2021-10-07T22:03:13.961" v="6574"/>
          <ac:picMkLst>
            <pc:docMk/>
            <pc:sldMk cId="2456191930" sldId="293"/>
            <ac:picMk id="1028" creationId="{76207DCE-30C0-44DE-8C96-9C4D58C54883}"/>
          </ac:picMkLst>
        </pc:picChg>
        <pc:picChg chg="add del">
          <ac:chgData name="Milen Spasov" userId="cef1107d-a77d-4d32-bd50-18e6745e452a" providerId="ADAL" clId="{EAFF0F5A-0CFF-4CDB-AD37-D1202E259996}" dt="2021-10-07T22:03:35.909" v="6576"/>
          <ac:picMkLst>
            <pc:docMk/>
            <pc:sldMk cId="2456191930" sldId="293"/>
            <ac:picMk id="1030" creationId="{1CCE2DFE-CAE3-4FBC-8B0F-8458E806DF24}"/>
          </ac:picMkLst>
        </pc:picChg>
        <pc:picChg chg="add del mod">
          <ac:chgData name="Milen Spasov" userId="cef1107d-a77d-4d32-bd50-18e6745e452a" providerId="ADAL" clId="{EAFF0F5A-0CFF-4CDB-AD37-D1202E259996}" dt="2021-10-07T22:04:10.182" v="6586"/>
          <ac:picMkLst>
            <pc:docMk/>
            <pc:sldMk cId="2456191930" sldId="293"/>
            <ac:picMk id="1032" creationId="{D2FB1F03-18A0-4563-A90E-E9D111DE2893}"/>
          </ac:picMkLst>
        </pc:picChg>
        <pc:picChg chg="add mod">
          <ac:chgData name="Milen Spasov" userId="cef1107d-a77d-4d32-bd50-18e6745e452a" providerId="ADAL" clId="{EAFF0F5A-0CFF-4CDB-AD37-D1202E259996}" dt="2021-10-07T22:05:20.167" v="6591" actId="1076"/>
          <ac:picMkLst>
            <pc:docMk/>
            <pc:sldMk cId="2456191930" sldId="293"/>
            <ac:picMk id="1034" creationId="{DA67EFC2-26B5-41B9-A584-2D0625E256DB}"/>
          </ac:picMkLst>
        </pc:picChg>
        <pc:picChg chg="add del mod">
          <ac:chgData name="Milen Spasov" userId="cef1107d-a77d-4d32-bd50-18e6745e452a" providerId="ADAL" clId="{EAFF0F5A-0CFF-4CDB-AD37-D1202E259996}" dt="2021-10-07T20:40:36.680" v="6019"/>
          <ac:picMkLst>
            <pc:docMk/>
            <pc:sldMk cId="2456191930" sldId="293"/>
            <ac:picMk id="2050" creationId="{221B78B6-2288-4250-B45F-481F073D7888}"/>
          </ac:picMkLst>
        </pc:picChg>
        <pc:picChg chg="add mod">
          <ac:chgData name="Milen Spasov" userId="cef1107d-a77d-4d32-bd50-18e6745e452a" providerId="ADAL" clId="{EAFF0F5A-0CFF-4CDB-AD37-D1202E259996}" dt="2021-10-07T20:41:47.812" v="6045" actId="1076"/>
          <ac:picMkLst>
            <pc:docMk/>
            <pc:sldMk cId="2456191930" sldId="293"/>
            <ac:picMk id="2052" creationId="{1B27046B-7371-46AE-A6AE-38A3B2B47CBE}"/>
          </ac:picMkLst>
        </pc:picChg>
      </pc:sldChg>
      <pc:sldChg chg="delSp modSp add mod ord modTransition delAnim modAnim">
        <pc:chgData name="Milen Spasov" userId="cef1107d-a77d-4d32-bd50-18e6745e452a" providerId="ADAL" clId="{EAFF0F5A-0CFF-4CDB-AD37-D1202E259996}" dt="2021-10-08T22:36:13.580" v="6621" actId="20577"/>
        <pc:sldMkLst>
          <pc:docMk/>
          <pc:sldMk cId="3301094207" sldId="294"/>
        </pc:sldMkLst>
        <pc:spChg chg="mod">
          <ac:chgData name="Milen Spasov" userId="cef1107d-a77d-4d32-bd50-18e6745e452a" providerId="ADAL" clId="{EAFF0F5A-0CFF-4CDB-AD37-D1202E259996}" dt="2021-10-07T19:20:25.432" v="4460" actId="20577"/>
          <ac:spMkLst>
            <pc:docMk/>
            <pc:sldMk cId="3301094207" sldId="294"/>
            <ac:spMk id="2" creationId="{00000000-0000-0000-0000-000000000000}"/>
          </ac:spMkLst>
        </pc:spChg>
        <pc:spChg chg="del">
          <ac:chgData name="Milen Spasov" userId="cef1107d-a77d-4d32-bd50-18e6745e452a" providerId="ADAL" clId="{EAFF0F5A-0CFF-4CDB-AD37-D1202E259996}" dt="2021-10-07T19:20:53.726" v="4505" actId="21"/>
          <ac:spMkLst>
            <pc:docMk/>
            <pc:sldMk cId="3301094207" sldId="294"/>
            <ac:spMk id="5" creationId="{48CC3338-E573-43D7-A0C7-8604E3B1D561}"/>
          </ac:spMkLst>
        </pc:spChg>
        <pc:spChg chg="mod">
          <ac:chgData name="Milen Spasov" userId="cef1107d-a77d-4d32-bd50-18e6745e452a" providerId="ADAL" clId="{EAFF0F5A-0CFF-4CDB-AD37-D1202E259996}" dt="2021-10-08T22:36:13.580" v="6621" actId="20577"/>
          <ac:spMkLst>
            <pc:docMk/>
            <pc:sldMk cId="3301094207" sldId="294"/>
            <ac:spMk id="6" creationId="{00000000-0000-0000-0000-000000000000}"/>
          </ac:spMkLst>
        </pc:spChg>
        <pc:spChg chg="del">
          <ac:chgData name="Milen Spasov" userId="cef1107d-a77d-4d32-bd50-18e6745e452a" providerId="ADAL" clId="{EAFF0F5A-0CFF-4CDB-AD37-D1202E259996}" dt="2021-10-07T19:20:51.854" v="4504" actId="21"/>
          <ac:spMkLst>
            <pc:docMk/>
            <pc:sldMk cId="3301094207" sldId="294"/>
            <ac:spMk id="8" creationId="{28FA3479-E460-414E-A3BE-6A7D828E8788}"/>
          </ac:spMkLst>
        </pc:spChg>
      </pc:sldChg>
    </pc:docChg>
  </pc:docChgLst>
  <pc:docChgLst>
    <pc:chgData name="Milen Spasov" userId="cef1107d-a77d-4d32-bd50-18e6745e452a" providerId="ADAL" clId="{95D35C42-0000-483A-AB2F-FF0360186FA1}"/>
    <pc:docChg chg="modSld">
      <pc:chgData name="Milen Spasov" userId="cef1107d-a77d-4d32-bd50-18e6745e452a" providerId="ADAL" clId="{95D35C42-0000-483A-AB2F-FF0360186FA1}" dt="2021-10-16T14:03:38.501" v="25" actId="20577"/>
      <pc:docMkLst>
        <pc:docMk/>
      </pc:docMkLst>
      <pc:sldChg chg="modSp">
        <pc:chgData name="Milen Spasov" userId="cef1107d-a77d-4d32-bd50-18e6745e452a" providerId="ADAL" clId="{95D35C42-0000-483A-AB2F-FF0360186FA1}" dt="2021-10-16T14:01:47.401" v="23" actId="207"/>
        <pc:sldMkLst>
          <pc:docMk/>
          <pc:sldMk cId="4279783209" sldId="310"/>
        </pc:sldMkLst>
        <pc:spChg chg="mod">
          <ac:chgData name="Milen Spasov" userId="cef1107d-a77d-4d32-bd50-18e6745e452a" providerId="ADAL" clId="{95D35C42-0000-483A-AB2F-FF0360186FA1}" dt="2021-10-16T14:01:47.401" v="23" actId="207"/>
          <ac:spMkLst>
            <pc:docMk/>
            <pc:sldMk cId="4279783209" sldId="310"/>
            <ac:spMk id="6" creationId="{00000000-0000-0000-0000-000000000000}"/>
          </ac:spMkLst>
        </pc:spChg>
      </pc:sldChg>
      <pc:sldChg chg="modSp mod">
        <pc:chgData name="Milen Spasov" userId="cef1107d-a77d-4d32-bd50-18e6745e452a" providerId="ADAL" clId="{95D35C42-0000-483A-AB2F-FF0360186FA1}" dt="2021-10-16T14:03:38.501" v="25" actId="20577"/>
        <pc:sldMkLst>
          <pc:docMk/>
          <pc:sldMk cId="3409639318" sldId="314"/>
        </pc:sldMkLst>
        <pc:spChg chg="mod">
          <ac:chgData name="Milen Spasov" userId="cef1107d-a77d-4d32-bd50-18e6745e452a" providerId="ADAL" clId="{95D35C42-0000-483A-AB2F-FF0360186FA1}" dt="2021-10-16T14:03:38.501" v="25" actId="20577"/>
          <ac:spMkLst>
            <pc:docMk/>
            <pc:sldMk cId="3409639318" sldId="314"/>
            <ac:spMk id="6" creationId="{00000000-0000-0000-0000-000000000000}"/>
          </ac:spMkLst>
        </pc:spChg>
      </pc:sldChg>
    </pc:docChg>
  </pc:docChgLst>
  <pc:docChgLst>
    <pc:chgData name="Milen Spasov" userId="cef1107d-a77d-4d32-bd50-18e6745e452a" providerId="ADAL" clId="{6A14D7CB-42BA-4818-AAD1-4C75198A75B4}"/>
    <pc:docChg chg="undo redo custSel addSld modSld sldOrd">
      <pc:chgData name="Milen Spasov" userId="cef1107d-a77d-4d32-bd50-18e6745e452a" providerId="ADAL" clId="{6A14D7CB-42BA-4818-AAD1-4C75198A75B4}" dt="2021-10-11T22:15:13.322" v="935" actId="14100"/>
      <pc:docMkLst>
        <pc:docMk/>
      </pc:docMkLst>
      <pc:sldChg chg="delSp modSp mod">
        <pc:chgData name="Milen Spasov" userId="cef1107d-a77d-4d32-bd50-18e6745e452a" providerId="ADAL" clId="{6A14D7CB-42BA-4818-AAD1-4C75198A75B4}" dt="2021-10-11T21:31:20.504" v="895" actId="20577"/>
        <pc:sldMkLst>
          <pc:docMk/>
          <pc:sldMk cId="410892976" sldId="286"/>
        </pc:sldMkLst>
        <pc:spChg chg="mod">
          <ac:chgData name="Milen Spasov" userId="cef1107d-a77d-4d32-bd50-18e6745e452a" providerId="ADAL" clId="{6A14D7CB-42BA-4818-AAD1-4C75198A75B4}" dt="2021-10-11T21:31:20.504" v="895" actId="20577"/>
          <ac:spMkLst>
            <pc:docMk/>
            <pc:sldMk cId="410892976" sldId="286"/>
            <ac:spMk id="6" creationId="{00000000-0000-0000-0000-000000000000}"/>
          </ac:spMkLst>
        </pc:spChg>
        <pc:picChg chg="del">
          <ac:chgData name="Milen Spasov" userId="cef1107d-a77d-4d32-bd50-18e6745e452a" providerId="ADAL" clId="{6A14D7CB-42BA-4818-AAD1-4C75198A75B4}" dt="2021-10-11T21:31:14.894" v="892" actId="21"/>
          <ac:picMkLst>
            <pc:docMk/>
            <pc:sldMk cId="410892976" sldId="286"/>
            <ac:picMk id="9218" creationId="{5AB4733C-7CA4-40AB-BB92-796E359C74CB}"/>
          </ac:picMkLst>
        </pc:picChg>
      </pc:sldChg>
      <pc:sldChg chg="addSp delSp modSp add mod ord delAnim modAnim">
        <pc:chgData name="Milen Spasov" userId="cef1107d-a77d-4d32-bd50-18e6745e452a" providerId="ADAL" clId="{6A14D7CB-42BA-4818-AAD1-4C75198A75B4}" dt="2021-10-11T21:58:41.135" v="918" actId="20578"/>
        <pc:sldMkLst>
          <pc:docMk/>
          <pc:sldMk cId="2738285245" sldId="300"/>
        </pc:sldMkLst>
        <pc:spChg chg="mod">
          <ac:chgData name="Milen Spasov" userId="cef1107d-a77d-4d32-bd50-18e6745e452a" providerId="ADAL" clId="{6A14D7CB-42BA-4818-AAD1-4C75198A75B4}" dt="2021-10-11T21:18:23.185" v="562" actId="20577"/>
          <ac:spMkLst>
            <pc:docMk/>
            <pc:sldMk cId="2738285245" sldId="300"/>
            <ac:spMk id="2" creationId="{00000000-0000-0000-0000-000000000000}"/>
          </ac:spMkLst>
        </pc:spChg>
        <pc:spChg chg="del mod">
          <ac:chgData name="Milen Spasov" userId="cef1107d-a77d-4d32-bd50-18e6745e452a" providerId="ADAL" clId="{6A14D7CB-42BA-4818-AAD1-4C75198A75B4}" dt="2021-10-11T21:12:12.951" v="18" actId="21"/>
          <ac:spMkLst>
            <pc:docMk/>
            <pc:sldMk cId="2738285245" sldId="300"/>
            <ac:spMk id="6" creationId="{00000000-0000-0000-0000-000000000000}"/>
          </ac:spMkLst>
        </pc:spChg>
        <pc:spChg chg="add mod">
          <ac:chgData name="Milen Spasov" userId="cef1107d-a77d-4d32-bd50-18e6745e452a" providerId="ADAL" clId="{6A14D7CB-42BA-4818-AAD1-4C75198A75B4}" dt="2021-10-11T21:18:12.711" v="558"/>
          <ac:spMkLst>
            <pc:docMk/>
            <pc:sldMk cId="2738285245" sldId="300"/>
            <ac:spMk id="8" creationId="{E16F86B5-18D3-46D0-82DD-C116F512E203}"/>
          </ac:spMkLst>
        </pc:spChg>
        <pc:picChg chg="del">
          <ac:chgData name="Milen Spasov" userId="cef1107d-a77d-4d32-bd50-18e6745e452a" providerId="ADAL" clId="{6A14D7CB-42BA-4818-AAD1-4C75198A75B4}" dt="2021-10-11T21:11:49.238" v="14" actId="21"/>
          <ac:picMkLst>
            <pc:docMk/>
            <pc:sldMk cId="2738285245" sldId="300"/>
            <ac:picMk id="3082" creationId="{C498806F-527E-4282-A0AD-4989B5699F10}"/>
          </ac:picMkLst>
        </pc:picChg>
      </pc:sldChg>
      <pc:sldChg chg="modSp add mod modAnim">
        <pc:chgData name="Milen Spasov" userId="cef1107d-a77d-4d32-bd50-18e6745e452a" providerId="ADAL" clId="{6A14D7CB-42BA-4818-AAD1-4C75198A75B4}" dt="2021-10-11T21:21:52.703" v="763"/>
        <pc:sldMkLst>
          <pc:docMk/>
          <pc:sldMk cId="2175206883" sldId="301"/>
        </pc:sldMkLst>
        <pc:spChg chg="mod">
          <ac:chgData name="Milen Spasov" userId="cef1107d-a77d-4d32-bd50-18e6745e452a" providerId="ADAL" clId="{6A14D7CB-42BA-4818-AAD1-4C75198A75B4}" dt="2021-10-11T21:18:28.762" v="564" actId="20577"/>
          <ac:spMkLst>
            <pc:docMk/>
            <pc:sldMk cId="2175206883" sldId="301"/>
            <ac:spMk id="2" creationId="{00000000-0000-0000-0000-000000000000}"/>
          </ac:spMkLst>
        </pc:spChg>
        <pc:spChg chg="mod">
          <ac:chgData name="Milen Spasov" userId="cef1107d-a77d-4d32-bd50-18e6745e452a" providerId="ADAL" clId="{6A14D7CB-42BA-4818-AAD1-4C75198A75B4}" dt="2021-10-11T21:21:52.703" v="763"/>
          <ac:spMkLst>
            <pc:docMk/>
            <pc:sldMk cId="2175206883" sldId="301"/>
            <ac:spMk id="8" creationId="{E16F86B5-18D3-46D0-82DD-C116F512E203}"/>
          </ac:spMkLst>
        </pc:spChg>
      </pc:sldChg>
      <pc:sldChg chg="modSp add mod modAnim">
        <pc:chgData name="Milen Spasov" userId="cef1107d-a77d-4d32-bd50-18e6745e452a" providerId="ADAL" clId="{6A14D7CB-42BA-4818-AAD1-4C75198A75B4}" dt="2021-10-11T21:26:30.572" v="861" actId="20577"/>
        <pc:sldMkLst>
          <pc:docMk/>
          <pc:sldMk cId="99549150" sldId="302"/>
        </pc:sldMkLst>
        <pc:spChg chg="mod">
          <ac:chgData name="Milen Spasov" userId="cef1107d-a77d-4d32-bd50-18e6745e452a" providerId="ADAL" clId="{6A14D7CB-42BA-4818-AAD1-4C75198A75B4}" dt="2021-10-11T21:22:02.886" v="765" actId="20577"/>
          <ac:spMkLst>
            <pc:docMk/>
            <pc:sldMk cId="99549150" sldId="302"/>
            <ac:spMk id="2" creationId="{00000000-0000-0000-0000-000000000000}"/>
          </ac:spMkLst>
        </pc:spChg>
        <pc:spChg chg="mod">
          <ac:chgData name="Milen Spasov" userId="cef1107d-a77d-4d32-bd50-18e6745e452a" providerId="ADAL" clId="{6A14D7CB-42BA-4818-AAD1-4C75198A75B4}" dt="2021-10-11T21:26:30.572" v="861" actId="20577"/>
          <ac:spMkLst>
            <pc:docMk/>
            <pc:sldMk cId="99549150" sldId="302"/>
            <ac:spMk id="8" creationId="{E16F86B5-18D3-46D0-82DD-C116F512E203}"/>
          </ac:spMkLst>
        </pc:spChg>
      </pc:sldChg>
      <pc:sldChg chg="addSp delSp modSp add mod ord setBg modAnim">
        <pc:chgData name="Milen Spasov" userId="cef1107d-a77d-4d32-bd50-18e6745e452a" providerId="ADAL" clId="{6A14D7CB-42BA-4818-AAD1-4C75198A75B4}" dt="2021-10-11T21:58:58.457" v="924"/>
        <pc:sldMkLst>
          <pc:docMk/>
          <pc:sldMk cId="1876026416" sldId="303"/>
        </pc:sldMkLst>
        <pc:spChg chg="mod">
          <ac:chgData name="Milen Spasov" userId="cef1107d-a77d-4d32-bd50-18e6745e452a" providerId="ADAL" clId="{6A14D7CB-42BA-4818-AAD1-4C75198A75B4}" dt="2021-10-11T21:28:38.170" v="876" actId="26606"/>
          <ac:spMkLst>
            <pc:docMk/>
            <pc:sldMk cId="1876026416" sldId="303"/>
            <ac:spMk id="2" creationId="{00000000-0000-0000-0000-000000000000}"/>
          </ac:spMkLst>
        </pc:spChg>
        <pc:spChg chg="add del">
          <ac:chgData name="Milen Spasov" userId="cef1107d-a77d-4d32-bd50-18e6745e452a" providerId="ADAL" clId="{6A14D7CB-42BA-4818-AAD1-4C75198A75B4}" dt="2021-10-11T21:27:37.878" v="870"/>
          <ac:spMkLst>
            <pc:docMk/>
            <pc:sldMk cId="1876026416" sldId="303"/>
            <ac:spMk id="3" creationId="{3127322E-1F1D-40AE-B659-3A08F52B6259}"/>
          </ac:spMkLst>
        </pc:spChg>
        <pc:spChg chg="mod ord">
          <ac:chgData name="Milen Spasov" userId="cef1107d-a77d-4d32-bd50-18e6745e452a" providerId="ADAL" clId="{6A14D7CB-42BA-4818-AAD1-4C75198A75B4}" dt="2021-10-11T21:30:40.089" v="884" actId="20577"/>
          <ac:spMkLst>
            <pc:docMk/>
            <pc:sldMk cId="1876026416" sldId="303"/>
            <ac:spMk id="8" creationId="{E16F86B5-18D3-46D0-82DD-C116F512E203}"/>
          </ac:spMkLst>
        </pc:spChg>
        <pc:spChg chg="add del">
          <ac:chgData name="Milen Spasov" userId="cef1107d-a77d-4d32-bd50-18e6745e452a" providerId="ADAL" clId="{6A14D7CB-42BA-4818-AAD1-4C75198A75B4}" dt="2021-10-11T21:28:38.170" v="876" actId="26606"/>
          <ac:spMkLst>
            <pc:docMk/>
            <pc:sldMk cId="1876026416" sldId="303"/>
            <ac:spMk id="73" creationId="{FF9B822F-893E-44C8-963C-64F50ACECBB2}"/>
          </ac:spMkLst>
        </pc:spChg>
        <pc:spChg chg="add del">
          <ac:chgData name="Milen Spasov" userId="cef1107d-a77d-4d32-bd50-18e6745e452a" providerId="ADAL" clId="{6A14D7CB-42BA-4818-AAD1-4C75198A75B4}" dt="2021-10-11T21:28:38.170" v="876" actId="26606"/>
          <ac:spMkLst>
            <pc:docMk/>
            <pc:sldMk cId="1876026416" sldId="303"/>
            <ac:spMk id="75" creationId="{EBF87945-A001-489F-9D9B-7D9435F0B9CA}"/>
          </ac:spMkLst>
        </pc:spChg>
        <pc:picChg chg="ord">
          <ac:chgData name="Milen Spasov" userId="cef1107d-a77d-4d32-bd50-18e6745e452a" providerId="ADAL" clId="{6A14D7CB-42BA-4818-AAD1-4C75198A75B4}" dt="2021-10-11T21:28:38.170" v="876" actId="26606"/>
          <ac:picMkLst>
            <pc:docMk/>
            <pc:sldMk cId="1876026416" sldId="303"/>
            <ac:picMk id="7" creationId="{A914A229-6FDB-47D4-819F-B19ABB30D06F}"/>
          </ac:picMkLst>
        </pc:picChg>
        <pc:picChg chg="add mod">
          <ac:chgData name="Milen Spasov" userId="cef1107d-a77d-4d32-bd50-18e6745e452a" providerId="ADAL" clId="{6A14D7CB-42BA-4818-AAD1-4C75198A75B4}" dt="2021-10-11T21:31:50.923" v="899" actId="1076"/>
          <ac:picMkLst>
            <pc:docMk/>
            <pc:sldMk cId="1876026416" sldId="303"/>
            <ac:picMk id="1028" creationId="{CE4677D6-1277-4727-BB17-D6C808928676}"/>
          </ac:picMkLst>
        </pc:picChg>
      </pc:sldChg>
      <pc:sldChg chg="addSp delSp modSp add mod delAnim">
        <pc:chgData name="Milen Spasov" userId="cef1107d-a77d-4d32-bd50-18e6745e452a" providerId="ADAL" clId="{6A14D7CB-42BA-4818-AAD1-4C75198A75B4}" dt="2021-10-11T22:15:13.322" v="935" actId="14100"/>
        <pc:sldMkLst>
          <pc:docMk/>
          <pc:sldMk cId="3729863199" sldId="304"/>
        </pc:sldMkLst>
        <pc:spChg chg="del mod">
          <ac:chgData name="Milen Spasov" userId="cef1107d-a77d-4d32-bd50-18e6745e452a" providerId="ADAL" clId="{6A14D7CB-42BA-4818-AAD1-4C75198A75B4}" dt="2021-10-11T22:15:09.633" v="934" actId="21"/>
          <ac:spMkLst>
            <pc:docMk/>
            <pc:sldMk cId="3729863199" sldId="304"/>
            <ac:spMk id="2" creationId="{00000000-0000-0000-0000-000000000000}"/>
          </ac:spMkLst>
        </pc:spChg>
        <pc:spChg chg="del">
          <ac:chgData name="Milen Spasov" userId="cef1107d-a77d-4d32-bd50-18e6745e452a" providerId="ADAL" clId="{6A14D7CB-42BA-4818-AAD1-4C75198A75B4}" dt="2021-10-11T21:36:07.883" v="902" actId="21"/>
          <ac:spMkLst>
            <pc:docMk/>
            <pc:sldMk cId="3729863199" sldId="304"/>
            <ac:spMk id="8" creationId="{E16F86B5-18D3-46D0-82DD-C116F512E203}"/>
          </ac:spMkLst>
        </pc:spChg>
        <pc:graphicFrameChg chg="add mod">
          <ac:chgData name="Milen Spasov" userId="cef1107d-a77d-4d32-bd50-18e6745e452a" providerId="ADAL" clId="{6A14D7CB-42BA-4818-AAD1-4C75198A75B4}" dt="2021-10-11T22:15:13.322" v="935" actId="14100"/>
          <ac:graphicFrameMkLst>
            <pc:docMk/>
            <pc:sldMk cId="3729863199" sldId="304"/>
            <ac:graphicFrameMk id="3" creationId="{0376544A-35AE-445A-B25A-5442BF0CAE66}"/>
          </ac:graphicFrameMkLst>
        </pc:graphicFrameChg>
        <pc:picChg chg="del">
          <ac:chgData name="Milen Spasov" userId="cef1107d-a77d-4d32-bd50-18e6745e452a" providerId="ADAL" clId="{6A14D7CB-42BA-4818-AAD1-4C75198A75B4}" dt="2021-10-11T22:15:08.540" v="933" actId="21"/>
          <ac:picMkLst>
            <pc:docMk/>
            <pc:sldMk cId="3729863199" sldId="304"/>
            <ac:picMk id="7" creationId="{A914A229-6FDB-47D4-819F-B19ABB30D06F}"/>
          </ac:picMkLst>
        </pc:picChg>
      </pc:sldChg>
    </pc:docChg>
  </pc:docChgLst>
  <pc:docChgLst>
    <pc:chgData name="Milen Spasov" userId="cef1107d-a77d-4d32-bd50-18e6745e452a" providerId="ADAL" clId="{A19B82B9-CC09-4943-973B-6356F34FB982}"/>
    <pc:docChg chg="undo custSel addSld delSld modSld">
      <pc:chgData name="Milen Spasov" userId="cef1107d-a77d-4d32-bd50-18e6745e452a" providerId="ADAL" clId="{A19B82B9-CC09-4943-973B-6356F34FB982}" dt="2021-10-13T22:28:51.906" v="2967" actId="20577"/>
      <pc:docMkLst>
        <pc:docMk/>
      </pc:docMkLst>
      <pc:sldChg chg="modSp mod">
        <pc:chgData name="Milen Spasov" userId="cef1107d-a77d-4d32-bd50-18e6745e452a" providerId="ADAL" clId="{A19B82B9-CC09-4943-973B-6356F34FB982}" dt="2021-10-13T14:13:34.704" v="41" actId="20577"/>
        <pc:sldMkLst>
          <pc:docMk/>
          <pc:sldMk cId="4159982713" sldId="258"/>
        </pc:sldMkLst>
        <pc:spChg chg="mod">
          <ac:chgData name="Milen Spasov" userId="cef1107d-a77d-4d32-bd50-18e6745e452a" providerId="ADAL" clId="{A19B82B9-CC09-4943-973B-6356F34FB982}" dt="2021-10-13T14:13:34.704" v="41" actId="20577"/>
          <ac:spMkLst>
            <pc:docMk/>
            <pc:sldMk cId="4159982713" sldId="258"/>
            <ac:spMk id="8" creationId="{00000000-0000-0000-0000-000000000000}"/>
          </ac:spMkLst>
        </pc:spChg>
      </pc:sldChg>
      <pc:sldChg chg="modSp mod modAnim">
        <pc:chgData name="Milen Spasov" userId="cef1107d-a77d-4d32-bd50-18e6745e452a" providerId="ADAL" clId="{A19B82B9-CC09-4943-973B-6356F34FB982}" dt="2021-10-13T22:01:57.265" v="2899"/>
        <pc:sldMkLst>
          <pc:docMk/>
          <pc:sldMk cId="3189061390" sldId="282"/>
        </pc:sldMkLst>
        <pc:spChg chg="mod">
          <ac:chgData name="Milen Spasov" userId="cef1107d-a77d-4d32-bd50-18e6745e452a" providerId="ADAL" clId="{A19B82B9-CC09-4943-973B-6356F34FB982}" dt="2021-10-13T21:43:48.523" v="2894" actId="20577"/>
          <ac:spMkLst>
            <pc:docMk/>
            <pc:sldMk cId="3189061390" sldId="282"/>
            <ac:spMk id="6" creationId="{00000000-0000-0000-0000-000000000000}"/>
          </ac:spMkLst>
        </pc:spChg>
      </pc:sldChg>
      <pc:sldChg chg="del">
        <pc:chgData name="Milen Spasov" userId="cef1107d-a77d-4d32-bd50-18e6745e452a" providerId="ADAL" clId="{A19B82B9-CC09-4943-973B-6356F34FB982}" dt="2021-10-13T15:58:24.269" v="2864" actId="2696"/>
        <pc:sldMkLst>
          <pc:docMk/>
          <pc:sldMk cId="410892976" sldId="286"/>
        </pc:sldMkLst>
      </pc:sldChg>
      <pc:sldChg chg="modSp modAnim">
        <pc:chgData name="Milen Spasov" userId="cef1107d-a77d-4d32-bd50-18e6745e452a" providerId="ADAL" clId="{A19B82B9-CC09-4943-973B-6356F34FB982}" dt="2021-10-13T22:02:03.601" v="2900"/>
        <pc:sldMkLst>
          <pc:docMk/>
          <pc:sldMk cId="791223567" sldId="295"/>
        </pc:sldMkLst>
        <pc:picChg chg="mod">
          <ac:chgData name="Milen Spasov" userId="cef1107d-a77d-4d32-bd50-18e6745e452a" providerId="ADAL" clId="{A19B82B9-CC09-4943-973B-6356F34FB982}" dt="2021-10-13T14:44:38.102" v="465" actId="1076"/>
          <ac:picMkLst>
            <pc:docMk/>
            <pc:sldMk cId="791223567" sldId="295"/>
            <ac:picMk id="3" creationId="{2357FE7C-018B-4A8F-9369-A768DD14C71E}"/>
          </ac:picMkLst>
        </pc:picChg>
      </pc:sldChg>
      <pc:sldChg chg="addSp modSp mod modAnim">
        <pc:chgData name="Milen Spasov" userId="cef1107d-a77d-4d32-bd50-18e6745e452a" providerId="ADAL" clId="{A19B82B9-CC09-4943-973B-6356F34FB982}" dt="2021-10-13T22:02:46.464" v="2904"/>
        <pc:sldMkLst>
          <pc:docMk/>
          <pc:sldMk cId="3666821827" sldId="296"/>
        </pc:sldMkLst>
        <pc:spChg chg="add mod">
          <ac:chgData name="Milen Spasov" userId="cef1107d-a77d-4d32-bd50-18e6745e452a" providerId="ADAL" clId="{A19B82B9-CC09-4943-973B-6356F34FB982}" dt="2021-10-13T14:16:26.457" v="298" actId="20577"/>
          <ac:spMkLst>
            <pc:docMk/>
            <pc:sldMk cId="3666821827" sldId="296"/>
            <ac:spMk id="8" creationId="{CF1E734D-ADA3-4E49-BB03-C2F3C0590230}"/>
          </ac:spMkLst>
        </pc:spChg>
      </pc:sldChg>
      <pc:sldChg chg="del">
        <pc:chgData name="Milen Spasov" userId="cef1107d-a77d-4d32-bd50-18e6745e452a" providerId="ADAL" clId="{A19B82B9-CC09-4943-973B-6356F34FB982}" dt="2021-10-13T15:03:57.028" v="955" actId="2696"/>
        <pc:sldMkLst>
          <pc:docMk/>
          <pc:sldMk cId="3102634901" sldId="297"/>
        </pc:sldMkLst>
      </pc:sldChg>
      <pc:sldChg chg="del">
        <pc:chgData name="Milen Spasov" userId="cef1107d-a77d-4d32-bd50-18e6745e452a" providerId="ADAL" clId="{A19B82B9-CC09-4943-973B-6356F34FB982}" dt="2021-10-13T15:34:23.742" v="1465" actId="2696"/>
        <pc:sldMkLst>
          <pc:docMk/>
          <pc:sldMk cId="2428438951" sldId="298"/>
        </pc:sldMkLst>
      </pc:sldChg>
      <pc:sldChg chg="del">
        <pc:chgData name="Milen Spasov" userId="cef1107d-a77d-4d32-bd50-18e6745e452a" providerId="ADAL" clId="{A19B82B9-CC09-4943-973B-6356F34FB982}" dt="2021-10-13T15:34:27.011" v="1466" actId="2696"/>
        <pc:sldMkLst>
          <pc:docMk/>
          <pc:sldMk cId="3926113297" sldId="299"/>
        </pc:sldMkLst>
      </pc:sldChg>
      <pc:sldChg chg="del">
        <pc:chgData name="Milen Spasov" userId="cef1107d-a77d-4d32-bd50-18e6745e452a" providerId="ADAL" clId="{A19B82B9-CC09-4943-973B-6356F34FB982}" dt="2021-10-13T15:34:38.611" v="1469" actId="2696"/>
        <pc:sldMkLst>
          <pc:docMk/>
          <pc:sldMk cId="2738285245" sldId="300"/>
        </pc:sldMkLst>
      </pc:sldChg>
      <pc:sldChg chg="del">
        <pc:chgData name="Milen Spasov" userId="cef1107d-a77d-4d32-bd50-18e6745e452a" providerId="ADAL" clId="{A19B82B9-CC09-4943-973B-6356F34FB982}" dt="2021-10-13T15:34:41.730" v="1470" actId="2696"/>
        <pc:sldMkLst>
          <pc:docMk/>
          <pc:sldMk cId="2175206883" sldId="301"/>
        </pc:sldMkLst>
      </pc:sldChg>
      <pc:sldChg chg="add del">
        <pc:chgData name="Milen Spasov" userId="cef1107d-a77d-4d32-bd50-18e6745e452a" providerId="ADAL" clId="{A19B82B9-CC09-4943-973B-6356F34FB982}" dt="2021-10-13T15:35:55.646" v="1476" actId="2696"/>
        <pc:sldMkLst>
          <pc:docMk/>
          <pc:sldMk cId="99549150" sldId="302"/>
        </pc:sldMkLst>
      </pc:sldChg>
      <pc:sldChg chg="del">
        <pc:chgData name="Milen Spasov" userId="cef1107d-a77d-4d32-bd50-18e6745e452a" providerId="ADAL" clId="{A19B82B9-CC09-4943-973B-6356F34FB982}" dt="2021-10-13T15:34:34.871" v="1468" actId="2696"/>
        <pc:sldMkLst>
          <pc:docMk/>
          <pc:sldMk cId="1876026416" sldId="303"/>
        </pc:sldMkLst>
      </pc:sldChg>
      <pc:sldChg chg="del">
        <pc:chgData name="Milen Spasov" userId="cef1107d-a77d-4d32-bd50-18e6745e452a" providerId="ADAL" clId="{A19B82B9-CC09-4943-973B-6356F34FB982}" dt="2021-10-13T15:34:30.257" v="1467" actId="2696"/>
        <pc:sldMkLst>
          <pc:docMk/>
          <pc:sldMk cId="3729863199" sldId="304"/>
        </pc:sldMkLst>
      </pc:sldChg>
      <pc:sldChg chg="addSp delSp modSp mod modAnim">
        <pc:chgData name="Milen Spasov" userId="cef1107d-a77d-4d32-bd50-18e6745e452a" providerId="ADAL" clId="{A19B82B9-CC09-4943-973B-6356F34FB982}" dt="2021-10-13T22:02:09.856" v="2902"/>
        <pc:sldMkLst>
          <pc:docMk/>
          <pc:sldMk cId="3715559389" sldId="305"/>
        </pc:sldMkLst>
        <pc:picChg chg="add mod">
          <ac:chgData name="Milen Spasov" userId="cef1107d-a77d-4d32-bd50-18e6745e452a" providerId="ADAL" clId="{A19B82B9-CC09-4943-973B-6356F34FB982}" dt="2021-10-13T15:35:34.482" v="1475" actId="1076"/>
          <ac:picMkLst>
            <pc:docMk/>
            <pc:sldMk cId="3715559389" sldId="305"/>
            <ac:picMk id="4" creationId="{2415A665-1D99-4737-AA08-BD21E79F7BBC}"/>
          </ac:picMkLst>
        </pc:picChg>
        <pc:picChg chg="del">
          <ac:chgData name="Milen Spasov" userId="cef1107d-a77d-4d32-bd50-18e6745e452a" providerId="ADAL" clId="{A19B82B9-CC09-4943-973B-6356F34FB982}" dt="2021-10-13T15:35:21.809" v="1473" actId="478"/>
          <ac:picMkLst>
            <pc:docMk/>
            <pc:sldMk cId="3715559389" sldId="305"/>
            <ac:picMk id="2050" creationId="{5929B91C-3C16-4BA1-9B11-BDA8E2FF9319}"/>
          </ac:picMkLst>
        </pc:picChg>
      </pc:sldChg>
      <pc:sldChg chg="modSp add del mod">
        <pc:chgData name="Milen Spasov" userId="cef1107d-a77d-4d32-bd50-18e6745e452a" providerId="ADAL" clId="{A19B82B9-CC09-4943-973B-6356F34FB982}" dt="2021-10-13T15:03:57.028" v="955" actId="2696"/>
        <pc:sldMkLst>
          <pc:docMk/>
          <pc:sldMk cId="173692120" sldId="306"/>
        </pc:sldMkLst>
        <pc:spChg chg="mod">
          <ac:chgData name="Milen Spasov" userId="cef1107d-a77d-4d32-bd50-18e6745e452a" providerId="ADAL" clId="{A19B82B9-CC09-4943-973B-6356F34FB982}" dt="2021-10-13T14:16:56.621" v="372" actId="20577"/>
          <ac:spMkLst>
            <pc:docMk/>
            <pc:sldMk cId="173692120" sldId="306"/>
            <ac:spMk id="2" creationId="{00000000-0000-0000-0000-000000000000}"/>
          </ac:spMkLst>
        </pc:spChg>
      </pc:sldChg>
      <pc:sldChg chg="addSp delSp modSp add mod">
        <pc:chgData name="Milen Spasov" userId="cef1107d-a77d-4d32-bd50-18e6745e452a" providerId="ADAL" clId="{A19B82B9-CC09-4943-973B-6356F34FB982}" dt="2021-10-13T22:28:51.906" v="2967" actId="20577"/>
        <pc:sldMkLst>
          <pc:docMk/>
          <pc:sldMk cId="3188510484" sldId="307"/>
        </pc:sldMkLst>
        <pc:spChg chg="mod">
          <ac:chgData name="Milen Spasov" userId="cef1107d-a77d-4d32-bd50-18e6745e452a" providerId="ADAL" clId="{A19B82B9-CC09-4943-973B-6356F34FB982}" dt="2021-10-13T22:28:51.906" v="2967" actId="20577"/>
          <ac:spMkLst>
            <pc:docMk/>
            <pc:sldMk cId="3188510484" sldId="307"/>
            <ac:spMk id="6" creationId="{00000000-0000-0000-0000-000000000000}"/>
          </ac:spMkLst>
        </pc:spChg>
        <pc:spChg chg="add del mod">
          <ac:chgData name="Milen Spasov" userId="cef1107d-a77d-4d32-bd50-18e6745e452a" providerId="ADAL" clId="{A19B82B9-CC09-4943-973B-6356F34FB982}" dt="2021-10-13T15:10:23.984" v="1456" actId="22"/>
          <ac:spMkLst>
            <pc:docMk/>
            <pc:sldMk cId="3188510484" sldId="307"/>
            <ac:spMk id="8" creationId="{B75E1069-70E5-4DDA-9ACF-1EE1D94240AD}"/>
          </ac:spMkLst>
        </pc:spChg>
        <pc:picChg chg="add mod">
          <ac:chgData name="Milen Spasov" userId="cef1107d-a77d-4d32-bd50-18e6745e452a" providerId="ADAL" clId="{A19B82B9-CC09-4943-973B-6356F34FB982}" dt="2021-10-13T15:32:34.603" v="1464" actId="1076"/>
          <ac:picMkLst>
            <pc:docMk/>
            <pc:sldMk cId="3188510484" sldId="307"/>
            <ac:picMk id="5" creationId="{8BCC7555-D881-4EC6-A466-0780EE659787}"/>
          </ac:picMkLst>
        </pc:picChg>
        <pc:picChg chg="add del mod">
          <ac:chgData name="Milen Spasov" userId="cef1107d-a77d-4d32-bd50-18e6745e452a" providerId="ADAL" clId="{A19B82B9-CC09-4943-973B-6356F34FB982}" dt="2021-10-13T15:09:44.156" v="1452"/>
          <ac:picMkLst>
            <pc:docMk/>
            <pc:sldMk cId="3188510484" sldId="307"/>
            <ac:picMk id="1026" creationId="{0949EA71-61D2-47FF-9FE3-B0CE62A847DF}"/>
          </ac:picMkLst>
        </pc:picChg>
        <pc:picChg chg="add del mod">
          <ac:chgData name="Milen Spasov" userId="cef1107d-a77d-4d32-bd50-18e6745e452a" providerId="ADAL" clId="{A19B82B9-CC09-4943-973B-6356F34FB982}" dt="2021-10-13T15:32:14.488" v="1461" actId="21"/>
          <ac:picMkLst>
            <pc:docMk/>
            <pc:sldMk cId="3188510484" sldId="307"/>
            <ac:picMk id="1028" creationId="{817EA316-5D94-47A2-B005-7179310C58D5}"/>
          </ac:picMkLst>
        </pc:picChg>
        <pc:picChg chg="del">
          <ac:chgData name="Milen Spasov" userId="cef1107d-a77d-4d32-bd50-18e6745e452a" providerId="ADAL" clId="{A19B82B9-CC09-4943-973B-6356F34FB982}" dt="2021-10-13T15:03:59.911" v="956" actId="21"/>
          <ac:picMkLst>
            <pc:docMk/>
            <pc:sldMk cId="3188510484" sldId="307"/>
            <ac:picMk id="3082" creationId="{C498806F-527E-4282-A0AD-4989B5699F10}"/>
          </ac:picMkLst>
        </pc:picChg>
      </pc:sldChg>
      <pc:sldChg chg="delSp modSp add mod modAnim">
        <pc:chgData name="Milen Spasov" userId="cef1107d-a77d-4d32-bd50-18e6745e452a" providerId="ADAL" clId="{A19B82B9-CC09-4943-973B-6356F34FB982}" dt="2021-10-13T22:28:45.274" v="2966" actId="20577"/>
        <pc:sldMkLst>
          <pc:docMk/>
          <pc:sldMk cId="2356699583" sldId="308"/>
        </pc:sldMkLst>
        <pc:spChg chg="mod">
          <ac:chgData name="Milen Spasov" userId="cef1107d-a77d-4d32-bd50-18e6745e452a" providerId="ADAL" clId="{A19B82B9-CC09-4943-973B-6356F34FB982}" dt="2021-10-13T15:36:36.354" v="1526" actId="20577"/>
          <ac:spMkLst>
            <pc:docMk/>
            <pc:sldMk cId="2356699583" sldId="308"/>
            <ac:spMk id="2" creationId="{00000000-0000-0000-0000-000000000000}"/>
          </ac:spMkLst>
        </pc:spChg>
        <pc:spChg chg="mod">
          <ac:chgData name="Milen Spasov" userId="cef1107d-a77d-4d32-bd50-18e6745e452a" providerId="ADAL" clId="{A19B82B9-CC09-4943-973B-6356F34FB982}" dt="2021-10-13T22:28:45.274" v="2966" actId="20577"/>
          <ac:spMkLst>
            <pc:docMk/>
            <pc:sldMk cId="2356699583" sldId="308"/>
            <ac:spMk id="6" creationId="{00000000-0000-0000-0000-000000000000}"/>
          </ac:spMkLst>
        </pc:spChg>
        <pc:picChg chg="del">
          <ac:chgData name="Milen Spasov" userId="cef1107d-a77d-4d32-bd50-18e6745e452a" providerId="ADAL" clId="{A19B82B9-CC09-4943-973B-6356F34FB982}" dt="2021-10-13T15:36:38.679" v="1527" actId="21"/>
          <ac:picMkLst>
            <pc:docMk/>
            <pc:sldMk cId="2356699583" sldId="308"/>
            <ac:picMk id="5" creationId="{8BCC7555-D881-4EC6-A466-0780EE659787}"/>
          </ac:picMkLst>
        </pc:picChg>
      </pc:sldChg>
    </pc:docChg>
  </pc:docChgLst>
  <pc:docChgLst>
    <pc:chgData name="Milen Spasov" userId="cef1107d-a77d-4d32-bd50-18e6745e452a" providerId="ADAL" clId="{B9883E16-2B5A-420B-BC00-8449C5CE4B36}"/>
    <pc:docChg chg="addSld modSld">
      <pc:chgData name="Milen Spasov" userId="cef1107d-a77d-4d32-bd50-18e6745e452a" providerId="ADAL" clId="{B9883E16-2B5A-420B-BC00-8449C5CE4B36}" dt="2021-10-11T22:38:34.836" v="1040" actId="20577"/>
      <pc:docMkLst>
        <pc:docMk/>
      </pc:docMkLst>
      <pc:sldChg chg="modSp mod">
        <pc:chgData name="Milen Spasov" userId="cef1107d-a77d-4d32-bd50-18e6745e452a" providerId="ADAL" clId="{B9883E16-2B5A-420B-BC00-8449C5CE4B36}" dt="2021-10-11T22:21:45.857" v="59" actId="20577"/>
        <pc:sldMkLst>
          <pc:docMk/>
          <pc:sldMk cId="4159982713" sldId="258"/>
        </pc:sldMkLst>
        <pc:spChg chg="mod">
          <ac:chgData name="Milen Spasov" userId="cef1107d-a77d-4d32-bd50-18e6745e452a" providerId="ADAL" clId="{B9883E16-2B5A-420B-BC00-8449C5CE4B36}" dt="2021-10-11T22:21:45.857" v="59" actId="20577"/>
          <ac:spMkLst>
            <pc:docMk/>
            <pc:sldMk cId="4159982713" sldId="258"/>
            <ac:spMk id="8" creationId="{00000000-0000-0000-0000-000000000000}"/>
          </ac:spMkLst>
        </pc:spChg>
      </pc:sldChg>
      <pc:sldChg chg="modSp mod modAnim">
        <pc:chgData name="Milen Spasov" userId="cef1107d-a77d-4d32-bd50-18e6745e452a" providerId="ADAL" clId="{B9883E16-2B5A-420B-BC00-8449C5CE4B36}" dt="2021-10-11T22:36:14.625" v="1007" actId="20577"/>
        <pc:sldMkLst>
          <pc:docMk/>
          <pc:sldMk cId="3189061390" sldId="282"/>
        </pc:sldMkLst>
        <pc:spChg chg="mod">
          <ac:chgData name="Milen Spasov" userId="cef1107d-a77d-4d32-bd50-18e6745e452a" providerId="ADAL" clId="{B9883E16-2B5A-420B-BC00-8449C5CE4B36}" dt="2021-10-11T22:22:05.553" v="105" actId="20577"/>
          <ac:spMkLst>
            <pc:docMk/>
            <pc:sldMk cId="3189061390" sldId="282"/>
            <ac:spMk id="2" creationId="{00000000-0000-0000-0000-000000000000}"/>
          </ac:spMkLst>
        </pc:spChg>
        <pc:spChg chg="mod">
          <ac:chgData name="Milen Spasov" userId="cef1107d-a77d-4d32-bd50-18e6745e452a" providerId="ADAL" clId="{B9883E16-2B5A-420B-BC00-8449C5CE4B36}" dt="2021-10-11T22:36:14.625" v="1007" actId="20577"/>
          <ac:spMkLst>
            <pc:docMk/>
            <pc:sldMk cId="3189061390" sldId="282"/>
            <ac:spMk id="6" creationId="{00000000-0000-0000-0000-000000000000}"/>
          </ac:spMkLst>
        </pc:spChg>
      </pc:sldChg>
      <pc:sldChg chg="addSp delSp modSp mod">
        <pc:chgData name="Milen Spasov" userId="cef1107d-a77d-4d32-bd50-18e6745e452a" providerId="ADAL" clId="{B9883E16-2B5A-420B-BC00-8449C5CE4B36}" dt="2021-10-11T22:36:05.052" v="1006" actId="20577"/>
        <pc:sldMkLst>
          <pc:docMk/>
          <pc:sldMk cId="791223567" sldId="295"/>
        </pc:sldMkLst>
        <pc:spChg chg="mod">
          <ac:chgData name="Milen Spasov" userId="cef1107d-a77d-4d32-bd50-18e6745e452a" providerId="ADAL" clId="{B9883E16-2B5A-420B-BC00-8449C5CE4B36}" dt="2021-10-11T22:23:10.697" v="134" actId="20577"/>
          <ac:spMkLst>
            <pc:docMk/>
            <pc:sldMk cId="791223567" sldId="295"/>
            <ac:spMk id="2" creationId="{00000000-0000-0000-0000-000000000000}"/>
          </ac:spMkLst>
        </pc:spChg>
        <pc:spChg chg="mod">
          <ac:chgData name="Milen Spasov" userId="cef1107d-a77d-4d32-bd50-18e6745e452a" providerId="ADAL" clId="{B9883E16-2B5A-420B-BC00-8449C5CE4B36}" dt="2021-10-11T22:36:05.052" v="1006" actId="20577"/>
          <ac:spMkLst>
            <pc:docMk/>
            <pc:sldMk cId="791223567" sldId="295"/>
            <ac:spMk id="6" creationId="{00000000-0000-0000-0000-000000000000}"/>
          </ac:spMkLst>
        </pc:spChg>
        <pc:picChg chg="add mod">
          <ac:chgData name="Milen Spasov" userId="cef1107d-a77d-4d32-bd50-18e6745e452a" providerId="ADAL" clId="{B9883E16-2B5A-420B-BC00-8449C5CE4B36}" dt="2021-10-11T22:27:12.159" v="137" actId="1076"/>
          <ac:picMkLst>
            <pc:docMk/>
            <pc:sldMk cId="791223567" sldId="295"/>
            <ac:picMk id="3" creationId="{2357FE7C-018B-4A8F-9369-A768DD14C71E}"/>
          </ac:picMkLst>
        </pc:picChg>
        <pc:picChg chg="del">
          <ac:chgData name="Milen Spasov" userId="cef1107d-a77d-4d32-bd50-18e6745e452a" providerId="ADAL" clId="{B9883E16-2B5A-420B-BC00-8449C5CE4B36}" dt="2021-10-11T22:27:01.988" v="135" actId="21"/>
          <ac:picMkLst>
            <pc:docMk/>
            <pc:sldMk cId="791223567" sldId="295"/>
            <ac:picMk id="1026" creationId="{C6F1967A-7B65-40CA-BAB4-655877F9C724}"/>
          </ac:picMkLst>
        </pc:picChg>
      </pc:sldChg>
      <pc:sldChg chg="addSp delSp modSp mod modAnim">
        <pc:chgData name="Milen Spasov" userId="cef1107d-a77d-4d32-bd50-18e6745e452a" providerId="ADAL" clId="{B9883E16-2B5A-420B-BC00-8449C5CE4B36}" dt="2021-10-11T22:38:34.836" v="1040" actId="20577"/>
        <pc:sldMkLst>
          <pc:docMk/>
          <pc:sldMk cId="3666821827" sldId="296"/>
        </pc:sldMkLst>
        <pc:spChg chg="mod">
          <ac:chgData name="Milen Spasov" userId="cef1107d-a77d-4d32-bd50-18e6745e452a" providerId="ADAL" clId="{B9883E16-2B5A-420B-BC00-8449C5CE4B36}" dt="2021-10-11T22:36:40.704" v="1015" actId="20577"/>
          <ac:spMkLst>
            <pc:docMk/>
            <pc:sldMk cId="3666821827" sldId="296"/>
            <ac:spMk id="2" creationId="{00000000-0000-0000-0000-000000000000}"/>
          </ac:spMkLst>
        </pc:spChg>
        <pc:spChg chg="mod">
          <ac:chgData name="Milen Spasov" userId="cef1107d-a77d-4d32-bd50-18e6745e452a" providerId="ADAL" clId="{B9883E16-2B5A-420B-BC00-8449C5CE4B36}" dt="2021-10-11T22:38:33.538" v="1038" actId="20577"/>
          <ac:spMkLst>
            <pc:docMk/>
            <pc:sldMk cId="3666821827" sldId="296"/>
            <ac:spMk id="6" creationId="{00000000-0000-0000-0000-000000000000}"/>
          </ac:spMkLst>
        </pc:spChg>
        <pc:picChg chg="del">
          <ac:chgData name="Milen Spasov" userId="cef1107d-a77d-4d32-bd50-18e6745e452a" providerId="ADAL" clId="{B9883E16-2B5A-420B-BC00-8449C5CE4B36}" dt="2021-10-11T22:38:07.587" v="1018" actId="21"/>
          <ac:picMkLst>
            <pc:docMk/>
            <pc:sldMk cId="3666821827" sldId="296"/>
            <ac:picMk id="2050" creationId="{0F668E54-3EDE-4348-9BA2-21C7828DD915}"/>
          </ac:picMkLst>
        </pc:picChg>
        <pc:picChg chg="add mod">
          <ac:chgData name="Milen Spasov" userId="cef1107d-a77d-4d32-bd50-18e6745e452a" providerId="ADAL" clId="{B9883E16-2B5A-420B-BC00-8449C5CE4B36}" dt="2021-10-11T22:38:14.559" v="1020" actId="1076"/>
          <ac:picMkLst>
            <pc:docMk/>
            <pc:sldMk cId="3666821827" sldId="296"/>
            <ac:picMk id="3074" creationId="{2356F10D-CCB4-41BF-AD31-0EAD16E86908}"/>
          </ac:picMkLst>
        </pc:picChg>
      </pc:sldChg>
      <pc:sldChg chg="addSp delSp modSp add mod modAnim">
        <pc:chgData name="Milen Spasov" userId="cef1107d-a77d-4d32-bd50-18e6745e452a" providerId="ADAL" clId="{B9883E16-2B5A-420B-BC00-8449C5CE4B36}" dt="2021-10-11T22:36:32.988" v="1009" actId="20577"/>
        <pc:sldMkLst>
          <pc:docMk/>
          <pc:sldMk cId="3715559389" sldId="305"/>
        </pc:sldMkLst>
        <pc:spChg chg="mod">
          <ac:chgData name="Milen Spasov" userId="cef1107d-a77d-4d32-bd50-18e6745e452a" providerId="ADAL" clId="{B9883E16-2B5A-420B-BC00-8449C5CE4B36}" dt="2021-10-11T22:28:30.851" v="342" actId="20577"/>
          <ac:spMkLst>
            <pc:docMk/>
            <pc:sldMk cId="3715559389" sldId="305"/>
            <ac:spMk id="2" creationId="{00000000-0000-0000-0000-000000000000}"/>
          </ac:spMkLst>
        </pc:spChg>
        <pc:spChg chg="mod">
          <ac:chgData name="Milen Spasov" userId="cef1107d-a77d-4d32-bd50-18e6745e452a" providerId="ADAL" clId="{B9883E16-2B5A-420B-BC00-8449C5CE4B36}" dt="2021-10-11T22:36:32.988" v="1009" actId="20577"/>
          <ac:spMkLst>
            <pc:docMk/>
            <pc:sldMk cId="3715559389" sldId="305"/>
            <ac:spMk id="6" creationId="{00000000-0000-0000-0000-000000000000}"/>
          </ac:spMkLst>
        </pc:spChg>
        <pc:picChg chg="del">
          <ac:chgData name="Milen Spasov" userId="cef1107d-a77d-4d32-bd50-18e6745e452a" providerId="ADAL" clId="{B9883E16-2B5A-420B-BC00-8449C5CE4B36}" dt="2021-10-11T22:28:32.899" v="343" actId="21"/>
          <ac:picMkLst>
            <pc:docMk/>
            <pc:sldMk cId="3715559389" sldId="305"/>
            <ac:picMk id="3" creationId="{2357FE7C-018B-4A8F-9369-A768DD14C71E}"/>
          </ac:picMkLst>
        </pc:picChg>
        <pc:picChg chg="add mod">
          <ac:chgData name="Milen Spasov" userId="cef1107d-a77d-4d32-bd50-18e6745e452a" providerId="ADAL" clId="{B9883E16-2B5A-420B-BC00-8449C5CE4B36}" dt="2021-10-11T22:29:31.971" v="374" actId="1076"/>
          <ac:picMkLst>
            <pc:docMk/>
            <pc:sldMk cId="3715559389" sldId="305"/>
            <ac:picMk id="2050" creationId="{5929B91C-3C16-4BA1-9B11-BDA8E2FF931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135EB-E1ED-4ECA-BFA4-174E33A08ADD}" type="datetimeFigureOut">
              <a:rPr lang="en-US" smtClean="0"/>
              <a:t>09-Nov-21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0ED49-A164-4446-88F5-AC04103D5011}" type="slidenum">
              <a:rPr lang="en-US" smtClean="0"/>
              <a:t>‹#›</a:t>
            </a:fld>
            <a:endParaRPr lang="en-US"/>
          </a:p>
        </p:txBody>
      </p:sp>
    </p:spTree>
    <p:extLst>
      <p:ext uri="{BB962C8B-B14F-4D97-AF65-F5344CB8AC3E}">
        <p14:creationId xmlns:p14="http://schemas.microsoft.com/office/powerpoint/2010/main" val="1994510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A0ED49-A164-4446-88F5-AC04103D5011}" type="slidenum">
              <a:rPr lang="en-US" smtClean="0"/>
              <a:t>14</a:t>
            </a:fld>
            <a:endParaRPr lang="en-US"/>
          </a:p>
        </p:txBody>
      </p:sp>
    </p:spTree>
    <p:extLst>
      <p:ext uri="{BB962C8B-B14F-4D97-AF65-F5344CB8AC3E}">
        <p14:creationId xmlns:p14="http://schemas.microsoft.com/office/powerpoint/2010/main" val="1787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A0ED49-A164-4446-88F5-AC04103D5011}" type="slidenum">
              <a:rPr lang="en-US" smtClean="0"/>
              <a:t>15</a:t>
            </a:fld>
            <a:endParaRPr lang="en-US"/>
          </a:p>
        </p:txBody>
      </p:sp>
    </p:spTree>
    <p:extLst>
      <p:ext uri="{BB962C8B-B14F-4D97-AF65-F5344CB8AC3E}">
        <p14:creationId xmlns:p14="http://schemas.microsoft.com/office/powerpoint/2010/main" val="503238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A0ED49-A164-4446-88F5-AC04103D5011}" type="slidenum">
              <a:rPr lang="en-US" smtClean="0"/>
              <a:t>16</a:t>
            </a:fld>
            <a:endParaRPr lang="en-US"/>
          </a:p>
        </p:txBody>
      </p:sp>
    </p:spTree>
    <p:extLst>
      <p:ext uri="{BB962C8B-B14F-4D97-AF65-F5344CB8AC3E}">
        <p14:creationId xmlns:p14="http://schemas.microsoft.com/office/powerpoint/2010/main" val="124978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951F89-D326-4A98-BAE8-81C55A016E7D}" type="datetimeFigureOut">
              <a:rPr lang="en-US" smtClean="0"/>
              <a:t>09-Nov-21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DF1F1-FCDA-4F09-A250-2F09C7BA3B3D}" type="slidenum">
              <a:rPr lang="en-US" smtClean="0"/>
              <a:t>‹#›</a:t>
            </a:fld>
            <a:endParaRPr lang="en-US"/>
          </a:p>
        </p:txBody>
      </p:sp>
    </p:spTree>
    <p:extLst>
      <p:ext uri="{BB962C8B-B14F-4D97-AF65-F5344CB8AC3E}">
        <p14:creationId xmlns:p14="http://schemas.microsoft.com/office/powerpoint/2010/main" val="787580173"/>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51F89-D326-4A98-BAE8-81C55A016E7D}" type="datetimeFigureOut">
              <a:rPr lang="en-US" smtClean="0"/>
              <a:t>09-Nov-21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DF1F1-FCDA-4F09-A250-2F09C7BA3B3D}" type="slidenum">
              <a:rPr lang="en-US" smtClean="0"/>
              <a:t>‹#›</a:t>
            </a:fld>
            <a:endParaRPr lang="en-US"/>
          </a:p>
        </p:txBody>
      </p:sp>
    </p:spTree>
    <p:extLst>
      <p:ext uri="{BB962C8B-B14F-4D97-AF65-F5344CB8AC3E}">
        <p14:creationId xmlns:p14="http://schemas.microsoft.com/office/powerpoint/2010/main" val="149266015"/>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51F89-D326-4A98-BAE8-81C55A016E7D}" type="datetimeFigureOut">
              <a:rPr lang="en-US" smtClean="0"/>
              <a:t>09-Nov-21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DF1F1-FCDA-4F09-A250-2F09C7BA3B3D}" type="slidenum">
              <a:rPr lang="en-US" smtClean="0"/>
              <a:t>‹#›</a:t>
            </a:fld>
            <a:endParaRPr lang="en-US"/>
          </a:p>
        </p:txBody>
      </p:sp>
    </p:spTree>
    <p:extLst>
      <p:ext uri="{BB962C8B-B14F-4D97-AF65-F5344CB8AC3E}">
        <p14:creationId xmlns:p14="http://schemas.microsoft.com/office/powerpoint/2010/main" val="32129209"/>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51F89-D326-4A98-BAE8-81C55A016E7D}" type="datetimeFigureOut">
              <a:rPr lang="en-US" smtClean="0"/>
              <a:t>09-Nov-21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DF1F1-FCDA-4F09-A250-2F09C7BA3B3D}" type="slidenum">
              <a:rPr lang="en-US" smtClean="0"/>
              <a:t>‹#›</a:t>
            </a:fld>
            <a:endParaRPr lang="en-US"/>
          </a:p>
        </p:txBody>
      </p:sp>
    </p:spTree>
    <p:extLst>
      <p:ext uri="{BB962C8B-B14F-4D97-AF65-F5344CB8AC3E}">
        <p14:creationId xmlns:p14="http://schemas.microsoft.com/office/powerpoint/2010/main" val="1387485967"/>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51F89-D326-4A98-BAE8-81C55A016E7D}" type="datetimeFigureOut">
              <a:rPr lang="en-US" smtClean="0"/>
              <a:t>09-Nov-21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DF1F1-FCDA-4F09-A250-2F09C7BA3B3D}" type="slidenum">
              <a:rPr lang="en-US" smtClean="0"/>
              <a:t>‹#›</a:t>
            </a:fld>
            <a:endParaRPr lang="en-US"/>
          </a:p>
        </p:txBody>
      </p:sp>
    </p:spTree>
    <p:extLst>
      <p:ext uri="{BB962C8B-B14F-4D97-AF65-F5344CB8AC3E}">
        <p14:creationId xmlns:p14="http://schemas.microsoft.com/office/powerpoint/2010/main" val="398858690"/>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51F89-D326-4A98-BAE8-81C55A016E7D}" type="datetimeFigureOut">
              <a:rPr lang="en-US" smtClean="0"/>
              <a:t>09-Nov-21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DF1F1-FCDA-4F09-A250-2F09C7BA3B3D}" type="slidenum">
              <a:rPr lang="en-US" smtClean="0"/>
              <a:t>‹#›</a:t>
            </a:fld>
            <a:endParaRPr lang="en-US"/>
          </a:p>
        </p:txBody>
      </p:sp>
    </p:spTree>
    <p:extLst>
      <p:ext uri="{BB962C8B-B14F-4D97-AF65-F5344CB8AC3E}">
        <p14:creationId xmlns:p14="http://schemas.microsoft.com/office/powerpoint/2010/main" val="3075431321"/>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951F89-D326-4A98-BAE8-81C55A016E7D}" type="datetimeFigureOut">
              <a:rPr lang="en-US" smtClean="0"/>
              <a:t>09-Nov-21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2DF1F1-FCDA-4F09-A250-2F09C7BA3B3D}" type="slidenum">
              <a:rPr lang="en-US" smtClean="0"/>
              <a:t>‹#›</a:t>
            </a:fld>
            <a:endParaRPr lang="en-US"/>
          </a:p>
        </p:txBody>
      </p:sp>
    </p:spTree>
    <p:extLst>
      <p:ext uri="{BB962C8B-B14F-4D97-AF65-F5344CB8AC3E}">
        <p14:creationId xmlns:p14="http://schemas.microsoft.com/office/powerpoint/2010/main" val="1626343131"/>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951F89-D326-4A98-BAE8-81C55A016E7D}" type="datetimeFigureOut">
              <a:rPr lang="en-US" smtClean="0"/>
              <a:t>09-Nov-21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2DF1F1-FCDA-4F09-A250-2F09C7BA3B3D}" type="slidenum">
              <a:rPr lang="en-US" smtClean="0"/>
              <a:t>‹#›</a:t>
            </a:fld>
            <a:endParaRPr lang="en-US"/>
          </a:p>
        </p:txBody>
      </p:sp>
    </p:spTree>
    <p:extLst>
      <p:ext uri="{BB962C8B-B14F-4D97-AF65-F5344CB8AC3E}">
        <p14:creationId xmlns:p14="http://schemas.microsoft.com/office/powerpoint/2010/main" val="2916188171"/>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51F89-D326-4A98-BAE8-81C55A016E7D}" type="datetimeFigureOut">
              <a:rPr lang="en-US" smtClean="0"/>
              <a:t>09-Nov-21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2DF1F1-FCDA-4F09-A250-2F09C7BA3B3D}" type="slidenum">
              <a:rPr lang="en-US" smtClean="0"/>
              <a:t>‹#›</a:t>
            </a:fld>
            <a:endParaRPr lang="en-US"/>
          </a:p>
        </p:txBody>
      </p:sp>
    </p:spTree>
    <p:extLst>
      <p:ext uri="{BB962C8B-B14F-4D97-AF65-F5344CB8AC3E}">
        <p14:creationId xmlns:p14="http://schemas.microsoft.com/office/powerpoint/2010/main" val="3881391828"/>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1F89-D326-4A98-BAE8-81C55A016E7D}" type="datetimeFigureOut">
              <a:rPr lang="en-US" smtClean="0"/>
              <a:t>09-Nov-21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DF1F1-FCDA-4F09-A250-2F09C7BA3B3D}" type="slidenum">
              <a:rPr lang="en-US" smtClean="0"/>
              <a:t>‹#›</a:t>
            </a:fld>
            <a:endParaRPr lang="en-US"/>
          </a:p>
        </p:txBody>
      </p:sp>
    </p:spTree>
    <p:extLst>
      <p:ext uri="{BB962C8B-B14F-4D97-AF65-F5344CB8AC3E}">
        <p14:creationId xmlns:p14="http://schemas.microsoft.com/office/powerpoint/2010/main" val="2154949240"/>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1F89-D326-4A98-BAE8-81C55A016E7D}" type="datetimeFigureOut">
              <a:rPr lang="en-US" smtClean="0"/>
              <a:t>09-Nov-21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DF1F1-FCDA-4F09-A250-2F09C7BA3B3D}" type="slidenum">
              <a:rPr lang="en-US" smtClean="0"/>
              <a:t>‹#›</a:t>
            </a:fld>
            <a:endParaRPr lang="en-US"/>
          </a:p>
        </p:txBody>
      </p:sp>
    </p:spTree>
    <p:extLst>
      <p:ext uri="{BB962C8B-B14F-4D97-AF65-F5344CB8AC3E}">
        <p14:creationId xmlns:p14="http://schemas.microsoft.com/office/powerpoint/2010/main" val="1802205421"/>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51F89-D326-4A98-BAE8-81C55A016E7D}" type="datetimeFigureOut">
              <a:rPr lang="en-US" smtClean="0"/>
              <a:t>09-Nov-21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DF1F1-FCDA-4F09-A250-2F09C7BA3B3D}" type="slidenum">
              <a:rPr lang="en-US" smtClean="0"/>
              <a:t>‹#›</a:t>
            </a:fld>
            <a:endParaRPr lang="en-US"/>
          </a:p>
        </p:txBody>
      </p:sp>
    </p:spTree>
    <p:extLst>
      <p:ext uri="{BB962C8B-B14F-4D97-AF65-F5344CB8AC3E}">
        <p14:creationId xmlns:p14="http://schemas.microsoft.com/office/powerpoint/2010/main" val="3264819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1.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e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4.gi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4276437" y="2616666"/>
            <a:ext cx="0" cy="1423718"/>
          </a:xfrm>
          <a:prstGeom prst="line">
            <a:avLst/>
          </a:prstGeom>
          <a:ln w="38100">
            <a:solidFill>
              <a:srgbClr val="EB610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0" y="2470723"/>
            <a:ext cx="4336527" cy="1569660"/>
          </a:xfrm>
          <a:prstGeom prst="rect">
            <a:avLst/>
          </a:prstGeom>
          <a:noFill/>
        </p:spPr>
        <p:txBody>
          <a:bodyPr wrap="square" rtlCol="0">
            <a:spAutoFit/>
          </a:bodyPr>
          <a:lstStyle/>
          <a:p>
            <a:r>
              <a:rPr lang="bg-BG" sz="3200" dirty="0">
                <a:latin typeface="Bebas Neue Bold" panose="020B0606020202050201" pitchFamily="34" charset="0"/>
                <a:cs typeface="Miriam Fixed" pitchFamily="49" charset="-79"/>
              </a:rPr>
              <a:t>Разработка на софтуер</a:t>
            </a:r>
          </a:p>
          <a:p>
            <a:endParaRPr lang="bg-BG" sz="1600" dirty="0">
              <a:latin typeface="Bebas Neue Bold" panose="020B0606020202050201" pitchFamily="34" charset="0"/>
              <a:cs typeface="Miriam Fixed" pitchFamily="49" charset="-79"/>
            </a:endParaRPr>
          </a:p>
          <a:p>
            <a:r>
              <a:rPr lang="bg-BG" sz="1600" dirty="0">
                <a:latin typeface="Bebas Neue Bold" panose="020B0606020202050201" pitchFamily="34" charset="0"/>
                <a:cs typeface="Miriam Fixed" pitchFamily="49" charset="-79"/>
              </a:rPr>
              <a:t>Лекция </a:t>
            </a:r>
            <a:r>
              <a:rPr lang="en-US" sz="1600" dirty="0">
                <a:latin typeface="Bebas Neue Bold" panose="020B0606020202050201" pitchFamily="34" charset="0"/>
                <a:cs typeface="Miriam Fixed" pitchFamily="49" charset="-79"/>
              </a:rPr>
              <a:t>7 –</a:t>
            </a:r>
            <a:r>
              <a:rPr lang="en-BS" sz="1600" dirty="0">
                <a:latin typeface="Bebas Neue Bold" panose="020B0606020202050201" pitchFamily="34" charset="0"/>
                <a:cs typeface="Miriam Fixed" pitchFamily="49" charset="-79"/>
              </a:rPr>
              <a:t> Python </a:t>
            </a:r>
            <a:r>
              <a:rPr lang="bg-BG" sz="1600" dirty="0">
                <a:latin typeface="Bebas Neue Bold" panose="020B0606020202050201" pitchFamily="34" charset="0"/>
                <a:cs typeface="Miriam Fixed" pitchFamily="49" charset="-79"/>
              </a:rPr>
              <a:t>функции</a:t>
            </a:r>
          </a:p>
          <a:p>
            <a:endParaRPr lang="bg-BG" sz="1600" dirty="0">
              <a:latin typeface="Bebas Neue Bold" panose="020B0606020202050201" pitchFamily="34" charset="0"/>
              <a:cs typeface="Miriam Fixed" pitchFamily="49" charset="-79"/>
            </a:endParaRPr>
          </a:p>
          <a:p>
            <a:r>
              <a:rPr lang="bg-BG" sz="1600" dirty="0">
                <a:latin typeface="Bebas Neue Bold" panose="020B0606020202050201" pitchFamily="34" charset="0"/>
                <a:cs typeface="Miriam Fixed" pitchFamily="49" charset="-79"/>
              </a:rPr>
              <a:t>Милен Спасов</a:t>
            </a:r>
            <a:endParaRPr lang="de-DE" sz="1600" dirty="0">
              <a:latin typeface="Bebas Neue Bold" panose="020B0606020202050201" pitchFamily="34" charset="0"/>
              <a:cs typeface="Miriam Fixed" pitchFamily="49" charset="-79"/>
            </a:endParaRPr>
          </a:p>
        </p:txBody>
      </p:sp>
      <p:pic>
        <p:nvPicPr>
          <p:cNvPr id="1032" name="Picture 8" descr="Ден на отворени врати в ТУЕС на 22 април - eSkills For Future">
            <a:extLst>
              <a:ext uri="{FF2B5EF4-FFF2-40B4-BE49-F238E27FC236}">
                <a16:creationId xmlns:a16="http://schemas.microsoft.com/office/drawing/2014/main" id="{047F8221-E3B5-4F9D-BA05-684CEB97A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268" y="2616666"/>
            <a:ext cx="2618251" cy="1423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982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ru-RU" sz="2400" dirty="0">
                <a:latin typeface="Bebas Neue Bold" panose="020B0606020202050201" pitchFamily="34" charset="0"/>
              </a:rPr>
              <a:t>Красивият синтаксис</a:t>
            </a:r>
            <a:endParaRPr lang="bg-BG" sz="2400" dirty="0">
              <a:latin typeface="Bebas Neue Bold" panose="020B0606020202050201" pitchFamily="34" charset="0"/>
            </a:endParaRPr>
          </a:p>
        </p:txBody>
      </p:sp>
      <p:sp>
        <p:nvSpPr>
          <p:cNvPr id="6" name="TextBox 5"/>
          <p:cNvSpPr txBox="1"/>
          <p:nvPr/>
        </p:nvSpPr>
        <p:spPr>
          <a:xfrm>
            <a:off x="848341" y="922133"/>
            <a:ext cx="7371162" cy="3970318"/>
          </a:xfrm>
          <a:prstGeom prst="rect">
            <a:avLst/>
          </a:prstGeom>
          <a:noFill/>
        </p:spPr>
        <p:txBody>
          <a:bodyPr wrap="square" rtlCol="0">
            <a:spAutoFit/>
          </a:bodyPr>
          <a:lstStyle/>
          <a:p>
            <a:pPr fontAlgn="base"/>
            <a:r>
              <a:rPr lang="en-US" dirty="0">
                <a:solidFill>
                  <a:schemeClr val="accent5"/>
                </a:solidFill>
              </a:rPr>
              <a:t>def </a:t>
            </a:r>
            <a:r>
              <a:rPr lang="en-US" dirty="0" err="1">
                <a:solidFill>
                  <a:schemeClr val="accent5"/>
                </a:solidFill>
              </a:rPr>
              <a:t>fibonacci</a:t>
            </a:r>
            <a:r>
              <a:rPr lang="en-US" dirty="0">
                <a:solidFill>
                  <a:schemeClr val="accent5"/>
                </a:solidFill>
              </a:rPr>
              <a:t>(x):</a:t>
            </a:r>
          </a:p>
          <a:p>
            <a:pPr fontAlgn="base"/>
            <a:r>
              <a:rPr lang="en-US" dirty="0">
                <a:solidFill>
                  <a:schemeClr val="accent5"/>
                </a:solidFill>
              </a:rPr>
              <a:t>    if x in [0,1]:</a:t>
            </a:r>
          </a:p>
          <a:p>
            <a:pPr fontAlgn="base"/>
            <a:r>
              <a:rPr lang="en-US" dirty="0">
                <a:solidFill>
                  <a:schemeClr val="accent5"/>
                </a:solidFill>
              </a:rPr>
              <a:t>        return 1</a:t>
            </a:r>
          </a:p>
          <a:p>
            <a:pPr fontAlgn="base"/>
            <a:r>
              <a:rPr lang="en-US" dirty="0">
                <a:solidFill>
                  <a:schemeClr val="accent5"/>
                </a:solidFill>
              </a:rPr>
              <a:t>    return </a:t>
            </a:r>
            <a:r>
              <a:rPr lang="en-US" dirty="0" err="1">
                <a:solidFill>
                  <a:schemeClr val="accent5"/>
                </a:solidFill>
              </a:rPr>
              <a:t>fibonacci</a:t>
            </a:r>
            <a:r>
              <a:rPr lang="en-US" dirty="0">
                <a:solidFill>
                  <a:schemeClr val="accent5"/>
                </a:solidFill>
              </a:rPr>
              <a:t>(x-1) + </a:t>
            </a:r>
            <a:r>
              <a:rPr lang="en-US" dirty="0" err="1">
                <a:solidFill>
                  <a:schemeClr val="accent5"/>
                </a:solidFill>
              </a:rPr>
              <a:t>fibonacci</a:t>
            </a:r>
            <a:r>
              <a:rPr lang="en-US" dirty="0">
                <a:solidFill>
                  <a:schemeClr val="accent5"/>
                </a:solidFill>
              </a:rPr>
              <a:t>(x-2)</a:t>
            </a:r>
          </a:p>
          <a:p>
            <a:pPr fontAlgn="base"/>
            <a:endParaRPr lang="en-US" dirty="0"/>
          </a:p>
          <a:p>
            <a:pPr fontAlgn="base"/>
            <a:r>
              <a:rPr lang="en-US" dirty="0" err="1">
                <a:solidFill>
                  <a:schemeClr val="accent5"/>
                </a:solidFill>
              </a:rPr>
              <a:t>fibonacci</a:t>
            </a:r>
            <a:r>
              <a:rPr lang="en-US" dirty="0">
                <a:solidFill>
                  <a:schemeClr val="accent5"/>
                </a:solidFill>
              </a:rPr>
              <a:t> = memorize(</a:t>
            </a:r>
            <a:r>
              <a:rPr lang="en-US" dirty="0" err="1">
                <a:solidFill>
                  <a:schemeClr val="accent5"/>
                </a:solidFill>
              </a:rPr>
              <a:t>fibonacci</a:t>
            </a:r>
            <a:r>
              <a:rPr lang="en-US" dirty="0">
                <a:solidFill>
                  <a:schemeClr val="accent5"/>
                </a:solidFill>
              </a:rPr>
              <a:t>)</a:t>
            </a:r>
            <a:endParaRPr lang="bg-BG" dirty="0">
              <a:solidFill>
                <a:schemeClr val="accent5"/>
              </a:solidFill>
            </a:endParaRPr>
          </a:p>
          <a:p>
            <a:pPr fontAlgn="base"/>
            <a:endParaRPr lang="en-US" dirty="0">
              <a:solidFill>
                <a:schemeClr val="accent5"/>
              </a:solidFill>
            </a:endParaRPr>
          </a:p>
          <a:p>
            <a:pPr fontAlgn="base"/>
            <a:r>
              <a:rPr lang="ru-RU" dirty="0"/>
              <a:t>Декорацията става след дефиницията на функцията.</a:t>
            </a:r>
          </a:p>
          <a:p>
            <a:pPr fontAlgn="base"/>
            <a:endParaRPr lang="ru-RU" dirty="0"/>
          </a:p>
          <a:p>
            <a:pPr fontAlgn="base"/>
            <a:r>
              <a:rPr lang="ru-RU" dirty="0">
                <a:solidFill>
                  <a:schemeClr val="accent5"/>
                </a:solidFill>
              </a:rPr>
              <a:t>@</a:t>
            </a:r>
            <a:r>
              <a:rPr lang="en-US" dirty="0">
                <a:solidFill>
                  <a:schemeClr val="accent5"/>
                </a:solidFill>
              </a:rPr>
              <a:t>memorize</a:t>
            </a:r>
          </a:p>
          <a:p>
            <a:pPr fontAlgn="base"/>
            <a:r>
              <a:rPr lang="en-US" dirty="0">
                <a:solidFill>
                  <a:schemeClr val="accent5"/>
                </a:solidFill>
              </a:rPr>
              <a:t>def </a:t>
            </a:r>
            <a:r>
              <a:rPr lang="en-US" dirty="0" err="1">
                <a:solidFill>
                  <a:schemeClr val="accent5"/>
                </a:solidFill>
              </a:rPr>
              <a:t>fibonacci</a:t>
            </a:r>
            <a:r>
              <a:rPr lang="en-US" dirty="0">
                <a:solidFill>
                  <a:schemeClr val="accent5"/>
                </a:solidFill>
              </a:rPr>
              <a:t>(x):</a:t>
            </a:r>
          </a:p>
          <a:p>
            <a:pPr fontAlgn="base"/>
            <a:r>
              <a:rPr lang="en-US" dirty="0">
                <a:solidFill>
                  <a:schemeClr val="accent5"/>
                </a:solidFill>
              </a:rPr>
              <a:t>    if x in [0,1]:</a:t>
            </a:r>
          </a:p>
          <a:p>
            <a:pPr fontAlgn="base"/>
            <a:r>
              <a:rPr lang="en-US" dirty="0">
                <a:solidFill>
                  <a:schemeClr val="accent5"/>
                </a:solidFill>
              </a:rPr>
              <a:t>        return 1</a:t>
            </a:r>
          </a:p>
          <a:p>
            <a:pPr fontAlgn="base"/>
            <a:r>
              <a:rPr lang="en-US" dirty="0">
                <a:solidFill>
                  <a:schemeClr val="accent5"/>
                </a:solidFill>
              </a:rPr>
              <a:t>    return </a:t>
            </a:r>
            <a:r>
              <a:rPr lang="en-US" dirty="0" err="1">
                <a:solidFill>
                  <a:schemeClr val="accent5"/>
                </a:solidFill>
              </a:rPr>
              <a:t>fibonacci</a:t>
            </a:r>
            <a:r>
              <a:rPr lang="en-US" dirty="0">
                <a:solidFill>
                  <a:schemeClr val="accent5"/>
                </a:solidFill>
              </a:rPr>
              <a:t>(x-1) + </a:t>
            </a:r>
            <a:r>
              <a:rPr lang="en-US" dirty="0" err="1">
                <a:solidFill>
                  <a:schemeClr val="accent5"/>
                </a:solidFill>
              </a:rPr>
              <a:t>fibonacci</a:t>
            </a:r>
            <a:r>
              <a:rPr lang="en-US" dirty="0">
                <a:solidFill>
                  <a:schemeClr val="accent5"/>
                </a:solidFill>
              </a:rPr>
              <a:t>(x-2)</a:t>
            </a:r>
            <a:endParaRPr lang="ru-RU" dirty="0">
              <a:solidFill>
                <a:schemeClr val="accent5"/>
              </a:solidFill>
            </a:endParaRPr>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652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ООП принципи – Абстракция</a:t>
            </a:r>
          </a:p>
        </p:txBody>
      </p:sp>
      <p:sp>
        <p:nvSpPr>
          <p:cNvPr id="6" name="TextBox 5"/>
          <p:cNvSpPr txBox="1"/>
          <p:nvPr/>
        </p:nvSpPr>
        <p:spPr>
          <a:xfrm>
            <a:off x="848341" y="922133"/>
            <a:ext cx="7371162" cy="1754326"/>
          </a:xfrm>
          <a:prstGeom prst="rect">
            <a:avLst/>
          </a:prstGeom>
          <a:noFill/>
        </p:spPr>
        <p:txBody>
          <a:bodyPr wrap="square" rtlCol="0">
            <a:spAutoFit/>
          </a:bodyPr>
          <a:lstStyle/>
          <a:p>
            <a:pPr algn="just" fontAlgn="base"/>
            <a:r>
              <a:rPr lang="en-US" i="1" dirty="0"/>
              <a:t>[…] a technique for managing complexity of computer systems. It works by establishing a level of complexity on which a person interacts with the system, suppressing the more complex details below the current level. The programmer works with an idealized interface (usually well defined) and can add additional levels of functionality that would otherwise be too complex to handle.</a:t>
            </a:r>
            <a:endParaRPr lang="bg-BG" i="1" dirty="0"/>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heritance – The Aikins-Mensah Site">
            <a:extLst>
              <a:ext uri="{FF2B5EF4-FFF2-40B4-BE49-F238E27FC236}">
                <a16:creationId xmlns:a16="http://schemas.microsoft.com/office/drawing/2014/main" id="{298E1B8B-D13E-497A-86E3-F775C2420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106" y="2522461"/>
            <a:ext cx="5631631" cy="399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51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ООП принципи – Енкапсулация</a:t>
            </a:r>
          </a:p>
        </p:txBody>
      </p:sp>
      <p:sp>
        <p:nvSpPr>
          <p:cNvPr id="6" name="TextBox 5"/>
          <p:cNvSpPr txBox="1"/>
          <p:nvPr/>
        </p:nvSpPr>
        <p:spPr>
          <a:xfrm>
            <a:off x="848341" y="922133"/>
            <a:ext cx="7371162" cy="2862322"/>
          </a:xfrm>
          <a:prstGeom prst="rect">
            <a:avLst/>
          </a:prstGeom>
          <a:noFill/>
        </p:spPr>
        <p:txBody>
          <a:bodyPr wrap="square" rtlCol="0">
            <a:spAutoFit/>
          </a:bodyPr>
          <a:lstStyle/>
          <a:p>
            <a:pPr algn="just" fontAlgn="base"/>
            <a:r>
              <a:rPr lang="en-US" i="1" dirty="0"/>
              <a:t>Encapsulation is the packing of data and functions into a single component.</a:t>
            </a:r>
            <a:endParaRPr lang="bg-BG" i="1" dirty="0"/>
          </a:p>
          <a:p>
            <a:pPr algn="just" fontAlgn="base"/>
            <a:endParaRPr lang="bg-BG" i="1" dirty="0"/>
          </a:p>
          <a:p>
            <a:pPr algn="just" fontAlgn="base"/>
            <a:r>
              <a:rPr lang="ru-RU" dirty="0"/>
              <a:t>Има много механизми, с които можем да го реализираме, но обектно ориентираното програмиране е един от най-популярните.</a:t>
            </a:r>
            <a:endParaRPr lang="en-US" dirty="0"/>
          </a:p>
          <a:p>
            <a:pPr algn="just" fontAlgn="base"/>
            <a:endParaRPr lang="en-US" i="1" dirty="0"/>
          </a:p>
          <a:p>
            <a:pPr algn="just" fontAlgn="base"/>
            <a:r>
              <a:rPr lang="en-US" i="1" dirty="0"/>
              <a:t>Abstraction and encapsulation are complementary concepts: abstraction focuses on the observable behavior of an object... encapsulation focuses upon the implementation that gives rise to this behavior... encapsulation is most often achieved through information hiding, which is the process of hiding all of the secrets of object that do not contribute to its essential characteristics.</a:t>
            </a:r>
            <a:endParaRPr lang="bg-BG" i="1" dirty="0"/>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ncapsulation in Java with Examples | LaptrinhX">
            <a:extLst>
              <a:ext uri="{FF2B5EF4-FFF2-40B4-BE49-F238E27FC236}">
                <a16:creationId xmlns:a16="http://schemas.microsoft.com/office/drawing/2014/main" id="{1A9455D4-DC2A-4E00-A977-242DD111D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604" y="4010457"/>
            <a:ext cx="4628791" cy="215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023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 calcmode="lin" valueType="num">
                                      <p:cBhvr additive="base">
                                        <p:cTn id="25" dur="500" fill="hold"/>
                                        <p:tgtEl>
                                          <p:spTgt spid="2050"/>
                                        </p:tgtEl>
                                        <p:attrNameLst>
                                          <p:attrName>ppt_x</p:attrName>
                                        </p:attrNameLst>
                                      </p:cBhvr>
                                      <p:tavLst>
                                        <p:tav tm="0">
                                          <p:val>
                                            <p:strVal val="#ppt_x"/>
                                          </p:val>
                                        </p:tav>
                                        <p:tav tm="100000">
                                          <p:val>
                                            <p:strVal val="#ppt_x"/>
                                          </p:val>
                                        </p:tav>
                                      </p:tavLst>
                                    </p:anim>
                                    <p:anim calcmode="lin" valueType="num">
                                      <p:cBhvr additive="base">
                                        <p:cTn id="2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ООП принципи – Модулярност</a:t>
            </a:r>
          </a:p>
        </p:txBody>
      </p:sp>
      <p:sp>
        <p:nvSpPr>
          <p:cNvPr id="6" name="TextBox 5"/>
          <p:cNvSpPr txBox="1"/>
          <p:nvPr/>
        </p:nvSpPr>
        <p:spPr>
          <a:xfrm>
            <a:off x="848341" y="922133"/>
            <a:ext cx="7371162" cy="923330"/>
          </a:xfrm>
          <a:prstGeom prst="rect">
            <a:avLst/>
          </a:prstGeom>
          <a:noFill/>
        </p:spPr>
        <p:txBody>
          <a:bodyPr wrap="square" rtlCol="0">
            <a:spAutoFit/>
          </a:bodyPr>
          <a:lstStyle/>
          <a:p>
            <a:pPr algn="just" fontAlgn="base"/>
            <a:r>
              <a:rPr lang="ru-RU" dirty="0"/>
              <a:t>Механизъм за организиране на сходна логика работеща върху свързани видове данни, обработваща сходни видове процеси от моделирания свят в добре обособени и ясно разделени парчета от кода ни</a:t>
            </a:r>
            <a:endParaRPr lang="bg-BG" i="1" dirty="0"/>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F92C63C-B741-485C-807E-12AC5CAB2814}"/>
              </a:ext>
            </a:extLst>
          </p:cNvPr>
          <p:cNvPicPr>
            <a:picLocks noChangeAspect="1"/>
          </p:cNvPicPr>
          <p:nvPr/>
        </p:nvPicPr>
        <p:blipFill>
          <a:blip r:embed="rId3"/>
          <a:stretch>
            <a:fillRect/>
          </a:stretch>
        </p:blipFill>
        <p:spPr>
          <a:xfrm>
            <a:off x="886419" y="2445885"/>
            <a:ext cx="7371162" cy="3342610"/>
          </a:xfrm>
          <a:prstGeom prst="rect">
            <a:avLst/>
          </a:prstGeom>
        </p:spPr>
      </p:pic>
    </p:spTree>
    <p:extLst>
      <p:ext uri="{BB962C8B-B14F-4D97-AF65-F5344CB8AC3E}">
        <p14:creationId xmlns:p14="http://schemas.microsoft.com/office/powerpoint/2010/main" val="2637795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ООП принципи – пример </a:t>
            </a:r>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resident van de Verenigde Staten - Wikipedia">
            <a:extLst>
              <a:ext uri="{FF2B5EF4-FFF2-40B4-BE49-F238E27FC236}">
                <a16:creationId xmlns:a16="http://schemas.microsoft.com/office/drawing/2014/main" id="{3F311A5C-CB83-4D1A-8A11-FDCEFBA2D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5853" y="1000809"/>
            <a:ext cx="1099128" cy="1099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 a brief, glorious moment, you could do weird things to Donald Trump&amp;#39;s  website | TechCrunch">
            <a:extLst>
              <a:ext uri="{FF2B5EF4-FFF2-40B4-BE49-F238E27FC236}">
                <a16:creationId xmlns:a16="http://schemas.microsoft.com/office/drawing/2014/main" id="{AEE10026-DA4B-420E-BA5E-B54935933B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003172"/>
            <a:ext cx="1639596" cy="109676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11107245-AC63-4B94-A925-51384FD627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04" y="266203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6EB10722-8D7C-4429-B237-3B9E2F735A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5354" y="266203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1B34FFDB-29E3-4E2C-9AB7-0B4EC44FA7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0312" y="266203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ED9A896D-7B73-4BB1-B3CB-42CB9657C6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16579" y="3535876"/>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037BDDD3-80A1-4F75-AC6D-61C45E65E6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0228" y="266203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BB674FF2-34C3-4D92-9439-BC56389EF5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5186" y="266203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3960A382-11AC-446C-8D65-3DCBDDD3995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0144" y="266203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2">
            <a:extLst>
              <a:ext uri="{FF2B5EF4-FFF2-40B4-BE49-F238E27FC236}">
                <a16:creationId xmlns:a16="http://schemas.microsoft.com/office/drawing/2014/main" id="{E6504367-C5D1-4DC3-85ED-B243FBE81A8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05102" y="266203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a:extLst>
              <a:ext uri="{FF2B5EF4-FFF2-40B4-BE49-F238E27FC236}">
                <a16:creationId xmlns:a16="http://schemas.microsoft.com/office/drawing/2014/main" id="{6AFD9DC1-F705-4666-B2E3-DD55B25E5C8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90060" y="266203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a:extLst>
              <a:ext uri="{FF2B5EF4-FFF2-40B4-BE49-F238E27FC236}">
                <a16:creationId xmlns:a16="http://schemas.microsoft.com/office/drawing/2014/main" id="{AF470D2E-A2B4-4985-89B8-5B3BA0AF66B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75018" y="266203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a:extLst>
              <a:ext uri="{FF2B5EF4-FFF2-40B4-BE49-F238E27FC236}">
                <a16:creationId xmlns:a16="http://schemas.microsoft.com/office/drawing/2014/main" id="{B0EAA801-56C8-4BDC-9F90-4B6648413AF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22791" y="351928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a:extLst>
              <a:ext uri="{FF2B5EF4-FFF2-40B4-BE49-F238E27FC236}">
                <a16:creationId xmlns:a16="http://schemas.microsoft.com/office/drawing/2014/main" id="{1DFF128E-9D1C-4F2B-BA3C-03197BCCB8B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35457" y="351928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a:extLst>
              <a:ext uri="{FF2B5EF4-FFF2-40B4-BE49-F238E27FC236}">
                <a16:creationId xmlns:a16="http://schemas.microsoft.com/office/drawing/2014/main" id="{19A244A7-595B-4970-8810-BB0760AF316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68368" y="266203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a:extLst>
              <a:ext uri="{FF2B5EF4-FFF2-40B4-BE49-F238E27FC236}">
                <a16:creationId xmlns:a16="http://schemas.microsoft.com/office/drawing/2014/main" id="{74294FBE-0C62-4CDE-8BCD-0A71B8869B0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1570" y="351928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a:extLst>
              <a:ext uri="{FF2B5EF4-FFF2-40B4-BE49-F238E27FC236}">
                <a16:creationId xmlns:a16="http://schemas.microsoft.com/office/drawing/2014/main" id="{362857FE-F836-40F9-A521-CA45397C37B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10581" y="3535876"/>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Patch of the CBP">
            <a:extLst>
              <a:ext uri="{FF2B5EF4-FFF2-40B4-BE49-F238E27FC236}">
                <a16:creationId xmlns:a16="http://schemas.microsoft.com/office/drawing/2014/main" id="{51886065-BF5F-4B6E-A784-FB3E7118858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10581" y="5119427"/>
            <a:ext cx="857250" cy="930729"/>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Pentagon approves military construction cash to build border wall | PBS  NewsHour">
            <a:extLst>
              <a:ext uri="{FF2B5EF4-FFF2-40B4-BE49-F238E27FC236}">
                <a16:creationId xmlns:a16="http://schemas.microsoft.com/office/drawing/2014/main" id="{3F2E82CE-23C1-4297-80D4-87CCF6421E0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94778" y="5034175"/>
            <a:ext cx="1643602" cy="109630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Down 2">
            <a:extLst>
              <a:ext uri="{FF2B5EF4-FFF2-40B4-BE49-F238E27FC236}">
                <a16:creationId xmlns:a16="http://schemas.microsoft.com/office/drawing/2014/main" id="{F93CB48C-58AE-4D99-94A2-43433841E2FE}"/>
              </a:ext>
            </a:extLst>
          </p:cNvPr>
          <p:cNvSpPr/>
          <p:nvPr/>
        </p:nvSpPr>
        <p:spPr>
          <a:xfrm>
            <a:off x="4398594" y="2188429"/>
            <a:ext cx="217768" cy="4156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475AE6C9-DD57-4257-9CEB-B1F01139286C}"/>
              </a:ext>
            </a:extLst>
          </p:cNvPr>
          <p:cNvSpPr/>
          <p:nvPr/>
        </p:nvSpPr>
        <p:spPr>
          <a:xfrm>
            <a:off x="4424087" y="4618538"/>
            <a:ext cx="217768" cy="4156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2139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ppt_x"/>
                                          </p:val>
                                        </p:tav>
                                        <p:tav tm="100000">
                                          <p:val>
                                            <p:strVal val="#ppt_x"/>
                                          </p:val>
                                        </p:tav>
                                      </p:tavLst>
                                    </p:anim>
                                    <p:anim calcmode="lin" valueType="num">
                                      <p:cBhvr additive="base">
                                        <p:cTn id="1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52"/>
                                        </p:tgtEl>
                                        <p:attrNameLst>
                                          <p:attrName>style.visibility</p:attrName>
                                        </p:attrNameLst>
                                      </p:cBhvr>
                                      <p:to>
                                        <p:strVal val="visible"/>
                                      </p:to>
                                    </p:set>
                                    <p:anim calcmode="lin" valueType="num">
                                      <p:cBhvr additive="base">
                                        <p:cTn id="17" dur="500" fill="hold"/>
                                        <p:tgtEl>
                                          <p:spTgt spid="1052"/>
                                        </p:tgtEl>
                                        <p:attrNameLst>
                                          <p:attrName>ppt_x</p:attrName>
                                        </p:attrNameLst>
                                      </p:cBhvr>
                                      <p:tavLst>
                                        <p:tav tm="0">
                                          <p:val>
                                            <p:strVal val="#ppt_x"/>
                                          </p:val>
                                        </p:tav>
                                        <p:tav tm="100000">
                                          <p:val>
                                            <p:strVal val="#ppt_x"/>
                                          </p:val>
                                        </p:tav>
                                      </p:tavLst>
                                    </p:anim>
                                    <p:anim calcmode="lin" valueType="num">
                                      <p:cBhvr additive="base">
                                        <p:cTn id="18" dur="500" fill="hold"/>
                                        <p:tgtEl>
                                          <p:spTgt spid="105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54"/>
                                        </p:tgtEl>
                                        <p:attrNameLst>
                                          <p:attrName>style.visibility</p:attrName>
                                        </p:attrNameLst>
                                      </p:cBhvr>
                                      <p:to>
                                        <p:strVal val="visible"/>
                                      </p:to>
                                    </p:set>
                                    <p:anim calcmode="lin" valueType="num">
                                      <p:cBhvr additive="base">
                                        <p:cTn id="21" dur="500" fill="hold"/>
                                        <p:tgtEl>
                                          <p:spTgt spid="1054"/>
                                        </p:tgtEl>
                                        <p:attrNameLst>
                                          <p:attrName>ppt_x</p:attrName>
                                        </p:attrNameLst>
                                      </p:cBhvr>
                                      <p:tavLst>
                                        <p:tav tm="0">
                                          <p:val>
                                            <p:strVal val="#ppt_x"/>
                                          </p:val>
                                        </p:tav>
                                        <p:tav tm="100000">
                                          <p:val>
                                            <p:strVal val="#ppt_x"/>
                                          </p:val>
                                        </p:tav>
                                      </p:tavLst>
                                    </p:anim>
                                    <p:anim calcmode="lin" valueType="num">
                                      <p:cBhvr additive="base">
                                        <p:cTn id="22" dur="500" fill="hold"/>
                                        <p:tgtEl>
                                          <p:spTgt spid="105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56"/>
                                        </p:tgtEl>
                                        <p:attrNameLst>
                                          <p:attrName>style.visibility</p:attrName>
                                        </p:attrNameLst>
                                      </p:cBhvr>
                                      <p:to>
                                        <p:strVal val="visible"/>
                                      </p:to>
                                    </p:set>
                                    <p:anim calcmode="lin" valueType="num">
                                      <p:cBhvr additive="base">
                                        <p:cTn id="25" dur="500" fill="hold"/>
                                        <p:tgtEl>
                                          <p:spTgt spid="1056"/>
                                        </p:tgtEl>
                                        <p:attrNameLst>
                                          <p:attrName>ppt_x</p:attrName>
                                        </p:attrNameLst>
                                      </p:cBhvr>
                                      <p:tavLst>
                                        <p:tav tm="0">
                                          <p:val>
                                            <p:strVal val="#ppt_x"/>
                                          </p:val>
                                        </p:tav>
                                        <p:tav tm="100000">
                                          <p:val>
                                            <p:strVal val="#ppt_x"/>
                                          </p:val>
                                        </p:tav>
                                      </p:tavLst>
                                    </p:anim>
                                    <p:anim calcmode="lin" valueType="num">
                                      <p:cBhvr additive="base">
                                        <p:cTn id="26" dur="500" fill="hold"/>
                                        <p:tgtEl>
                                          <p:spTgt spid="105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58"/>
                                        </p:tgtEl>
                                        <p:attrNameLst>
                                          <p:attrName>style.visibility</p:attrName>
                                        </p:attrNameLst>
                                      </p:cBhvr>
                                      <p:to>
                                        <p:strVal val="visible"/>
                                      </p:to>
                                    </p:set>
                                    <p:anim calcmode="lin" valueType="num">
                                      <p:cBhvr additive="base">
                                        <p:cTn id="29" dur="500" fill="hold"/>
                                        <p:tgtEl>
                                          <p:spTgt spid="1058"/>
                                        </p:tgtEl>
                                        <p:attrNameLst>
                                          <p:attrName>ppt_x</p:attrName>
                                        </p:attrNameLst>
                                      </p:cBhvr>
                                      <p:tavLst>
                                        <p:tav tm="0">
                                          <p:val>
                                            <p:strVal val="#ppt_x"/>
                                          </p:val>
                                        </p:tav>
                                        <p:tav tm="100000">
                                          <p:val>
                                            <p:strVal val="#ppt_x"/>
                                          </p:val>
                                        </p:tav>
                                      </p:tavLst>
                                    </p:anim>
                                    <p:anim calcmode="lin" valueType="num">
                                      <p:cBhvr additive="base">
                                        <p:cTn id="30" dur="500" fill="hold"/>
                                        <p:tgtEl>
                                          <p:spTgt spid="105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60"/>
                                        </p:tgtEl>
                                        <p:attrNameLst>
                                          <p:attrName>style.visibility</p:attrName>
                                        </p:attrNameLst>
                                      </p:cBhvr>
                                      <p:to>
                                        <p:strVal val="visible"/>
                                      </p:to>
                                    </p:set>
                                    <p:anim calcmode="lin" valueType="num">
                                      <p:cBhvr additive="base">
                                        <p:cTn id="33" dur="500" fill="hold"/>
                                        <p:tgtEl>
                                          <p:spTgt spid="1060"/>
                                        </p:tgtEl>
                                        <p:attrNameLst>
                                          <p:attrName>ppt_x</p:attrName>
                                        </p:attrNameLst>
                                      </p:cBhvr>
                                      <p:tavLst>
                                        <p:tav tm="0">
                                          <p:val>
                                            <p:strVal val="#ppt_x"/>
                                          </p:val>
                                        </p:tav>
                                        <p:tav tm="100000">
                                          <p:val>
                                            <p:strVal val="#ppt_x"/>
                                          </p:val>
                                        </p:tav>
                                      </p:tavLst>
                                    </p:anim>
                                    <p:anim calcmode="lin" valueType="num">
                                      <p:cBhvr additive="base">
                                        <p:cTn id="34" dur="500" fill="hold"/>
                                        <p:tgtEl>
                                          <p:spTgt spid="106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62"/>
                                        </p:tgtEl>
                                        <p:attrNameLst>
                                          <p:attrName>style.visibility</p:attrName>
                                        </p:attrNameLst>
                                      </p:cBhvr>
                                      <p:to>
                                        <p:strVal val="visible"/>
                                      </p:to>
                                    </p:set>
                                    <p:anim calcmode="lin" valueType="num">
                                      <p:cBhvr additive="base">
                                        <p:cTn id="37" dur="500" fill="hold"/>
                                        <p:tgtEl>
                                          <p:spTgt spid="1062"/>
                                        </p:tgtEl>
                                        <p:attrNameLst>
                                          <p:attrName>ppt_x</p:attrName>
                                        </p:attrNameLst>
                                      </p:cBhvr>
                                      <p:tavLst>
                                        <p:tav tm="0">
                                          <p:val>
                                            <p:strVal val="#ppt_x"/>
                                          </p:val>
                                        </p:tav>
                                        <p:tav tm="100000">
                                          <p:val>
                                            <p:strVal val="#ppt_x"/>
                                          </p:val>
                                        </p:tav>
                                      </p:tavLst>
                                    </p:anim>
                                    <p:anim calcmode="lin" valueType="num">
                                      <p:cBhvr additive="base">
                                        <p:cTn id="38" dur="500" fill="hold"/>
                                        <p:tgtEl>
                                          <p:spTgt spid="106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64"/>
                                        </p:tgtEl>
                                        <p:attrNameLst>
                                          <p:attrName>style.visibility</p:attrName>
                                        </p:attrNameLst>
                                      </p:cBhvr>
                                      <p:to>
                                        <p:strVal val="visible"/>
                                      </p:to>
                                    </p:set>
                                    <p:anim calcmode="lin" valueType="num">
                                      <p:cBhvr additive="base">
                                        <p:cTn id="41" dur="500" fill="hold"/>
                                        <p:tgtEl>
                                          <p:spTgt spid="1064"/>
                                        </p:tgtEl>
                                        <p:attrNameLst>
                                          <p:attrName>ppt_x</p:attrName>
                                        </p:attrNameLst>
                                      </p:cBhvr>
                                      <p:tavLst>
                                        <p:tav tm="0">
                                          <p:val>
                                            <p:strVal val="#ppt_x"/>
                                          </p:val>
                                        </p:tav>
                                        <p:tav tm="100000">
                                          <p:val>
                                            <p:strVal val="#ppt_x"/>
                                          </p:val>
                                        </p:tav>
                                      </p:tavLst>
                                    </p:anim>
                                    <p:anim calcmode="lin" valueType="num">
                                      <p:cBhvr additive="base">
                                        <p:cTn id="42" dur="500" fill="hold"/>
                                        <p:tgtEl>
                                          <p:spTgt spid="106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ppt_x"/>
                                          </p:val>
                                        </p:tav>
                                        <p:tav tm="100000">
                                          <p:val>
                                            <p:strVal val="#ppt_x"/>
                                          </p:val>
                                        </p:tav>
                                      </p:tavLst>
                                    </p:anim>
                                    <p:anim calcmode="lin" valueType="num">
                                      <p:cBhvr additive="base">
                                        <p:cTn id="46" dur="500" fill="hold"/>
                                        <p:tgtEl>
                                          <p:spTgt spid="2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70"/>
                                        </p:tgtEl>
                                        <p:attrNameLst>
                                          <p:attrName>style.visibility</p:attrName>
                                        </p:attrNameLst>
                                      </p:cBhvr>
                                      <p:to>
                                        <p:strVal val="visible"/>
                                      </p:to>
                                    </p:set>
                                    <p:anim calcmode="lin" valueType="num">
                                      <p:cBhvr additive="base">
                                        <p:cTn id="49" dur="500" fill="hold"/>
                                        <p:tgtEl>
                                          <p:spTgt spid="1070"/>
                                        </p:tgtEl>
                                        <p:attrNameLst>
                                          <p:attrName>ppt_x</p:attrName>
                                        </p:attrNameLst>
                                      </p:cBhvr>
                                      <p:tavLst>
                                        <p:tav tm="0">
                                          <p:val>
                                            <p:strVal val="#ppt_x"/>
                                          </p:val>
                                        </p:tav>
                                        <p:tav tm="100000">
                                          <p:val>
                                            <p:strVal val="#ppt_x"/>
                                          </p:val>
                                        </p:tav>
                                      </p:tavLst>
                                    </p:anim>
                                    <p:anim calcmode="lin" valueType="num">
                                      <p:cBhvr additive="base">
                                        <p:cTn id="50" dur="500" fill="hold"/>
                                        <p:tgtEl>
                                          <p:spTgt spid="107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72"/>
                                        </p:tgtEl>
                                        <p:attrNameLst>
                                          <p:attrName>style.visibility</p:attrName>
                                        </p:attrNameLst>
                                      </p:cBhvr>
                                      <p:to>
                                        <p:strVal val="visible"/>
                                      </p:to>
                                    </p:set>
                                    <p:anim calcmode="lin" valueType="num">
                                      <p:cBhvr additive="base">
                                        <p:cTn id="53" dur="500" fill="hold"/>
                                        <p:tgtEl>
                                          <p:spTgt spid="1072"/>
                                        </p:tgtEl>
                                        <p:attrNameLst>
                                          <p:attrName>ppt_x</p:attrName>
                                        </p:attrNameLst>
                                      </p:cBhvr>
                                      <p:tavLst>
                                        <p:tav tm="0">
                                          <p:val>
                                            <p:strVal val="#ppt_x"/>
                                          </p:val>
                                        </p:tav>
                                        <p:tav tm="100000">
                                          <p:val>
                                            <p:strVal val="#ppt_x"/>
                                          </p:val>
                                        </p:tav>
                                      </p:tavLst>
                                    </p:anim>
                                    <p:anim calcmode="lin" valueType="num">
                                      <p:cBhvr additive="base">
                                        <p:cTn id="54" dur="500" fill="hold"/>
                                        <p:tgtEl>
                                          <p:spTgt spid="1072"/>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074"/>
                                        </p:tgtEl>
                                        <p:attrNameLst>
                                          <p:attrName>style.visibility</p:attrName>
                                        </p:attrNameLst>
                                      </p:cBhvr>
                                      <p:to>
                                        <p:strVal val="visible"/>
                                      </p:to>
                                    </p:set>
                                    <p:anim calcmode="lin" valueType="num">
                                      <p:cBhvr additive="base">
                                        <p:cTn id="57" dur="500" fill="hold"/>
                                        <p:tgtEl>
                                          <p:spTgt spid="1074"/>
                                        </p:tgtEl>
                                        <p:attrNameLst>
                                          <p:attrName>ppt_x</p:attrName>
                                        </p:attrNameLst>
                                      </p:cBhvr>
                                      <p:tavLst>
                                        <p:tav tm="0">
                                          <p:val>
                                            <p:strVal val="#ppt_x"/>
                                          </p:val>
                                        </p:tav>
                                        <p:tav tm="100000">
                                          <p:val>
                                            <p:strVal val="#ppt_x"/>
                                          </p:val>
                                        </p:tav>
                                      </p:tavLst>
                                    </p:anim>
                                    <p:anim calcmode="lin" valueType="num">
                                      <p:cBhvr additive="base">
                                        <p:cTn id="58" dur="500" fill="hold"/>
                                        <p:tgtEl>
                                          <p:spTgt spid="107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76"/>
                                        </p:tgtEl>
                                        <p:attrNameLst>
                                          <p:attrName>style.visibility</p:attrName>
                                        </p:attrNameLst>
                                      </p:cBhvr>
                                      <p:to>
                                        <p:strVal val="visible"/>
                                      </p:to>
                                    </p:set>
                                    <p:anim calcmode="lin" valueType="num">
                                      <p:cBhvr additive="base">
                                        <p:cTn id="61" dur="500" fill="hold"/>
                                        <p:tgtEl>
                                          <p:spTgt spid="1076"/>
                                        </p:tgtEl>
                                        <p:attrNameLst>
                                          <p:attrName>ppt_x</p:attrName>
                                        </p:attrNameLst>
                                      </p:cBhvr>
                                      <p:tavLst>
                                        <p:tav tm="0">
                                          <p:val>
                                            <p:strVal val="#ppt_x"/>
                                          </p:val>
                                        </p:tav>
                                        <p:tav tm="100000">
                                          <p:val>
                                            <p:strVal val="#ppt_x"/>
                                          </p:val>
                                        </p:tav>
                                      </p:tavLst>
                                    </p:anim>
                                    <p:anim calcmode="lin" valueType="num">
                                      <p:cBhvr additive="base">
                                        <p:cTn id="62" dur="500" fill="hold"/>
                                        <p:tgtEl>
                                          <p:spTgt spid="1076"/>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078"/>
                                        </p:tgtEl>
                                        <p:attrNameLst>
                                          <p:attrName>style.visibility</p:attrName>
                                        </p:attrNameLst>
                                      </p:cBhvr>
                                      <p:to>
                                        <p:strVal val="visible"/>
                                      </p:to>
                                    </p:set>
                                    <p:anim calcmode="lin" valueType="num">
                                      <p:cBhvr additive="base">
                                        <p:cTn id="65" dur="500" fill="hold"/>
                                        <p:tgtEl>
                                          <p:spTgt spid="1078"/>
                                        </p:tgtEl>
                                        <p:attrNameLst>
                                          <p:attrName>ppt_x</p:attrName>
                                        </p:attrNameLst>
                                      </p:cBhvr>
                                      <p:tavLst>
                                        <p:tav tm="0">
                                          <p:val>
                                            <p:strVal val="#ppt_x"/>
                                          </p:val>
                                        </p:tav>
                                        <p:tav tm="100000">
                                          <p:val>
                                            <p:strVal val="#ppt_x"/>
                                          </p:val>
                                        </p:tav>
                                      </p:tavLst>
                                    </p:anim>
                                    <p:anim calcmode="lin" valueType="num">
                                      <p:cBhvr additive="base">
                                        <p:cTn id="66" dur="500" fill="hold"/>
                                        <p:tgtEl>
                                          <p:spTgt spid="107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80"/>
                                        </p:tgtEl>
                                        <p:attrNameLst>
                                          <p:attrName>style.visibility</p:attrName>
                                        </p:attrNameLst>
                                      </p:cBhvr>
                                      <p:to>
                                        <p:strVal val="visible"/>
                                      </p:to>
                                    </p:set>
                                    <p:anim calcmode="lin" valueType="num">
                                      <p:cBhvr additive="base">
                                        <p:cTn id="69" dur="500" fill="hold"/>
                                        <p:tgtEl>
                                          <p:spTgt spid="1080"/>
                                        </p:tgtEl>
                                        <p:attrNameLst>
                                          <p:attrName>ppt_x</p:attrName>
                                        </p:attrNameLst>
                                      </p:cBhvr>
                                      <p:tavLst>
                                        <p:tav tm="0">
                                          <p:val>
                                            <p:strVal val="#ppt_x"/>
                                          </p:val>
                                        </p:tav>
                                        <p:tav tm="100000">
                                          <p:val>
                                            <p:strVal val="#ppt_x"/>
                                          </p:val>
                                        </p:tav>
                                      </p:tavLst>
                                    </p:anim>
                                    <p:anim calcmode="lin" valueType="num">
                                      <p:cBhvr additive="base">
                                        <p:cTn id="70" dur="500" fill="hold"/>
                                        <p:tgtEl>
                                          <p:spTgt spid="108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082"/>
                                        </p:tgtEl>
                                        <p:attrNameLst>
                                          <p:attrName>style.visibility</p:attrName>
                                        </p:attrNameLst>
                                      </p:cBhvr>
                                      <p:to>
                                        <p:strVal val="visible"/>
                                      </p:to>
                                    </p:set>
                                    <p:anim calcmode="lin" valueType="num">
                                      <p:cBhvr additive="base">
                                        <p:cTn id="73" dur="500" fill="hold"/>
                                        <p:tgtEl>
                                          <p:spTgt spid="1082"/>
                                        </p:tgtEl>
                                        <p:attrNameLst>
                                          <p:attrName>ppt_x</p:attrName>
                                        </p:attrNameLst>
                                      </p:cBhvr>
                                      <p:tavLst>
                                        <p:tav tm="0">
                                          <p:val>
                                            <p:strVal val="#ppt_x"/>
                                          </p:val>
                                        </p:tav>
                                        <p:tav tm="100000">
                                          <p:val>
                                            <p:strVal val="#ppt_x"/>
                                          </p:val>
                                        </p:tav>
                                      </p:tavLst>
                                    </p:anim>
                                    <p:anim calcmode="lin" valueType="num">
                                      <p:cBhvr additive="base">
                                        <p:cTn id="74" dur="500" fill="hold"/>
                                        <p:tgtEl>
                                          <p:spTgt spid="108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additive="base">
                                        <p:cTn id="77" dur="500" fill="hold"/>
                                        <p:tgtEl>
                                          <p:spTgt spid="3"/>
                                        </p:tgtEl>
                                        <p:attrNameLst>
                                          <p:attrName>ppt_x</p:attrName>
                                        </p:attrNameLst>
                                      </p:cBhvr>
                                      <p:tavLst>
                                        <p:tav tm="0">
                                          <p:val>
                                            <p:strVal val="#ppt_x"/>
                                          </p:val>
                                        </p:tav>
                                        <p:tav tm="100000">
                                          <p:val>
                                            <p:strVal val="#ppt_x"/>
                                          </p:val>
                                        </p:tav>
                                      </p:tavLst>
                                    </p:anim>
                                    <p:anim calcmode="lin" valueType="num">
                                      <p:cBhvr additive="base">
                                        <p:cTn id="7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084"/>
                                        </p:tgtEl>
                                        <p:attrNameLst>
                                          <p:attrName>style.visibility</p:attrName>
                                        </p:attrNameLst>
                                      </p:cBhvr>
                                      <p:to>
                                        <p:strVal val="visible"/>
                                      </p:to>
                                    </p:set>
                                    <p:anim calcmode="lin" valueType="num">
                                      <p:cBhvr additive="base">
                                        <p:cTn id="83" dur="500" fill="hold"/>
                                        <p:tgtEl>
                                          <p:spTgt spid="1084"/>
                                        </p:tgtEl>
                                        <p:attrNameLst>
                                          <p:attrName>ppt_x</p:attrName>
                                        </p:attrNameLst>
                                      </p:cBhvr>
                                      <p:tavLst>
                                        <p:tav tm="0">
                                          <p:val>
                                            <p:strVal val="#ppt_x"/>
                                          </p:val>
                                        </p:tav>
                                        <p:tav tm="100000">
                                          <p:val>
                                            <p:strVal val="#ppt_x"/>
                                          </p:val>
                                        </p:tav>
                                      </p:tavLst>
                                    </p:anim>
                                    <p:anim calcmode="lin" valueType="num">
                                      <p:cBhvr additive="base">
                                        <p:cTn id="84" dur="500" fill="hold"/>
                                        <p:tgtEl>
                                          <p:spTgt spid="1084"/>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086"/>
                                        </p:tgtEl>
                                        <p:attrNameLst>
                                          <p:attrName>style.visibility</p:attrName>
                                        </p:attrNameLst>
                                      </p:cBhvr>
                                      <p:to>
                                        <p:strVal val="visible"/>
                                      </p:to>
                                    </p:set>
                                    <p:anim calcmode="lin" valueType="num">
                                      <p:cBhvr additive="base">
                                        <p:cTn id="87" dur="500" fill="hold"/>
                                        <p:tgtEl>
                                          <p:spTgt spid="1086"/>
                                        </p:tgtEl>
                                        <p:attrNameLst>
                                          <p:attrName>ppt_x</p:attrName>
                                        </p:attrNameLst>
                                      </p:cBhvr>
                                      <p:tavLst>
                                        <p:tav tm="0">
                                          <p:val>
                                            <p:strVal val="#ppt_x"/>
                                          </p:val>
                                        </p:tav>
                                        <p:tav tm="100000">
                                          <p:val>
                                            <p:strVal val="#ppt_x"/>
                                          </p:val>
                                        </p:tav>
                                      </p:tavLst>
                                    </p:anim>
                                    <p:anim calcmode="lin" valueType="num">
                                      <p:cBhvr additive="base">
                                        <p:cTn id="88" dur="500" fill="hold"/>
                                        <p:tgtEl>
                                          <p:spTgt spid="108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fill="hold"/>
                                        <p:tgtEl>
                                          <p:spTgt spid="24"/>
                                        </p:tgtEl>
                                        <p:attrNameLst>
                                          <p:attrName>ppt_x</p:attrName>
                                        </p:attrNameLst>
                                      </p:cBhvr>
                                      <p:tavLst>
                                        <p:tav tm="0">
                                          <p:val>
                                            <p:strVal val="#ppt_x"/>
                                          </p:val>
                                        </p:tav>
                                        <p:tav tm="100000">
                                          <p:val>
                                            <p:strVal val="#ppt_x"/>
                                          </p:val>
                                        </p:tav>
                                      </p:tavLst>
                                    </p:anim>
                                    <p:anim calcmode="lin" valueType="num">
                                      <p:cBhvr additive="base">
                                        <p:cTn id="9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ООП принципи – пример </a:t>
            </a:r>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utomotive Connectivity Evolves to Meet Demands for Speed &amp;amp; Bandwidth">
            <a:extLst>
              <a:ext uri="{FF2B5EF4-FFF2-40B4-BE49-F238E27FC236}">
                <a16:creationId xmlns:a16="http://schemas.microsoft.com/office/drawing/2014/main" id="{70838C3F-89A5-4C78-A02B-F6A50AC05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532" y="922133"/>
            <a:ext cx="7669645" cy="5471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133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ООП принципи – пример </a:t>
            </a:r>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utomotive instrument cluster block diagram - Electronic Products">
            <a:extLst>
              <a:ext uri="{FF2B5EF4-FFF2-40B4-BE49-F238E27FC236}">
                <a16:creationId xmlns:a16="http://schemas.microsoft.com/office/drawing/2014/main" id="{DF3DDE96-6658-430F-9F81-CBA0ABF81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31" y="816610"/>
            <a:ext cx="7105073" cy="5705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831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Класове</a:t>
            </a:r>
          </a:p>
        </p:txBody>
      </p:sp>
      <p:sp>
        <p:nvSpPr>
          <p:cNvPr id="6" name="TextBox 5"/>
          <p:cNvSpPr txBox="1"/>
          <p:nvPr/>
        </p:nvSpPr>
        <p:spPr>
          <a:xfrm>
            <a:off x="848341" y="922133"/>
            <a:ext cx="7371162" cy="5632311"/>
          </a:xfrm>
          <a:prstGeom prst="rect">
            <a:avLst/>
          </a:prstGeom>
          <a:noFill/>
        </p:spPr>
        <p:txBody>
          <a:bodyPr wrap="square" rtlCol="0">
            <a:spAutoFit/>
          </a:bodyPr>
          <a:lstStyle/>
          <a:p>
            <a:pPr marL="285750" indent="-285750" algn="just" fontAlgn="base">
              <a:buFont typeface="Wingdings" panose="05000000000000000000" pitchFamily="2" charset="2"/>
              <a:buChar char="Ø"/>
            </a:pPr>
            <a:r>
              <a:rPr lang="ru-RU" dirty="0"/>
              <a:t>Създаваме класове с ключовата дума class, след което всяка функция дефинирана в тялото на класа е метод, а всяка променлива е клас променлива</a:t>
            </a:r>
            <a:endParaRPr lang="en-US" dirty="0"/>
          </a:p>
          <a:p>
            <a:pPr marL="285750" indent="-285750" algn="just" fontAlgn="base">
              <a:buFont typeface="Wingdings" panose="05000000000000000000" pitchFamily="2" charset="2"/>
              <a:buChar char="Ø"/>
            </a:pPr>
            <a:endParaRPr lang="en-US" dirty="0"/>
          </a:p>
          <a:p>
            <a:pPr algn="just" fontAlgn="base"/>
            <a:r>
              <a:rPr lang="en-US" dirty="0">
                <a:solidFill>
                  <a:schemeClr val="accent5"/>
                </a:solidFill>
              </a:rPr>
              <a:t>class Vector:</a:t>
            </a:r>
          </a:p>
          <a:p>
            <a:pPr algn="just" fontAlgn="base"/>
            <a:r>
              <a:rPr lang="en-US" dirty="0">
                <a:solidFill>
                  <a:schemeClr val="accent5"/>
                </a:solidFill>
              </a:rPr>
              <a:t>    def __</a:t>
            </a:r>
            <a:r>
              <a:rPr lang="en-US" dirty="0" err="1">
                <a:solidFill>
                  <a:schemeClr val="accent5"/>
                </a:solidFill>
              </a:rPr>
              <a:t>init</a:t>
            </a:r>
            <a:r>
              <a:rPr lang="en-US" dirty="0">
                <a:solidFill>
                  <a:schemeClr val="accent5"/>
                </a:solidFill>
              </a:rPr>
              <a:t>__(self, x, y):</a:t>
            </a:r>
          </a:p>
          <a:p>
            <a:pPr algn="just" fontAlgn="base"/>
            <a:r>
              <a:rPr lang="en-US" dirty="0">
                <a:solidFill>
                  <a:schemeClr val="accent5"/>
                </a:solidFill>
              </a:rPr>
              <a:t>        </a:t>
            </a:r>
            <a:r>
              <a:rPr lang="en-US" dirty="0" err="1">
                <a:solidFill>
                  <a:schemeClr val="accent5"/>
                </a:solidFill>
              </a:rPr>
              <a:t>self.x</a:t>
            </a:r>
            <a:r>
              <a:rPr lang="en-US" dirty="0">
                <a:solidFill>
                  <a:schemeClr val="accent5"/>
                </a:solidFill>
              </a:rPr>
              <a:t> = x</a:t>
            </a:r>
          </a:p>
          <a:p>
            <a:pPr algn="just" fontAlgn="base"/>
            <a:r>
              <a:rPr lang="en-US" dirty="0">
                <a:solidFill>
                  <a:schemeClr val="accent5"/>
                </a:solidFill>
              </a:rPr>
              <a:t>        </a:t>
            </a:r>
            <a:r>
              <a:rPr lang="en-US" dirty="0" err="1">
                <a:solidFill>
                  <a:schemeClr val="accent5"/>
                </a:solidFill>
              </a:rPr>
              <a:t>self.y</a:t>
            </a:r>
            <a:r>
              <a:rPr lang="en-US" dirty="0">
                <a:solidFill>
                  <a:schemeClr val="accent5"/>
                </a:solidFill>
              </a:rPr>
              <a:t> = y</a:t>
            </a:r>
          </a:p>
          <a:p>
            <a:pPr marL="285750" indent="-285750" algn="just" fontAlgn="base">
              <a:buFont typeface="Wingdings" panose="05000000000000000000" pitchFamily="2" charset="2"/>
              <a:buChar char="Ø"/>
            </a:pPr>
            <a:endParaRPr lang="en-US" dirty="0">
              <a:solidFill>
                <a:schemeClr val="accent5"/>
              </a:solidFill>
            </a:endParaRPr>
          </a:p>
          <a:p>
            <a:pPr algn="just" fontAlgn="base"/>
            <a:r>
              <a:rPr lang="en-US" dirty="0">
                <a:solidFill>
                  <a:schemeClr val="accent5"/>
                </a:solidFill>
              </a:rPr>
              <a:t>spam = Vector(1.0, 1.0)</a:t>
            </a:r>
          </a:p>
          <a:p>
            <a:pPr algn="just" fontAlgn="base"/>
            <a:r>
              <a:rPr lang="en-US" dirty="0">
                <a:solidFill>
                  <a:schemeClr val="accent5"/>
                </a:solidFill>
              </a:rPr>
              <a:t>print(</a:t>
            </a:r>
            <a:r>
              <a:rPr lang="en-US" dirty="0" err="1">
                <a:solidFill>
                  <a:schemeClr val="accent5"/>
                </a:solidFill>
              </a:rPr>
              <a:t>spam.x</a:t>
            </a:r>
            <a:r>
              <a:rPr lang="en-US" dirty="0">
                <a:solidFill>
                  <a:schemeClr val="accent5"/>
                </a:solidFill>
              </a:rPr>
              <a:t>)</a:t>
            </a:r>
          </a:p>
          <a:p>
            <a:pPr algn="just" fontAlgn="base"/>
            <a:endParaRPr lang="en-US" dirty="0">
              <a:solidFill>
                <a:schemeClr val="accent5"/>
              </a:solidFill>
            </a:endParaRPr>
          </a:p>
          <a:p>
            <a:pPr marL="285750" indent="-285750" algn="just" fontAlgn="base">
              <a:buFont typeface="Wingdings" panose="05000000000000000000" pitchFamily="2" charset="2"/>
              <a:buChar char="Ø"/>
            </a:pPr>
            <a:r>
              <a:rPr lang="ru-RU" dirty="0"/>
              <a:t>„Конструктура“ се казва __init__</a:t>
            </a:r>
            <a:r>
              <a:rPr lang="en-US" dirty="0"/>
              <a:t> </a:t>
            </a:r>
            <a:r>
              <a:rPr lang="bg-BG" dirty="0"/>
              <a:t>и</a:t>
            </a:r>
            <a:r>
              <a:rPr lang="ru-RU" dirty="0"/>
              <a:t> той не връща стойност</a:t>
            </a:r>
            <a:r>
              <a:rPr lang="en-US" dirty="0"/>
              <a:t>.</a:t>
            </a:r>
            <a:endParaRPr lang="ru-RU" dirty="0"/>
          </a:p>
          <a:p>
            <a:pPr marL="285750" indent="-285750" algn="just" fontAlgn="base">
              <a:buFont typeface="Wingdings" panose="05000000000000000000" pitchFamily="2" charset="2"/>
              <a:buChar char="Ø"/>
            </a:pPr>
            <a:r>
              <a:rPr lang="ru-RU" dirty="0"/>
              <a:t>Първия аргумент на методите винаги е инстанцията, върху която се извикват</a:t>
            </a:r>
            <a:r>
              <a:rPr lang="en-US" dirty="0"/>
              <a:t>.</a:t>
            </a:r>
            <a:r>
              <a:rPr lang="ru-RU" dirty="0"/>
              <a:t> Той може да се казва всякак, но винаги се казва self, иначе никой не иска да си играе с вас и всички ви мразят</a:t>
            </a:r>
            <a:r>
              <a:rPr lang="en-US" dirty="0"/>
              <a:t>.</a:t>
            </a:r>
            <a:endParaRPr lang="ru-RU" dirty="0"/>
          </a:p>
          <a:p>
            <a:pPr marL="285750" indent="-285750" algn="just" fontAlgn="base">
              <a:buFont typeface="Wingdings" panose="05000000000000000000" pitchFamily="2" charset="2"/>
              <a:buChar char="Ø"/>
            </a:pPr>
            <a:r>
              <a:rPr lang="ru-RU" dirty="0"/>
              <a:t>Атрибутите не се нуждаят от декларации (обектите са отворени)</a:t>
            </a:r>
            <a:r>
              <a:rPr lang="en-US" dirty="0"/>
              <a:t>.</a:t>
            </a:r>
            <a:endParaRPr lang="ru-RU" dirty="0"/>
          </a:p>
          <a:p>
            <a:pPr marL="285750" indent="-285750" algn="just" fontAlgn="base">
              <a:buFont typeface="Wingdings" panose="05000000000000000000" pitchFamily="2" charset="2"/>
              <a:buChar char="Ø"/>
            </a:pPr>
            <a:r>
              <a:rPr lang="ru-RU" dirty="0"/>
              <a:t>Инстанцираме клас, като го „извикаме“ със съответните аргументи, които очаква __init__ метода му и като резултат получаваме новоконстурирания обект</a:t>
            </a:r>
            <a:r>
              <a:rPr lang="en-US" dirty="0"/>
              <a:t>.</a:t>
            </a:r>
            <a:endParaRPr lang="bg-BG" dirty="0"/>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651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additive="base">
                                        <p:cTn id="1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additive="base">
                                        <p:cTn id="2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 calcmode="lin" valueType="num">
                                      <p:cBhvr additive="base">
                                        <p:cTn id="2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 calcmode="lin" valueType="num">
                                      <p:cBhvr additive="base">
                                        <p:cTn id="3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anim calcmode="lin" valueType="num">
                                      <p:cBhvr additive="base">
                                        <p:cTn id="39"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 calcmode="lin" valueType="num">
                                      <p:cBhvr additive="base">
                                        <p:cTn id="45"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
                                            <p:txEl>
                                              <p:pRg st="12" end="12"/>
                                            </p:txEl>
                                          </p:spTgt>
                                        </p:tgtEl>
                                        <p:attrNameLst>
                                          <p:attrName>style.visibility</p:attrName>
                                        </p:attrNameLst>
                                      </p:cBhvr>
                                      <p:to>
                                        <p:strVal val="visible"/>
                                      </p:to>
                                    </p:set>
                                    <p:anim calcmode="lin" valueType="num">
                                      <p:cBhvr additive="base">
                                        <p:cTn id="51"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
                                            <p:txEl>
                                              <p:pRg st="13" end="13"/>
                                            </p:txEl>
                                          </p:spTgt>
                                        </p:tgtEl>
                                        <p:attrNameLst>
                                          <p:attrName>style.visibility</p:attrName>
                                        </p:attrNameLst>
                                      </p:cBhvr>
                                      <p:to>
                                        <p:strVal val="visible"/>
                                      </p:to>
                                    </p:set>
                                    <p:anim calcmode="lin" valueType="num">
                                      <p:cBhvr additive="base">
                                        <p:cTn id="57"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Примерен клас </a:t>
            </a:r>
            <a:r>
              <a:rPr lang="en-US" sz="2400" dirty="0">
                <a:latin typeface="Bebas Neue Bold" panose="020B0606020202050201" pitchFamily="34" charset="0"/>
              </a:rPr>
              <a:t>Vector</a:t>
            </a:r>
            <a:endParaRPr lang="bg-BG" sz="2400" dirty="0">
              <a:latin typeface="Bebas Neue Bold" panose="020B0606020202050201" pitchFamily="34" charset="0"/>
            </a:endParaRPr>
          </a:p>
        </p:txBody>
      </p:sp>
      <p:sp>
        <p:nvSpPr>
          <p:cNvPr id="6" name="TextBox 5"/>
          <p:cNvSpPr txBox="1"/>
          <p:nvPr/>
        </p:nvSpPr>
        <p:spPr>
          <a:xfrm>
            <a:off x="848341" y="922133"/>
            <a:ext cx="7371162" cy="5355312"/>
          </a:xfrm>
          <a:prstGeom prst="rect">
            <a:avLst/>
          </a:prstGeom>
          <a:noFill/>
        </p:spPr>
        <p:txBody>
          <a:bodyPr wrap="square" rtlCol="0">
            <a:spAutoFit/>
          </a:bodyPr>
          <a:lstStyle/>
          <a:p>
            <a:pPr algn="just" fontAlgn="base"/>
            <a:r>
              <a:rPr lang="en-US" dirty="0">
                <a:solidFill>
                  <a:schemeClr val="accent5"/>
                </a:solidFill>
              </a:rPr>
              <a:t>import math</a:t>
            </a:r>
          </a:p>
          <a:p>
            <a:pPr algn="just" fontAlgn="base"/>
            <a:endParaRPr lang="en-US" dirty="0">
              <a:solidFill>
                <a:schemeClr val="accent5"/>
              </a:solidFill>
            </a:endParaRPr>
          </a:p>
          <a:p>
            <a:pPr algn="just" fontAlgn="base"/>
            <a:r>
              <a:rPr lang="en-US" dirty="0">
                <a:solidFill>
                  <a:schemeClr val="accent5"/>
                </a:solidFill>
              </a:rPr>
              <a:t>class Vector:</a:t>
            </a:r>
          </a:p>
          <a:p>
            <a:pPr algn="just" fontAlgn="base"/>
            <a:r>
              <a:rPr lang="en-US" dirty="0">
                <a:solidFill>
                  <a:schemeClr val="accent5"/>
                </a:solidFill>
              </a:rPr>
              <a:t>    def __</a:t>
            </a:r>
            <a:r>
              <a:rPr lang="en-US" dirty="0" err="1">
                <a:solidFill>
                  <a:schemeClr val="accent5"/>
                </a:solidFill>
              </a:rPr>
              <a:t>init</a:t>
            </a:r>
            <a:r>
              <a:rPr lang="en-US" dirty="0">
                <a:solidFill>
                  <a:schemeClr val="accent5"/>
                </a:solidFill>
              </a:rPr>
              <a:t>__(self, x, y): ...</a:t>
            </a:r>
          </a:p>
          <a:p>
            <a:pPr algn="just" fontAlgn="base"/>
            <a:endParaRPr lang="en-US" dirty="0">
              <a:solidFill>
                <a:schemeClr val="accent5"/>
              </a:solidFill>
            </a:endParaRPr>
          </a:p>
          <a:p>
            <a:pPr algn="just" fontAlgn="base"/>
            <a:r>
              <a:rPr lang="en-US" dirty="0">
                <a:solidFill>
                  <a:schemeClr val="accent5"/>
                </a:solidFill>
              </a:rPr>
              <a:t>    def length(self):</a:t>
            </a:r>
          </a:p>
          <a:p>
            <a:pPr algn="just" fontAlgn="base"/>
            <a:r>
              <a:rPr lang="en-US" dirty="0">
                <a:solidFill>
                  <a:schemeClr val="accent5"/>
                </a:solidFill>
              </a:rPr>
              <a:t>        return </a:t>
            </a:r>
            <a:r>
              <a:rPr lang="en-US" dirty="0" err="1">
                <a:solidFill>
                  <a:schemeClr val="accent5"/>
                </a:solidFill>
              </a:rPr>
              <a:t>math.sqrt</a:t>
            </a:r>
            <a:r>
              <a:rPr lang="en-US" dirty="0">
                <a:solidFill>
                  <a:schemeClr val="accent5"/>
                </a:solidFill>
              </a:rPr>
              <a:t>(</a:t>
            </a:r>
            <a:r>
              <a:rPr lang="en-US" dirty="0" err="1">
                <a:solidFill>
                  <a:schemeClr val="accent5"/>
                </a:solidFill>
              </a:rPr>
              <a:t>self.x</a:t>
            </a:r>
            <a:r>
              <a:rPr lang="en-US" dirty="0">
                <a:solidFill>
                  <a:schemeClr val="accent5"/>
                </a:solidFill>
              </a:rPr>
              <a:t>**2 + </a:t>
            </a:r>
            <a:r>
              <a:rPr lang="en-US" dirty="0" err="1">
                <a:solidFill>
                  <a:schemeClr val="accent5"/>
                </a:solidFill>
              </a:rPr>
              <a:t>self.y</a:t>
            </a:r>
            <a:r>
              <a:rPr lang="en-US" dirty="0">
                <a:solidFill>
                  <a:schemeClr val="accent5"/>
                </a:solidFill>
              </a:rPr>
              <a:t>**2)</a:t>
            </a:r>
          </a:p>
          <a:p>
            <a:pPr algn="just" fontAlgn="base"/>
            <a:endParaRPr lang="en-US" dirty="0">
              <a:solidFill>
                <a:schemeClr val="accent5"/>
              </a:solidFill>
            </a:endParaRPr>
          </a:p>
          <a:p>
            <a:pPr algn="just" fontAlgn="base"/>
            <a:r>
              <a:rPr lang="en-US" dirty="0">
                <a:solidFill>
                  <a:schemeClr val="accent5"/>
                </a:solidFill>
              </a:rPr>
              <a:t>    spam = Vector(1.0, 2.0)</a:t>
            </a:r>
          </a:p>
          <a:p>
            <a:pPr algn="just" fontAlgn="base"/>
            <a:r>
              <a:rPr lang="en-US" dirty="0">
                <a:solidFill>
                  <a:schemeClr val="accent5"/>
                </a:solidFill>
              </a:rPr>
              <a:t>    print(</a:t>
            </a:r>
            <a:r>
              <a:rPr lang="en-US" dirty="0" err="1">
                <a:solidFill>
                  <a:schemeClr val="accent5"/>
                </a:solidFill>
              </a:rPr>
              <a:t>spam.length</a:t>
            </a:r>
            <a:r>
              <a:rPr lang="en-US" dirty="0">
                <a:solidFill>
                  <a:schemeClr val="accent5"/>
                </a:solidFill>
              </a:rPr>
              <a:t>())</a:t>
            </a:r>
            <a:endParaRPr lang="en-BS" dirty="0">
              <a:solidFill>
                <a:schemeClr val="accent5"/>
              </a:solidFill>
            </a:endParaRPr>
          </a:p>
          <a:p>
            <a:pPr algn="just" fontAlgn="base"/>
            <a:endParaRPr lang="en-BS" dirty="0">
              <a:solidFill>
                <a:schemeClr val="accent5"/>
              </a:solidFill>
            </a:endParaRPr>
          </a:p>
          <a:p>
            <a:pPr marL="285750" indent="-285750" algn="just" fontAlgn="base">
              <a:buFont typeface="Wingdings" panose="05000000000000000000" pitchFamily="2" charset="2"/>
              <a:buChar char="Ø"/>
            </a:pPr>
            <a:r>
              <a:rPr lang="ru-RU" dirty="0"/>
              <a:t>„Конструктор“ е думата, с която сте свикнали, но в случая далеч по-подходяща е „инициализатор“, както си личи от името</a:t>
            </a:r>
            <a:r>
              <a:rPr lang="en-BS" dirty="0"/>
              <a:t>.</a:t>
            </a:r>
          </a:p>
          <a:p>
            <a:pPr marL="285750" indent="-285750" algn="just" fontAlgn="base">
              <a:buFont typeface="Wingdings" panose="05000000000000000000" pitchFamily="2" charset="2"/>
              <a:buChar char="Ø"/>
            </a:pPr>
            <a:endParaRPr lang="en-BS" dirty="0"/>
          </a:p>
          <a:p>
            <a:pPr marL="285750" indent="-285750" algn="just" fontAlgn="base">
              <a:buFont typeface="Wingdings" panose="05000000000000000000" pitchFamily="2" charset="2"/>
              <a:buChar char="Ø"/>
            </a:pPr>
            <a:r>
              <a:rPr lang="ru-RU" dirty="0"/>
              <a:t>В методите атрибутите могат да се достъпват само през self, няма никакви магически имплицитни scope-ове</a:t>
            </a:r>
            <a:r>
              <a:rPr lang="en-BS" dirty="0"/>
              <a:t>.</a:t>
            </a:r>
          </a:p>
          <a:p>
            <a:pPr marL="285750" indent="-285750" algn="just" fontAlgn="base">
              <a:buFont typeface="Wingdings" panose="05000000000000000000" pitchFamily="2" charset="2"/>
              <a:buChar char="Ø"/>
            </a:pPr>
            <a:endParaRPr lang="ru-RU" dirty="0"/>
          </a:p>
          <a:p>
            <a:pPr marL="285750" indent="-285750" algn="just" fontAlgn="base">
              <a:buFont typeface="Wingdings" panose="05000000000000000000" pitchFamily="2" charset="2"/>
              <a:buChar char="Ø"/>
            </a:pPr>
            <a:r>
              <a:rPr lang="ru-RU" dirty="0"/>
              <a:t>Методите се извикват през инстанцирания обект обект</a:t>
            </a:r>
            <a:r>
              <a:rPr lang="en-BS" dirty="0"/>
              <a:t>.</a:t>
            </a:r>
            <a:r>
              <a:rPr lang="ru-RU" dirty="0"/>
              <a:t>метод()</a:t>
            </a:r>
            <a:r>
              <a:rPr lang="en-BS" dirty="0"/>
              <a:t>.</a:t>
            </a:r>
          </a:p>
          <a:p>
            <a:pPr marL="285750" indent="-285750" algn="just" fontAlgn="base">
              <a:buFont typeface="Wingdings" panose="05000000000000000000" pitchFamily="2" charset="2"/>
              <a:buChar char="Ø"/>
            </a:pPr>
            <a:endParaRPr lang="bg-BG" dirty="0"/>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08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 calcmode="lin" valueType="num">
                                      <p:cBhvr additive="base">
                                        <p:cTn id="2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 calcmode="lin" valueType="num">
                                      <p:cBhvr additive="base">
                                        <p:cTn id="2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 calcmode="lin" valueType="num">
                                      <p:cBhvr additive="base">
                                        <p:cTn id="3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anim calcmode="lin" valueType="num">
                                      <p:cBhvr additive="base">
                                        <p:cTn id="3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3" end="13"/>
                                            </p:txEl>
                                          </p:spTgt>
                                        </p:tgtEl>
                                        <p:attrNameLst>
                                          <p:attrName>style.visibility</p:attrName>
                                        </p:attrNameLst>
                                      </p:cBhvr>
                                      <p:to>
                                        <p:strVal val="visible"/>
                                      </p:to>
                                    </p:set>
                                    <p:anim calcmode="lin" valueType="num">
                                      <p:cBhvr additive="base">
                                        <p:cTn id="43"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15" end="15"/>
                                            </p:txEl>
                                          </p:spTgt>
                                        </p:tgtEl>
                                        <p:attrNameLst>
                                          <p:attrName>style.visibility</p:attrName>
                                        </p:attrNameLst>
                                      </p:cBhvr>
                                      <p:to>
                                        <p:strVal val="visible"/>
                                      </p:to>
                                    </p:set>
                                    <p:anim calcmode="lin" valueType="num">
                                      <p:cBhvr additive="base">
                                        <p:cTn id="49"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Примерен клас </a:t>
            </a:r>
            <a:r>
              <a:rPr lang="en-US" sz="2400" dirty="0">
                <a:latin typeface="Bebas Neue Bold" panose="020B0606020202050201" pitchFamily="34" charset="0"/>
              </a:rPr>
              <a:t>Vector</a:t>
            </a:r>
            <a:endParaRPr lang="bg-BG" sz="2400" dirty="0">
              <a:latin typeface="Bebas Neue Bold" panose="020B0606020202050201" pitchFamily="34" charset="0"/>
            </a:endParaRPr>
          </a:p>
        </p:txBody>
      </p:sp>
      <p:sp>
        <p:nvSpPr>
          <p:cNvPr id="6" name="TextBox 5"/>
          <p:cNvSpPr txBox="1"/>
          <p:nvPr/>
        </p:nvSpPr>
        <p:spPr>
          <a:xfrm>
            <a:off x="848341" y="922133"/>
            <a:ext cx="7371162" cy="5355312"/>
          </a:xfrm>
          <a:prstGeom prst="rect">
            <a:avLst/>
          </a:prstGeom>
          <a:noFill/>
        </p:spPr>
        <p:txBody>
          <a:bodyPr wrap="square" rtlCol="0">
            <a:spAutoFit/>
          </a:bodyPr>
          <a:lstStyle/>
          <a:p>
            <a:pPr algn="just" fontAlgn="base"/>
            <a:r>
              <a:rPr lang="en-US" dirty="0">
                <a:solidFill>
                  <a:schemeClr val="accent5"/>
                </a:solidFill>
              </a:rPr>
              <a:t>import math</a:t>
            </a:r>
          </a:p>
          <a:p>
            <a:pPr algn="just" fontAlgn="base"/>
            <a:endParaRPr lang="en-US" dirty="0">
              <a:solidFill>
                <a:schemeClr val="accent5"/>
              </a:solidFill>
            </a:endParaRPr>
          </a:p>
          <a:p>
            <a:pPr algn="just" fontAlgn="base"/>
            <a:r>
              <a:rPr lang="en-US" dirty="0">
                <a:solidFill>
                  <a:schemeClr val="accent5"/>
                </a:solidFill>
              </a:rPr>
              <a:t>class Vector:</a:t>
            </a:r>
          </a:p>
          <a:p>
            <a:pPr algn="just" fontAlgn="base"/>
            <a:r>
              <a:rPr lang="en-US" dirty="0">
                <a:solidFill>
                  <a:schemeClr val="accent5"/>
                </a:solidFill>
              </a:rPr>
              <a:t>    def __</a:t>
            </a:r>
            <a:r>
              <a:rPr lang="en-US" dirty="0" err="1">
                <a:solidFill>
                  <a:schemeClr val="accent5"/>
                </a:solidFill>
              </a:rPr>
              <a:t>init</a:t>
            </a:r>
            <a:r>
              <a:rPr lang="en-US" dirty="0">
                <a:solidFill>
                  <a:schemeClr val="accent5"/>
                </a:solidFill>
              </a:rPr>
              <a:t>__(self, x, y): ...</a:t>
            </a:r>
          </a:p>
          <a:p>
            <a:pPr algn="just" fontAlgn="base"/>
            <a:endParaRPr lang="en-US" dirty="0">
              <a:solidFill>
                <a:schemeClr val="accent5"/>
              </a:solidFill>
            </a:endParaRPr>
          </a:p>
          <a:p>
            <a:pPr algn="just" fontAlgn="base"/>
            <a:r>
              <a:rPr lang="en-US" dirty="0">
                <a:solidFill>
                  <a:schemeClr val="accent5"/>
                </a:solidFill>
              </a:rPr>
              <a:t>    def length(self):</a:t>
            </a:r>
          </a:p>
          <a:p>
            <a:pPr algn="just" fontAlgn="base"/>
            <a:r>
              <a:rPr lang="en-US" dirty="0">
                <a:solidFill>
                  <a:schemeClr val="accent5"/>
                </a:solidFill>
              </a:rPr>
              <a:t>        return </a:t>
            </a:r>
            <a:r>
              <a:rPr lang="en-US" dirty="0" err="1">
                <a:solidFill>
                  <a:schemeClr val="accent5"/>
                </a:solidFill>
              </a:rPr>
              <a:t>math.sqrt</a:t>
            </a:r>
            <a:r>
              <a:rPr lang="en-US" dirty="0">
                <a:solidFill>
                  <a:schemeClr val="accent5"/>
                </a:solidFill>
              </a:rPr>
              <a:t>(</a:t>
            </a:r>
            <a:r>
              <a:rPr lang="en-US" dirty="0" err="1">
                <a:solidFill>
                  <a:schemeClr val="accent5"/>
                </a:solidFill>
              </a:rPr>
              <a:t>self.x</a:t>
            </a:r>
            <a:r>
              <a:rPr lang="en-US" dirty="0">
                <a:solidFill>
                  <a:schemeClr val="accent5"/>
                </a:solidFill>
              </a:rPr>
              <a:t>**2 + </a:t>
            </a:r>
            <a:r>
              <a:rPr lang="en-US" dirty="0" err="1">
                <a:solidFill>
                  <a:schemeClr val="accent5"/>
                </a:solidFill>
              </a:rPr>
              <a:t>self.y</a:t>
            </a:r>
            <a:r>
              <a:rPr lang="en-US" dirty="0">
                <a:solidFill>
                  <a:schemeClr val="accent5"/>
                </a:solidFill>
              </a:rPr>
              <a:t>**2)</a:t>
            </a:r>
          </a:p>
          <a:p>
            <a:pPr algn="just" fontAlgn="base"/>
            <a:endParaRPr lang="en-US" dirty="0">
              <a:solidFill>
                <a:schemeClr val="accent5"/>
              </a:solidFill>
            </a:endParaRPr>
          </a:p>
          <a:p>
            <a:pPr algn="just" fontAlgn="base"/>
            <a:r>
              <a:rPr lang="en-US" dirty="0">
                <a:solidFill>
                  <a:schemeClr val="accent5"/>
                </a:solidFill>
              </a:rPr>
              <a:t>    spam = Vector(1.0, 2.0)</a:t>
            </a:r>
          </a:p>
          <a:p>
            <a:pPr algn="just" fontAlgn="base"/>
            <a:r>
              <a:rPr lang="en-US" dirty="0">
                <a:solidFill>
                  <a:schemeClr val="accent5"/>
                </a:solidFill>
              </a:rPr>
              <a:t>    print(</a:t>
            </a:r>
            <a:r>
              <a:rPr lang="en-US" dirty="0" err="1">
                <a:solidFill>
                  <a:schemeClr val="accent5"/>
                </a:solidFill>
              </a:rPr>
              <a:t>spam.length</a:t>
            </a:r>
            <a:r>
              <a:rPr lang="en-US" dirty="0">
                <a:solidFill>
                  <a:schemeClr val="accent5"/>
                </a:solidFill>
              </a:rPr>
              <a:t>())</a:t>
            </a:r>
            <a:endParaRPr lang="en-BS" dirty="0">
              <a:solidFill>
                <a:schemeClr val="accent5"/>
              </a:solidFill>
            </a:endParaRPr>
          </a:p>
          <a:p>
            <a:pPr algn="just" fontAlgn="base"/>
            <a:endParaRPr lang="en-BS" dirty="0">
              <a:solidFill>
                <a:schemeClr val="accent5"/>
              </a:solidFill>
            </a:endParaRPr>
          </a:p>
          <a:p>
            <a:pPr marL="285750" indent="-285750" algn="just" fontAlgn="base">
              <a:buFont typeface="Wingdings" panose="05000000000000000000" pitchFamily="2" charset="2"/>
              <a:buChar char="Ø"/>
            </a:pPr>
            <a:r>
              <a:rPr lang="ru-RU" dirty="0"/>
              <a:t>„Конструктор“ е думата, с която сте свикнали, но в случая далеч по-подходяща е „инициализатор“, както си личи от името</a:t>
            </a:r>
            <a:r>
              <a:rPr lang="en-BS" dirty="0"/>
              <a:t>.</a:t>
            </a:r>
          </a:p>
          <a:p>
            <a:pPr marL="285750" indent="-285750" algn="just" fontAlgn="base">
              <a:buFont typeface="Wingdings" panose="05000000000000000000" pitchFamily="2" charset="2"/>
              <a:buChar char="Ø"/>
            </a:pPr>
            <a:endParaRPr lang="en-BS" dirty="0"/>
          </a:p>
          <a:p>
            <a:pPr marL="285750" indent="-285750" algn="just" fontAlgn="base">
              <a:buFont typeface="Wingdings" panose="05000000000000000000" pitchFamily="2" charset="2"/>
              <a:buChar char="Ø"/>
            </a:pPr>
            <a:r>
              <a:rPr lang="ru-RU" dirty="0"/>
              <a:t>В методите атрибутите могат да се достъпват само през self, няма никакви магически имплицитни scope-ове</a:t>
            </a:r>
            <a:r>
              <a:rPr lang="en-BS" dirty="0"/>
              <a:t>.</a:t>
            </a:r>
          </a:p>
          <a:p>
            <a:pPr marL="285750" indent="-285750" algn="just" fontAlgn="base">
              <a:buFont typeface="Wingdings" panose="05000000000000000000" pitchFamily="2" charset="2"/>
              <a:buChar char="Ø"/>
            </a:pPr>
            <a:endParaRPr lang="ru-RU" dirty="0"/>
          </a:p>
          <a:p>
            <a:pPr marL="285750" indent="-285750" algn="just" fontAlgn="base">
              <a:buFont typeface="Wingdings" panose="05000000000000000000" pitchFamily="2" charset="2"/>
              <a:buChar char="Ø"/>
            </a:pPr>
            <a:r>
              <a:rPr lang="ru-RU" dirty="0"/>
              <a:t>Методите се извикват през инстанцирания обект обект</a:t>
            </a:r>
            <a:r>
              <a:rPr lang="en-BS" dirty="0"/>
              <a:t>.</a:t>
            </a:r>
            <a:r>
              <a:rPr lang="ru-RU" dirty="0"/>
              <a:t>метод()</a:t>
            </a:r>
            <a:r>
              <a:rPr lang="en-BS" dirty="0"/>
              <a:t>.</a:t>
            </a:r>
          </a:p>
          <a:p>
            <a:pPr marL="285750" indent="-285750" algn="just" fontAlgn="base">
              <a:buFont typeface="Wingdings" panose="05000000000000000000" pitchFamily="2" charset="2"/>
              <a:buChar char="Ø"/>
            </a:pPr>
            <a:endParaRPr lang="bg-BG" dirty="0"/>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937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 calcmode="lin" valueType="num">
                                      <p:cBhvr additive="base">
                                        <p:cTn id="2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 calcmode="lin" valueType="num">
                                      <p:cBhvr additive="base">
                                        <p:cTn id="2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 calcmode="lin" valueType="num">
                                      <p:cBhvr additive="base">
                                        <p:cTn id="3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anim calcmode="lin" valueType="num">
                                      <p:cBhvr additive="base">
                                        <p:cTn id="3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3" end="13"/>
                                            </p:txEl>
                                          </p:spTgt>
                                        </p:tgtEl>
                                        <p:attrNameLst>
                                          <p:attrName>style.visibility</p:attrName>
                                        </p:attrNameLst>
                                      </p:cBhvr>
                                      <p:to>
                                        <p:strVal val="visible"/>
                                      </p:to>
                                    </p:set>
                                    <p:anim calcmode="lin" valueType="num">
                                      <p:cBhvr additive="base">
                                        <p:cTn id="43"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15" end="15"/>
                                            </p:txEl>
                                          </p:spTgt>
                                        </p:tgtEl>
                                        <p:attrNameLst>
                                          <p:attrName>style.visibility</p:attrName>
                                        </p:attrNameLst>
                                      </p:cBhvr>
                                      <p:to>
                                        <p:strVal val="visible"/>
                                      </p:to>
                                    </p:set>
                                    <p:anim calcmode="lin" valueType="num">
                                      <p:cBhvr additive="base">
                                        <p:cTn id="49"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Функции</a:t>
            </a:r>
            <a:r>
              <a:rPr lang="en-BS" sz="2400" dirty="0">
                <a:latin typeface="Bebas Neue Bold" panose="020B0606020202050201" pitchFamily="34" charset="0"/>
              </a:rPr>
              <a:t> </a:t>
            </a:r>
            <a:r>
              <a:rPr lang="bg-BG" sz="2400" dirty="0">
                <a:latin typeface="Bebas Neue Bold" panose="020B0606020202050201" pitchFamily="34" charset="0"/>
              </a:rPr>
              <a:t>и област на видимост (1)</a:t>
            </a:r>
            <a:endParaRPr lang="en-US" sz="2400" dirty="0">
              <a:latin typeface="Bebas Neue Bold" panose="020B0606020202050201" pitchFamily="34" charset="0"/>
            </a:endParaRPr>
          </a:p>
        </p:txBody>
      </p:sp>
      <p:sp>
        <p:nvSpPr>
          <p:cNvPr id="6" name="TextBox 5"/>
          <p:cNvSpPr txBox="1"/>
          <p:nvPr/>
        </p:nvSpPr>
        <p:spPr>
          <a:xfrm>
            <a:off x="848341" y="922133"/>
            <a:ext cx="7371162" cy="4524315"/>
          </a:xfrm>
          <a:prstGeom prst="rect">
            <a:avLst/>
          </a:prstGeom>
          <a:noFill/>
        </p:spPr>
        <p:txBody>
          <a:bodyPr wrap="square" rtlCol="0">
            <a:spAutoFit/>
          </a:bodyPr>
          <a:lstStyle/>
          <a:p>
            <a:pPr algn="just"/>
            <a:r>
              <a:rPr lang="ru-RU" sz="1600" dirty="0"/>
              <a:t>Какви типове обекти може да връща една функция?</a:t>
            </a:r>
          </a:p>
          <a:p>
            <a:pPr marL="742950" lvl="1" indent="-285750" algn="just">
              <a:buFont typeface="Arial" panose="020B0604020202020204" pitchFamily="34" charset="0"/>
              <a:buChar char="•"/>
            </a:pPr>
            <a:r>
              <a:rPr lang="ru-RU" sz="1600" dirty="0"/>
              <a:t>Всякакви</a:t>
            </a:r>
          </a:p>
          <a:p>
            <a:pPr marL="285750" indent="-285750" algn="just">
              <a:buFont typeface="Wingdings" panose="05000000000000000000" pitchFamily="2" charset="2"/>
              <a:buChar char="Ø"/>
            </a:pPr>
            <a:endParaRPr lang="ru-RU" sz="1600" dirty="0"/>
          </a:p>
          <a:p>
            <a:pPr algn="just"/>
            <a:r>
              <a:rPr lang="bg-BG" sz="1600" dirty="0"/>
              <a:t>Всяка променлива (име) може да бъде свързана със стойност (</a:t>
            </a:r>
            <a:r>
              <a:rPr lang="en-US" sz="1600" dirty="0"/>
              <a:t>binding)</a:t>
            </a:r>
            <a:endParaRPr lang="en-BS" sz="1600" dirty="0"/>
          </a:p>
          <a:p>
            <a:pPr marL="285750" indent="-285750" algn="just">
              <a:buFont typeface="Wingdings" panose="05000000000000000000" pitchFamily="2" charset="2"/>
              <a:buChar char="Ø"/>
            </a:pPr>
            <a:endParaRPr lang="en-US" sz="1600" dirty="0"/>
          </a:p>
          <a:p>
            <a:pPr algn="just"/>
            <a:r>
              <a:rPr lang="bg-BG" sz="1600" dirty="0"/>
              <a:t>Има операции, които променят свързването, например</a:t>
            </a:r>
            <a:r>
              <a:rPr lang="en-BS" sz="1600" dirty="0"/>
              <a:t>:</a:t>
            </a:r>
            <a:endParaRPr lang="bg-BG" sz="1600" dirty="0"/>
          </a:p>
          <a:p>
            <a:pPr algn="just"/>
            <a:r>
              <a:rPr lang="en-US" sz="1600" dirty="0" err="1">
                <a:solidFill>
                  <a:schemeClr val="accent5"/>
                </a:solidFill>
              </a:rPr>
              <a:t>global_one</a:t>
            </a:r>
            <a:r>
              <a:rPr lang="en-US" sz="1600" dirty="0">
                <a:solidFill>
                  <a:schemeClr val="accent5"/>
                </a:solidFill>
              </a:rPr>
              <a:t> = 1</a:t>
            </a:r>
          </a:p>
          <a:p>
            <a:pPr algn="just"/>
            <a:endParaRPr lang="en-US" sz="1600" dirty="0">
              <a:solidFill>
                <a:schemeClr val="accent5"/>
              </a:solidFill>
            </a:endParaRPr>
          </a:p>
          <a:p>
            <a:pPr algn="just"/>
            <a:r>
              <a:rPr lang="en-US" sz="1600" dirty="0">
                <a:solidFill>
                  <a:schemeClr val="accent5"/>
                </a:solidFill>
              </a:rPr>
              <a:t>def foo():</a:t>
            </a:r>
            <a:endParaRPr lang="en-BS" sz="1600" dirty="0">
              <a:solidFill>
                <a:schemeClr val="accent5"/>
              </a:solidFill>
            </a:endParaRPr>
          </a:p>
          <a:p>
            <a:pPr algn="just"/>
            <a:r>
              <a:rPr lang="en-BS" sz="1600" dirty="0">
                <a:solidFill>
                  <a:schemeClr val="accent5"/>
                </a:solidFill>
              </a:rPr>
              <a:t>    </a:t>
            </a:r>
            <a:r>
              <a:rPr lang="en-US" sz="1600" dirty="0" err="1">
                <a:solidFill>
                  <a:schemeClr val="accent5"/>
                </a:solidFill>
              </a:rPr>
              <a:t>local_one</a:t>
            </a:r>
            <a:r>
              <a:rPr lang="en-US" sz="1600" dirty="0">
                <a:solidFill>
                  <a:schemeClr val="accent5"/>
                </a:solidFill>
              </a:rPr>
              <a:t> = 2</a:t>
            </a:r>
          </a:p>
          <a:p>
            <a:pPr algn="just"/>
            <a:r>
              <a:rPr lang="en-BS" sz="1600" dirty="0">
                <a:solidFill>
                  <a:schemeClr val="accent5"/>
                </a:solidFill>
              </a:rPr>
              <a:t>    </a:t>
            </a:r>
            <a:r>
              <a:rPr lang="en-US" sz="1600" dirty="0">
                <a:solidFill>
                  <a:schemeClr val="accent5"/>
                </a:solidFill>
              </a:rPr>
              <a:t>print(locals())</a:t>
            </a:r>
          </a:p>
          <a:p>
            <a:pPr algn="just"/>
            <a:endParaRPr lang="en-US" sz="1600" dirty="0"/>
          </a:p>
          <a:p>
            <a:pPr algn="just"/>
            <a:r>
              <a:rPr lang="en-US" sz="1600" dirty="0">
                <a:solidFill>
                  <a:schemeClr val="accent5"/>
                </a:solidFill>
              </a:rPr>
              <a:t>print(</a:t>
            </a:r>
            <a:r>
              <a:rPr lang="en-US" sz="1600" dirty="0" err="1">
                <a:solidFill>
                  <a:schemeClr val="accent5"/>
                </a:solidFill>
              </a:rPr>
              <a:t>globals</a:t>
            </a:r>
            <a:r>
              <a:rPr lang="en-US" sz="1600" dirty="0">
                <a:solidFill>
                  <a:schemeClr val="accent5"/>
                </a:solidFill>
              </a:rPr>
              <a:t>())</a:t>
            </a:r>
            <a:r>
              <a:rPr lang="en-BS" sz="1600" dirty="0">
                <a:solidFill>
                  <a:schemeClr val="accent5"/>
                </a:solidFill>
              </a:rPr>
              <a:t> </a:t>
            </a:r>
            <a:r>
              <a:rPr lang="en-US" sz="1600" dirty="0">
                <a:solidFill>
                  <a:schemeClr val="accent5"/>
                </a:solidFill>
              </a:rPr>
              <a:t># {..., '</a:t>
            </a:r>
            <a:r>
              <a:rPr lang="en-US" sz="1600" dirty="0" err="1">
                <a:solidFill>
                  <a:schemeClr val="accent5"/>
                </a:solidFill>
              </a:rPr>
              <a:t>global_one</a:t>
            </a:r>
            <a:r>
              <a:rPr lang="en-US" sz="1600" dirty="0">
                <a:solidFill>
                  <a:schemeClr val="accent5"/>
                </a:solidFill>
              </a:rPr>
              <a:t>': 1}</a:t>
            </a:r>
          </a:p>
          <a:p>
            <a:pPr algn="just"/>
            <a:r>
              <a:rPr lang="en-US" sz="1600" dirty="0">
                <a:solidFill>
                  <a:schemeClr val="accent5"/>
                </a:solidFill>
              </a:rPr>
              <a:t>foo()</a:t>
            </a:r>
            <a:r>
              <a:rPr lang="en-BS" sz="1600" dirty="0">
                <a:solidFill>
                  <a:schemeClr val="accent5"/>
                </a:solidFill>
              </a:rPr>
              <a:t> </a:t>
            </a:r>
            <a:r>
              <a:rPr lang="en-US" sz="1600" dirty="0">
                <a:solidFill>
                  <a:schemeClr val="accent5"/>
                </a:solidFill>
              </a:rPr>
              <a:t># {'</a:t>
            </a:r>
            <a:r>
              <a:rPr lang="en-US" sz="1600" dirty="0" err="1">
                <a:solidFill>
                  <a:schemeClr val="accent5"/>
                </a:solidFill>
              </a:rPr>
              <a:t>local_one</a:t>
            </a:r>
            <a:r>
              <a:rPr lang="en-US" sz="1600" dirty="0">
                <a:solidFill>
                  <a:schemeClr val="accent5"/>
                </a:solidFill>
              </a:rPr>
              <a:t>': 2}</a:t>
            </a:r>
            <a:endParaRPr lang="bg-BG" sz="1600" dirty="0">
              <a:solidFill>
                <a:schemeClr val="accent5"/>
              </a:solidFill>
            </a:endParaRPr>
          </a:p>
          <a:p>
            <a:pPr algn="just"/>
            <a:endParaRPr lang="bg-BG" sz="1600" dirty="0">
              <a:solidFill>
                <a:schemeClr val="accent5"/>
              </a:solidFill>
            </a:endParaRPr>
          </a:p>
          <a:p>
            <a:pPr algn="just"/>
            <a:r>
              <a:rPr lang="ru-RU" sz="1600" dirty="0"/>
              <a:t>Вградени функции:</a:t>
            </a:r>
            <a:endParaRPr lang="ru-RU" sz="1600" dirty="0">
              <a:solidFill>
                <a:schemeClr val="accent5"/>
              </a:solidFill>
            </a:endParaRPr>
          </a:p>
          <a:p>
            <a:pPr algn="just"/>
            <a:r>
              <a:rPr lang="ru-RU" sz="1600" dirty="0">
                <a:solidFill>
                  <a:schemeClr val="accent5"/>
                </a:solidFill>
              </a:rPr>
              <a:t>locals – </a:t>
            </a:r>
            <a:r>
              <a:rPr lang="ru-RU" sz="1600" dirty="0"/>
              <a:t>връща речник с всички имена в локалната област на видимост</a:t>
            </a:r>
          </a:p>
          <a:p>
            <a:pPr algn="just"/>
            <a:r>
              <a:rPr lang="ru-RU" sz="1600" dirty="0">
                <a:solidFill>
                  <a:schemeClr val="accent5"/>
                </a:solidFill>
              </a:rPr>
              <a:t>globals – </a:t>
            </a:r>
            <a:r>
              <a:rPr lang="ru-RU" sz="1600" dirty="0"/>
              <a:t>връща речник с всички имена в глобалната област на видимост</a:t>
            </a:r>
            <a:endParaRPr lang="en-BS" sz="1600" dirty="0"/>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699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 calcmode="lin" valueType="num">
                                      <p:cBhvr additive="base">
                                        <p:cTn id="3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anim calcmode="lin" valueType="num">
                                      <p:cBhvr additive="base">
                                        <p:cTn id="39"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anim calcmode="lin" valueType="num">
                                      <p:cBhvr additive="base">
                                        <p:cTn id="47"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animEffect transition="in" filter="fade">
                                      <p:cBhvr>
                                        <p:cTn id="53" dur="1000"/>
                                        <p:tgtEl>
                                          <p:spTgt spid="6">
                                            <p:txEl>
                                              <p:pRg st="15" end="15"/>
                                            </p:txEl>
                                          </p:spTgt>
                                        </p:tgtEl>
                                      </p:cBhvr>
                                    </p:animEffect>
                                    <p:anim calcmode="lin" valueType="num">
                                      <p:cBhvr>
                                        <p:cTn id="54" dur="1000" fill="hold"/>
                                        <p:tgtEl>
                                          <p:spTgt spid="6">
                                            <p:txEl>
                                              <p:pRg st="15" end="15"/>
                                            </p:txEl>
                                          </p:spTgt>
                                        </p:tgtEl>
                                        <p:attrNameLst>
                                          <p:attrName>ppt_x</p:attrName>
                                        </p:attrNameLst>
                                      </p:cBhvr>
                                      <p:tavLst>
                                        <p:tav tm="0">
                                          <p:val>
                                            <p:strVal val="#ppt_x"/>
                                          </p:val>
                                        </p:tav>
                                        <p:tav tm="100000">
                                          <p:val>
                                            <p:strVal val="#ppt_x"/>
                                          </p:val>
                                        </p:tav>
                                      </p:tavLst>
                                    </p:anim>
                                    <p:anim calcmode="lin" valueType="num">
                                      <p:cBhvr>
                                        <p:cTn id="55" dur="1000" fill="hold"/>
                                        <p:tgtEl>
                                          <p:spTgt spid="6">
                                            <p:txEl>
                                              <p:pRg st="15" end="15"/>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6">
                                            <p:txEl>
                                              <p:pRg st="16" end="16"/>
                                            </p:txEl>
                                          </p:spTgt>
                                        </p:tgtEl>
                                        <p:attrNameLst>
                                          <p:attrName>style.visibility</p:attrName>
                                        </p:attrNameLst>
                                      </p:cBhvr>
                                      <p:to>
                                        <p:strVal val="visible"/>
                                      </p:to>
                                    </p:set>
                                    <p:animEffect transition="in" filter="fade">
                                      <p:cBhvr>
                                        <p:cTn id="58" dur="1000"/>
                                        <p:tgtEl>
                                          <p:spTgt spid="6">
                                            <p:txEl>
                                              <p:pRg st="16" end="16"/>
                                            </p:txEl>
                                          </p:spTgt>
                                        </p:tgtEl>
                                      </p:cBhvr>
                                    </p:animEffect>
                                    <p:anim calcmode="lin" valueType="num">
                                      <p:cBhvr>
                                        <p:cTn id="59" dur="1000" fill="hold"/>
                                        <p:tgtEl>
                                          <p:spTgt spid="6">
                                            <p:txEl>
                                              <p:pRg st="16" end="16"/>
                                            </p:txEl>
                                          </p:spTgt>
                                        </p:tgtEl>
                                        <p:attrNameLst>
                                          <p:attrName>ppt_x</p:attrName>
                                        </p:attrNameLst>
                                      </p:cBhvr>
                                      <p:tavLst>
                                        <p:tav tm="0">
                                          <p:val>
                                            <p:strVal val="#ppt_x"/>
                                          </p:val>
                                        </p:tav>
                                        <p:tav tm="100000">
                                          <p:val>
                                            <p:strVal val="#ppt_x"/>
                                          </p:val>
                                        </p:tav>
                                      </p:tavLst>
                                    </p:anim>
                                    <p:anim calcmode="lin" valueType="num">
                                      <p:cBhvr>
                                        <p:cTn id="60" dur="1000" fill="hold"/>
                                        <p:tgtEl>
                                          <p:spTgt spid="6">
                                            <p:txEl>
                                              <p:pRg st="16" end="16"/>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6">
                                            <p:txEl>
                                              <p:pRg st="17" end="17"/>
                                            </p:txEl>
                                          </p:spTgt>
                                        </p:tgtEl>
                                        <p:attrNameLst>
                                          <p:attrName>style.visibility</p:attrName>
                                        </p:attrNameLst>
                                      </p:cBhvr>
                                      <p:to>
                                        <p:strVal val="visible"/>
                                      </p:to>
                                    </p:set>
                                    <p:animEffect transition="in" filter="fade">
                                      <p:cBhvr>
                                        <p:cTn id="63" dur="1000"/>
                                        <p:tgtEl>
                                          <p:spTgt spid="6">
                                            <p:txEl>
                                              <p:pRg st="17" end="17"/>
                                            </p:txEl>
                                          </p:spTgt>
                                        </p:tgtEl>
                                      </p:cBhvr>
                                    </p:animEffect>
                                    <p:anim calcmode="lin" valueType="num">
                                      <p:cBhvr>
                                        <p:cTn id="64" dur="1000" fill="hold"/>
                                        <p:tgtEl>
                                          <p:spTgt spid="6">
                                            <p:txEl>
                                              <p:pRg st="17" end="17"/>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Примерен клас </a:t>
            </a:r>
            <a:r>
              <a:rPr lang="en-US" sz="2400" dirty="0">
                <a:latin typeface="Bebas Neue Bold" panose="020B0606020202050201" pitchFamily="34" charset="0"/>
              </a:rPr>
              <a:t>Vector</a:t>
            </a:r>
            <a:r>
              <a:rPr lang="en-BS" sz="2400" dirty="0">
                <a:latin typeface="Bebas Neue Bold" panose="020B0606020202050201" pitchFamily="34" charset="0"/>
              </a:rPr>
              <a:t> (2)</a:t>
            </a:r>
            <a:endParaRPr lang="bg-BG" sz="2400" dirty="0">
              <a:latin typeface="Bebas Neue Bold" panose="020B0606020202050201" pitchFamily="34" charset="0"/>
            </a:endParaRPr>
          </a:p>
        </p:txBody>
      </p:sp>
      <p:sp>
        <p:nvSpPr>
          <p:cNvPr id="6" name="TextBox 5"/>
          <p:cNvSpPr txBox="1"/>
          <p:nvPr/>
        </p:nvSpPr>
        <p:spPr>
          <a:xfrm>
            <a:off x="848341" y="922133"/>
            <a:ext cx="7371162" cy="4247317"/>
          </a:xfrm>
          <a:prstGeom prst="rect">
            <a:avLst/>
          </a:prstGeom>
          <a:noFill/>
        </p:spPr>
        <p:txBody>
          <a:bodyPr wrap="square" rtlCol="0">
            <a:spAutoFit/>
          </a:bodyPr>
          <a:lstStyle/>
          <a:p>
            <a:pPr algn="just" fontAlgn="base"/>
            <a:r>
              <a:rPr lang="en-US" dirty="0">
                <a:solidFill>
                  <a:schemeClr val="accent5"/>
                </a:solidFill>
              </a:rPr>
              <a:t>class Vector:</a:t>
            </a:r>
          </a:p>
          <a:p>
            <a:pPr algn="just" fontAlgn="base"/>
            <a:r>
              <a:rPr lang="en-US" dirty="0">
                <a:solidFill>
                  <a:schemeClr val="accent5"/>
                </a:solidFill>
              </a:rPr>
              <a:t>    def __</a:t>
            </a:r>
            <a:r>
              <a:rPr lang="en-US" dirty="0" err="1">
                <a:solidFill>
                  <a:schemeClr val="accent5"/>
                </a:solidFill>
              </a:rPr>
              <a:t>init</a:t>
            </a:r>
            <a:r>
              <a:rPr lang="en-US" dirty="0">
                <a:solidFill>
                  <a:schemeClr val="accent5"/>
                </a:solidFill>
              </a:rPr>
              <a:t>__(self, x, y, z): ...</a:t>
            </a:r>
          </a:p>
          <a:p>
            <a:pPr algn="just" fontAlgn="base"/>
            <a:endParaRPr lang="en-US" dirty="0">
              <a:solidFill>
                <a:schemeClr val="accent5"/>
              </a:solidFill>
            </a:endParaRPr>
          </a:p>
          <a:p>
            <a:pPr algn="just" fontAlgn="base"/>
            <a:r>
              <a:rPr lang="en-US" dirty="0">
                <a:solidFill>
                  <a:schemeClr val="accent5"/>
                </a:solidFill>
              </a:rPr>
              <a:t>    def _</a:t>
            </a:r>
            <a:r>
              <a:rPr lang="en-US" dirty="0" err="1">
                <a:solidFill>
                  <a:schemeClr val="accent5"/>
                </a:solidFill>
              </a:rPr>
              <a:t>coords</a:t>
            </a:r>
            <a:r>
              <a:rPr lang="en-US" dirty="0">
                <a:solidFill>
                  <a:schemeClr val="accent5"/>
                </a:solidFill>
              </a:rPr>
              <a:t>(self):</a:t>
            </a:r>
          </a:p>
          <a:p>
            <a:pPr algn="just" fontAlgn="base"/>
            <a:r>
              <a:rPr lang="en-US" dirty="0">
                <a:solidFill>
                  <a:schemeClr val="accent5"/>
                </a:solidFill>
              </a:rPr>
              <a:t>        return (</a:t>
            </a:r>
            <a:r>
              <a:rPr lang="en-US" dirty="0" err="1">
                <a:solidFill>
                  <a:schemeClr val="accent5"/>
                </a:solidFill>
              </a:rPr>
              <a:t>self.x</a:t>
            </a:r>
            <a:r>
              <a:rPr lang="en-US" dirty="0">
                <a:solidFill>
                  <a:schemeClr val="accent5"/>
                </a:solidFill>
              </a:rPr>
              <a:t>, </a:t>
            </a:r>
            <a:r>
              <a:rPr lang="en-US" dirty="0" err="1">
                <a:solidFill>
                  <a:schemeClr val="accent5"/>
                </a:solidFill>
              </a:rPr>
              <a:t>self.y</a:t>
            </a:r>
            <a:r>
              <a:rPr lang="en-US" dirty="0">
                <a:solidFill>
                  <a:schemeClr val="accent5"/>
                </a:solidFill>
              </a:rPr>
              <a:t>, </a:t>
            </a:r>
            <a:r>
              <a:rPr lang="en-US" dirty="0" err="1">
                <a:solidFill>
                  <a:schemeClr val="accent5"/>
                </a:solidFill>
              </a:rPr>
              <a:t>self.z</a:t>
            </a:r>
            <a:r>
              <a:rPr lang="en-US" dirty="0">
                <a:solidFill>
                  <a:schemeClr val="accent5"/>
                </a:solidFill>
              </a:rPr>
              <a:t>)</a:t>
            </a:r>
          </a:p>
          <a:p>
            <a:pPr algn="just" fontAlgn="base"/>
            <a:endParaRPr lang="en-US" dirty="0">
              <a:solidFill>
                <a:schemeClr val="accent5"/>
              </a:solidFill>
            </a:endParaRPr>
          </a:p>
          <a:p>
            <a:pPr algn="just" fontAlgn="base"/>
            <a:r>
              <a:rPr lang="en-US" dirty="0">
                <a:solidFill>
                  <a:schemeClr val="accent5"/>
                </a:solidFill>
              </a:rPr>
              <a:t>    def length(self):</a:t>
            </a:r>
          </a:p>
          <a:p>
            <a:pPr algn="just" fontAlgn="base"/>
            <a:r>
              <a:rPr lang="en-US" dirty="0">
                <a:solidFill>
                  <a:schemeClr val="accent5"/>
                </a:solidFill>
              </a:rPr>
              <a:t>        return sum(_ ** 2 for _ in self._</a:t>
            </a:r>
            <a:r>
              <a:rPr lang="en-US" dirty="0" err="1">
                <a:solidFill>
                  <a:schemeClr val="accent5"/>
                </a:solidFill>
              </a:rPr>
              <a:t>coords</a:t>
            </a:r>
            <a:r>
              <a:rPr lang="en-US" dirty="0">
                <a:solidFill>
                  <a:schemeClr val="accent5"/>
                </a:solidFill>
              </a:rPr>
              <a:t>()) ** 0.5</a:t>
            </a:r>
            <a:endParaRPr lang="en-BS" dirty="0">
              <a:solidFill>
                <a:schemeClr val="accent5"/>
              </a:solidFill>
            </a:endParaRPr>
          </a:p>
          <a:p>
            <a:pPr algn="just" fontAlgn="base"/>
            <a:endParaRPr lang="en-BS" dirty="0">
              <a:solidFill>
                <a:schemeClr val="accent5"/>
              </a:solidFill>
            </a:endParaRPr>
          </a:p>
          <a:p>
            <a:pPr algn="just" fontAlgn="base"/>
            <a:endParaRPr lang="en-BS" dirty="0">
              <a:solidFill>
                <a:schemeClr val="accent5"/>
              </a:solidFill>
            </a:endParaRPr>
          </a:p>
          <a:p>
            <a:pPr marL="285750" indent="-285750" algn="just" fontAlgn="base">
              <a:buFont typeface="Wingdings" panose="05000000000000000000" pitchFamily="2" charset="2"/>
              <a:buChar char="Ø"/>
            </a:pPr>
            <a:r>
              <a:rPr lang="en-US" dirty="0"/>
              <a:t>_</a:t>
            </a:r>
            <a:r>
              <a:rPr lang="en-US" dirty="0" err="1"/>
              <a:t>coords</a:t>
            </a:r>
            <a:r>
              <a:rPr lang="en-US" dirty="0"/>
              <a:t> </a:t>
            </a:r>
            <a:r>
              <a:rPr lang="ru-RU" dirty="0"/>
              <a:t>е </a:t>
            </a:r>
            <a:r>
              <a:rPr lang="en-US" dirty="0"/>
              <a:t>protected </a:t>
            </a:r>
            <a:r>
              <a:rPr lang="ru-RU" dirty="0"/>
              <a:t>метод</a:t>
            </a:r>
            <a:endParaRPr lang="en-BS" dirty="0"/>
          </a:p>
          <a:p>
            <a:pPr marL="285750" indent="-285750" algn="just" fontAlgn="base">
              <a:buFont typeface="Wingdings" panose="05000000000000000000" pitchFamily="2" charset="2"/>
              <a:buChar char="Ø"/>
            </a:pPr>
            <a:endParaRPr lang="en-BS" dirty="0"/>
          </a:p>
          <a:p>
            <a:pPr marL="285750" indent="-285750" algn="just" fontAlgn="base">
              <a:buFont typeface="Wingdings" panose="05000000000000000000" pitchFamily="2" charset="2"/>
              <a:buChar char="Ø"/>
            </a:pPr>
            <a:r>
              <a:rPr lang="ru-RU" dirty="0"/>
              <a:t>Отново, методите се извикват върху self</a:t>
            </a:r>
            <a:endParaRPr lang="en-BS" dirty="0"/>
          </a:p>
          <a:p>
            <a:pPr marL="285750" indent="-285750" algn="just" fontAlgn="base">
              <a:buFont typeface="Wingdings" panose="05000000000000000000" pitchFamily="2" charset="2"/>
              <a:buChar char="Ø"/>
            </a:pPr>
            <a:endParaRPr lang="ru-RU" dirty="0"/>
          </a:p>
          <a:p>
            <a:pPr marL="285750" indent="-285750" algn="just" fontAlgn="base">
              <a:buFont typeface="Wingdings" panose="05000000000000000000" pitchFamily="2" charset="2"/>
              <a:buChar char="Ø"/>
            </a:pPr>
            <a:r>
              <a:rPr lang="ru-RU" dirty="0"/>
              <a:t>_ е валидно име за променлива</a:t>
            </a:r>
            <a:endParaRPr lang="bg-BG" dirty="0"/>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601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en-US" sz="2400" dirty="0">
                <a:latin typeface="Bebas Neue Bold" panose="020B0606020202050201" pitchFamily="34" charset="0"/>
              </a:rPr>
              <a:t>Private</a:t>
            </a:r>
            <a:r>
              <a:rPr lang="en-BS" sz="2400" dirty="0">
                <a:latin typeface="Bebas Neue Bold" panose="020B0606020202050201" pitchFamily="34" charset="0"/>
              </a:rPr>
              <a:t> </a:t>
            </a:r>
            <a:r>
              <a:rPr lang="en-US" sz="2400" dirty="0">
                <a:latin typeface="Bebas Neue Bold" panose="020B0606020202050201" pitchFamily="34" charset="0"/>
              </a:rPr>
              <a:t>/</a:t>
            </a:r>
            <a:r>
              <a:rPr lang="en-BS" sz="2400" dirty="0">
                <a:latin typeface="Bebas Neue Bold" panose="020B0606020202050201" pitchFamily="34" charset="0"/>
              </a:rPr>
              <a:t> P</a:t>
            </a:r>
            <a:r>
              <a:rPr lang="en-US" sz="2400" dirty="0" err="1">
                <a:latin typeface="Bebas Neue Bold" panose="020B0606020202050201" pitchFamily="34" charset="0"/>
              </a:rPr>
              <a:t>rotected</a:t>
            </a:r>
            <a:endParaRPr lang="bg-BG" sz="2400" dirty="0">
              <a:latin typeface="Bebas Neue Bold" panose="020B0606020202050201" pitchFamily="34" charset="0"/>
            </a:endParaRPr>
          </a:p>
        </p:txBody>
      </p:sp>
      <p:sp>
        <p:nvSpPr>
          <p:cNvPr id="6" name="TextBox 5"/>
          <p:cNvSpPr txBox="1"/>
          <p:nvPr/>
        </p:nvSpPr>
        <p:spPr>
          <a:xfrm>
            <a:off x="848341" y="922133"/>
            <a:ext cx="7371162" cy="4524315"/>
          </a:xfrm>
          <a:prstGeom prst="rect">
            <a:avLst/>
          </a:prstGeom>
          <a:noFill/>
        </p:spPr>
        <p:txBody>
          <a:bodyPr wrap="square" rtlCol="0">
            <a:spAutoFit/>
          </a:bodyPr>
          <a:lstStyle/>
          <a:p>
            <a:pPr marL="285750" indent="-285750" algn="just" fontAlgn="base">
              <a:buFont typeface="Wingdings" panose="05000000000000000000" pitchFamily="2" charset="2"/>
              <a:buChar char="Ø"/>
            </a:pPr>
            <a:r>
              <a:rPr lang="ru-RU" dirty="0"/>
              <a:t>Казахме, че класовете са отворени. Това ще рече, че private и protected концепциите не са това, за което сте свикнали да мислите в езици като C++/Java/C#</a:t>
            </a:r>
          </a:p>
          <a:p>
            <a:pPr marL="285750" indent="-285750" algn="just" fontAlgn="base">
              <a:buFont typeface="Wingdings" panose="05000000000000000000" pitchFamily="2" charset="2"/>
              <a:buChar char="Ø"/>
            </a:pPr>
            <a:endParaRPr lang="ru-RU" dirty="0"/>
          </a:p>
          <a:p>
            <a:pPr marL="285750" indent="-285750" algn="just" fontAlgn="base">
              <a:buFont typeface="Wingdings" panose="05000000000000000000" pitchFamily="2" charset="2"/>
              <a:buChar char="Ø"/>
            </a:pPr>
            <a:r>
              <a:rPr lang="ru-RU" dirty="0"/>
              <a:t>Ограниченията за използване на защитени и частни методи в класовете в </a:t>
            </a:r>
            <a:r>
              <a:rPr lang="en-BS" dirty="0"/>
              <a:t>P</a:t>
            </a:r>
            <a:r>
              <a:rPr lang="ru-RU" dirty="0"/>
              <a:t>ython е отговорност на програмиста, което по никакъв начин не прави живота ви по-труден</a:t>
            </a:r>
          </a:p>
          <a:p>
            <a:pPr marL="285750" indent="-285750" algn="just" fontAlgn="base">
              <a:buFont typeface="Wingdings" panose="05000000000000000000" pitchFamily="2" charset="2"/>
              <a:buChar char="Ø"/>
            </a:pPr>
            <a:endParaRPr lang="ru-RU" dirty="0"/>
          </a:p>
          <a:p>
            <a:pPr marL="285750" indent="-285750" algn="just" fontAlgn="base">
              <a:buFont typeface="Wingdings" panose="05000000000000000000" pitchFamily="2" charset="2"/>
              <a:buChar char="Ø"/>
            </a:pPr>
            <a:r>
              <a:rPr lang="ru-RU" dirty="0"/>
              <a:t>Методи/атрибути започващи с _ са защитени, т.е. би следвало да се ползват само от методи на класа и наследяващи го класове</a:t>
            </a:r>
          </a:p>
          <a:p>
            <a:pPr marL="285750" indent="-285750" algn="just" fontAlgn="base">
              <a:buFont typeface="Wingdings" panose="05000000000000000000" pitchFamily="2" charset="2"/>
              <a:buChar char="Ø"/>
            </a:pPr>
            <a:endParaRPr lang="ru-RU" dirty="0"/>
          </a:p>
          <a:p>
            <a:pPr marL="285750" indent="-285750" algn="just" fontAlgn="base">
              <a:buFont typeface="Wingdings" panose="05000000000000000000" pitchFamily="2" charset="2"/>
              <a:buChar char="Ø"/>
            </a:pPr>
            <a:r>
              <a:rPr lang="ru-RU" dirty="0"/>
              <a:t>Методи/атрибути започващи с __ са частни, т.е. би следвало да се ползват само от методи на класа</a:t>
            </a:r>
          </a:p>
          <a:p>
            <a:pPr marL="285750" indent="-285750" algn="just" fontAlgn="base">
              <a:buFont typeface="Wingdings" panose="05000000000000000000" pitchFamily="2" charset="2"/>
              <a:buChar char="Ø"/>
            </a:pPr>
            <a:endParaRPr lang="ru-RU" dirty="0"/>
          </a:p>
          <a:p>
            <a:pPr marL="285750" indent="-285750" algn="just" fontAlgn="base">
              <a:buFont typeface="Wingdings" panose="05000000000000000000" pitchFamily="2" charset="2"/>
              <a:buChar char="Ø"/>
            </a:pPr>
            <a:r>
              <a:rPr lang="ru-RU" dirty="0"/>
              <a:t>Достатъчно очевидно е, а някои много редки случаи може да се наложи тези ограничения да не се спазят</a:t>
            </a:r>
            <a:endParaRPr lang="bg-BG" dirty="0"/>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456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Сравняване на обекти</a:t>
            </a:r>
          </a:p>
        </p:txBody>
      </p:sp>
      <p:sp>
        <p:nvSpPr>
          <p:cNvPr id="6" name="TextBox 5"/>
          <p:cNvSpPr txBox="1"/>
          <p:nvPr/>
        </p:nvSpPr>
        <p:spPr>
          <a:xfrm>
            <a:off x="848341" y="922133"/>
            <a:ext cx="7371162" cy="3693319"/>
          </a:xfrm>
          <a:prstGeom prst="rect">
            <a:avLst/>
          </a:prstGeom>
          <a:noFill/>
        </p:spPr>
        <p:txBody>
          <a:bodyPr wrap="square" rtlCol="0">
            <a:spAutoFit/>
          </a:bodyPr>
          <a:lstStyle/>
          <a:p>
            <a:pPr marL="285750" indent="-285750" algn="just" fontAlgn="base">
              <a:buFont typeface="Wingdings" panose="05000000000000000000" pitchFamily="2" charset="2"/>
              <a:buChar char="Ø"/>
            </a:pPr>
            <a:r>
              <a:rPr lang="ru-RU" dirty="0"/>
              <a:t>Можете да проверите дали два обекта са равни по стойност с ==</a:t>
            </a:r>
          </a:p>
          <a:p>
            <a:pPr marL="285750" indent="-285750" algn="just" fontAlgn="base">
              <a:buFont typeface="Wingdings" panose="05000000000000000000" pitchFamily="2" charset="2"/>
              <a:buChar char="Ø"/>
            </a:pPr>
            <a:r>
              <a:rPr lang="ru-RU" dirty="0"/>
              <a:t>Можете да проверите дали две имена сочат към един и същи обект с is</a:t>
            </a:r>
          </a:p>
          <a:p>
            <a:pPr marL="285750" indent="-285750" algn="just" fontAlgn="base">
              <a:buFont typeface="Wingdings" panose="05000000000000000000" pitchFamily="2" charset="2"/>
              <a:buChar char="Ø"/>
            </a:pPr>
            <a:r>
              <a:rPr lang="ru-RU" dirty="0"/>
              <a:t>Можете да предефинирате равенството за обекти от даден клас с метода __eq__</a:t>
            </a:r>
          </a:p>
          <a:p>
            <a:pPr marL="285750" indent="-285750" algn="just" fontAlgn="base">
              <a:buFont typeface="Wingdings" panose="05000000000000000000" pitchFamily="2" charset="2"/>
              <a:buChar char="Ø"/>
            </a:pPr>
            <a:r>
              <a:rPr lang="ru-RU" dirty="0"/>
              <a:t>По подразбиране, __eq__ е имплементирана с is</a:t>
            </a:r>
            <a:endParaRPr lang="en-BS" dirty="0"/>
          </a:p>
          <a:p>
            <a:pPr marL="285750" indent="-285750" algn="just" fontAlgn="base">
              <a:buFont typeface="Wingdings" panose="05000000000000000000" pitchFamily="2" charset="2"/>
              <a:buChar char="Ø"/>
            </a:pPr>
            <a:endParaRPr lang="en-BS" dirty="0">
              <a:solidFill>
                <a:schemeClr val="accent5"/>
              </a:solidFill>
            </a:endParaRPr>
          </a:p>
          <a:p>
            <a:pPr algn="just" fontAlgn="base"/>
            <a:r>
              <a:rPr lang="en-US" dirty="0">
                <a:solidFill>
                  <a:schemeClr val="accent5"/>
                </a:solidFill>
              </a:rPr>
              <a:t>class Vector:</a:t>
            </a:r>
          </a:p>
          <a:p>
            <a:pPr algn="just" fontAlgn="base"/>
            <a:r>
              <a:rPr lang="en-US" dirty="0">
                <a:solidFill>
                  <a:schemeClr val="accent5"/>
                </a:solidFill>
              </a:rPr>
              <a:t>    def __</a:t>
            </a:r>
            <a:r>
              <a:rPr lang="en-US" dirty="0" err="1">
                <a:solidFill>
                  <a:schemeClr val="accent5"/>
                </a:solidFill>
              </a:rPr>
              <a:t>init</a:t>
            </a:r>
            <a:r>
              <a:rPr lang="en-US" dirty="0">
                <a:solidFill>
                  <a:schemeClr val="accent5"/>
                </a:solidFill>
              </a:rPr>
              <a:t>__(self, x, y, z):</a:t>
            </a:r>
          </a:p>
          <a:p>
            <a:pPr algn="just" fontAlgn="base"/>
            <a:r>
              <a:rPr lang="en-US" dirty="0">
                <a:solidFill>
                  <a:schemeClr val="accent5"/>
                </a:solidFill>
              </a:rPr>
              <a:t>        self._</a:t>
            </a:r>
            <a:r>
              <a:rPr lang="en-US" dirty="0" err="1">
                <a:solidFill>
                  <a:schemeClr val="accent5"/>
                </a:solidFill>
              </a:rPr>
              <a:t>coords</a:t>
            </a:r>
            <a:r>
              <a:rPr lang="en-US" dirty="0">
                <a:solidFill>
                  <a:schemeClr val="accent5"/>
                </a:solidFill>
              </a:rPr>
              <a:t> = (x, y, z)</a:t>
            </a:r>
          </a:p>
          <a:p>
            <a:pPr algn="just" fontAlgn="base"/>
            <a:endParaRPr lang="en-US" dirty="0">
              <a:solidFill>
                <a:schemeClr val="accent5"/>
              </a:solidFill>
            </a:endParaRPr>
          </a:p>
          <a:p>
            <a:pPr algn="just" fontAlgn="base"/>
            <a:r>
              <a:rPr lang="en-US" dirty="0">
                <a:solidFill>
                  <a:schemeClr val="accent5"/>
                </a:solidFill>
              </a:rPr>
              <a:t>    def __eq__(self, other):</a:t>
            </a:r>
          </a:p>
          <a:p>
            <a:pPr algn="just" fontAlgn="base"/>
            <a:r>
              <a:rPr lang="en-US" dirty="0">
                <a:solidFill>
                  <a:schemeClr val="accent5"/>
                </a:solidFill>
              </a:rPr>
              <a:t>        return self._</a:t>
            </a:r>
            <a:r>
              <a:rPr lang="en-US" dirty="0" err="1">
                <a:solidFill>
                  <a:schemeClr val="accent5"/>
                </a:solidFill>
              </a:rPr>
              <a:t>coords</a:t>
            </a:r>
            <a:r>
              <a:rPr lang="en-US" dirty="0">
                <a:solidFill>
                  <a:schemeClr val="accent5"/>
                </a:solidFill>
              </a:rPr>
              <a:t> == other._</a:t>
            </a:r>
            <a:r>
              <a:rPr lang="en-US" dirty="0" err="1">
                <a:solidFill>
                  <a:schemeClr val="accent5"/>
                </a:solidFill>
              </a:rPr>
              <a:t>coords</a:t>
            </a:r>
            <a:endParaRPr lang="bg-BG" dirty="0">
              <a:solidFill>
                <a:schemeClr val="accent5"/>
              </a:solidFill>
            </a:endParaRPr>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871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additive="base">
                                        <p:cTn id="3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 calcmode="lin" valueType="num">
                                      <p:cBhvr additive="base">
                                        <p:cTn id="3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calcmode="lin" valueType="num">
                                      <p:cBhvr additive="base">
                                        <p:cTn id="4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 calcmode="lin" valueType="num">
                                      <p:cBhvr additive="base">
                                        <p:cTn id="4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Аритметични оператори</a:t>
            </a:r>
          </a:p>
        </p:txBody>
      </p:sp>
      <p:sp>
        <p:nvSpPr>
          <p:cNvPr id="6" name="TextBox 5"/>
          <p:cNvSpPr txBox="1"/>
          <p:nvPr/>
        </p:nvSpPr>
        <p:spPr>
          <a:xfrm>
            <a:off x="848341" y="922133"/>
            <a:ext cx="7371162" cy="4801314"/>
          </a:xfrm>
          <a:prstGeom prst="rect">
            <a:avLst/>
          </a:prstGeom>
          <a:noFill/>
        </p:spPr>
        <p:txBody>
          <a:bodyPr wrap="square" rtlCol="0">
            <a:spAutoFit/>
          </a:bodyPr>
          <a:lstStyle/>
          <a:p>
            <a:pPr marL="285750" indent="-285750" algn="just" fontAlgn="base">
              <a:buFont typeface="Wingdings" panose="05000000000000000000" pitchFamily="2" charset="2"/>
              <a:buChar char="Ø"/>
            </a:pPr>
            <a:r>
              <a:rPr lang="en-US" dirty="0"/>
              <a:t>__add__(self, other) - self + other</a:t>
            </a:r>
          </a:p>
          <a:p>
            <a:pPr marL="285750" indent="-285750" algn="just" fontAlgn="base">
              <a:buFont typeface="Wingdings" panose="05000000000000000000" pitchFamily="2" charset="2"/>
              <a:buChar char="Ø"/>
            </a:pPr>
            <a:r>
              <a:rPr lang="en-US" dirty="0"/>
              <a:t>__sub__(self, other) - self - other</a:t>
            </a:r>
          </a:p>
          <a:p>
            <a:pPr marL="285750" indent="-285750" algn="just" fontAlgn="base">
              <a:buFont typeface="Wingdings" panose="05000000000000000000" pitchFamily="2" charset="2"/>
              <a:buChar char="Ø"/>
            </a:pPr>
            <a:r>
              <a:rPr lang="en-US" dirty="0"/>
              <a:t>__</a:t>
            </a:r>
            <a:r>
              <a:rPr lang="en-US" dirty="0" err="1"/>
              <a:t>mul</a:t>
            </a:r>
            <a:r>
              <a:rPr lang="en-US" dirty="0"/>
              <a:t>__(self, other) - self * other</a:t>
            </a:r>
          </a:p>
          <a:p>
            <a:pPr marL="285750" indent="-285750" algn="just" fontAlgn="base">
              <a:buFont typeface="Wingdings" panose="05000000000000000000" pitchFamily="2" charset="2"/>
              <a:buChar char="Ø"/>
            </a:pPr>
            <a:r>
              <a:rPr lang="en-US" dirty="0"/>
              <a:t>__</a:t>
            </a:r>
            <a:r>
              <a:rPr lang="en-US" dirty="0" err="1"/>
              <a:t>truediv</a:t>
            </a:r>
            <a:r>
              <a:rPr lang="en-US" dirty="0"/>
              <a:t>__(self, other) - self / other</a:t>
            </a:r>
          </a:p>
          <a:p>
            <a:pPr marL="285750" indent="-285750" algn="just" fontAlgn="base">
              <a:buFont typeface="Wingdings" panose="05000000000000000000" pitchFamily="2" charset="2"/>
              <a:buChar char="Ø"/>
            </a:pPr>
            <a:r>
              <a:rPr lang="en-US" dirty="0"/>
              <a:t>__</a:t>
            </a:r>
            <a:r>
              <a:rPr lang="en-US" dirty="0" err="1"/>
              <a:t>floordiv</a:t>
            </a:r>
            <a:r>
              <a:rPr lang="en-US" dirty="0"/>
              <a:t>__(self, other) - self // other</a:t>
            </a:r>
          </a:p>
          <a:p>
            <a:pPr marL="285750" indent="-285750" algn="just" fontAlgn="base">
              <a:buFont typeface="Wingdings" panose="05000000000000000000" pitchFamily="2" charset="2"/>
              <a:buChar char="Ø"/>
            </a:pPr>
            <a:r>
              <a:rPr lang="en-US" dirty="0"/>
              <a:t>__mod__(self, other) - self % other</a:t>
            </a:r>
          </a:p>
          <a:p>
            <a:pPr marL="285750" indent="-285750" algn="just" fontAlgn="base">
              <a:buFont typeface="Wingdings" panose="05000000000000000000" pitchFamily="2" charset="2"/>
              <a:buChar char="Ø"/>
            </a:pPr>
            <a:r>
              <a:rPr lang="en-US" dirty="0"/>
              <a:t>__</a:t>
            </a:r>
            <a:r>
              <a:rPr lang="en-US" dirty="0" err="1"/>
              <a:t>lshift</a:t>
            </a:r>
            <a:r>
              <a:rPr lang="en-US" dirty="0"/>
              <a:t>__(self, other) - self &lt;&lt; other</a:t>
            </a:r>
          </a:p>
          <a:p>
            <a:pPr marL="285750" indent="-285750" algn="just" fontAlgn="base">
              <a:buFont typeface="Wingdings" panose="05000000000000000000" pitchFamily="2" charset="2"/>
              <a:buChar char="Ø"/>
            </a:pPr>
            <a:r>
              <a:rPr lang="en-US" dirty="0"/>
              <a:t>__</a:t>
            </a:r>
            <a:r>
              <a:rPr lang="en-US" dirty="0" err="1"/>
              <a:t>rshift</a:t>
            </a:r>
            <a:r>
              <a:rPr lang="en-US" dirty="0"/>
              <a:t>__(self, other) - self &gt;&gt; other</a:t>
            </a:r>
          </a:p>
          <a:p>
            <a:pPr marL="285750" indent="-285750" algn="just" fontAlgn="base">
              <a:buFont typeface="Wingdings" panose="05000000000000000000" pitchFamily="2" charset="2"/>
              <a:buChar char="Ø"/>
            </a:pPr>
            <a:r>
              <a:rPr lang="en-US" dirty="0"/>
              <a:t>__and__(self, other) - self &amp; other</a:t>
            </a:r>
          </a:p>
          <a:p>
            <a:pPr marL="285750" indent="-285750" algn="just" fontAlgn="base">
              <a:buFont typeface="Wingdings" panose="05000000000000000000" pitchFamily="2" charset="2"/>
              <a:buChar char="Ø"/>
            </a:pPr>
            <a:r>
              <a:rPr lang="en-US" dirty="0"/>
              <a:t>__</a:t>
            </a:r>
            <a:r>
              <a:rPr lang="en-US" dirty="0" err="1"/>
              <a:t>xor</a:t>
            </a:r>
            <a:r>
              <a:rPr lang="en-US" dirty="0"/>
              <a:t>__(self, other) - self ^ other</a:t>
            </a:r>
          </a:p>
          <a:p>
            <a:pPr marL="285750" indent="-285750" algn="just" fontAlgn="base">
              <a:buFont typeface="Wingdings" panose="05000000000000000000" pitchFamily="2" charset="2"/>
              <a:buChar char="Ø"/>
            </a:pPr>
            <a:r>
              <a:rPr lang="en-US" dirty="0"/>
              <a:t>__or__(self, other) - self | other</a:t>
            </a:r>
            <a:endParaRPr lang="en-BS" dirty="0"/>
          </a:p>
          <a:p>
            <a:pPr marL="285750" indent="-285750" algn="just" fontAlgn="base">
              <a:buFont typeface="Wingdings" panose="05000000000000000000" pitchFamily="2" charset="2"/>
              <a:buChar char="Ø"/>
            </a:pPr>
            <a:endParaRPr lang="en-BS" dirty="0"/>
          </a:p>
          <a:p>
            <a:pPr marL="285750" indent="-285750" algn="just" fontAlgn="base">
              <a:buFont typeface="Wingdings" panose="05000000000000000000" pitchFamily="2" charset="2"/>
              <a:buChar char="Ø"/>
            </a:pPr>
            <a:r>
              <a:rPr lang="bg-BG" dirty="0"/>
              <a:t>Преобразуване до стандартни типове</a:t>
            </a:r>
          </a:p>
          <a:p>
            <a:pPr marL="285750" indent="-285750" algn="just" fontAlgn="base">
              <a:buFont typeface="Wingdings" panose="05000000000000000000" pitchFamily="2" charset="2"/>
              <a:buChar char="Ø"/>
            </a:pPr>
            <a:r>
              <a:rPr lang="bg-BG" dirty="0"/>
              <a:t>__</a:t>
            </a:r>
            <a:r>
              <a:rPr lang="en-US" dirty="0"/>
              <a:t>int__(self) - int(</a:t>
            </a:r>
            <a:r>
              <a:rPr lang="bg-BG" dirty="0"/>
              <a:t>обект)</a:t>
            </a:r>
          </a:p>
          <a:p>
            <a:pPr marL="285750" indent="-285750" algn="just" fontAlgn="base">
              <a:buFont typeface="Wingdings" panose="05000000000000000000" pitchFamily="2" charset="2"/>
              <a:buChar char="Ø"/>
            </a:pPr>
            <a:r>
              <a:rPr lang="bg-BG" dirty="0"/>
              <a:t>__</a:t>
            </a:r>
            <a:r>
              <a:rPr lang="en-US" dirty="0"/>
              <a:t>float__(self) - float(</a:t>
            </a:r>
            <a:r>
              <a:rPr lang="bg-BG" dirty="0"/>
              <a:t>обект)</a:t>
            </a:r>
          </a:p>
          <a:p>
            <a:pPr marL="285750" indent="-285750" algn="just" fontAlgn="base">
              <a:buFont typeface="Wingdings" panose="05000000000000000000" pitchFamily="2" charset="2"/>
              <a:buChar char="Ø"/>
            </a:pPr>
            <a:r>
              <a:rPr lang="bg-BG" dirty="0"/>
              <a:t>__</a:t>
            </a:r>
            <a:r>
              <a:rPr lang="en-US" dirty="0"/>
              <a:t>complex__(self) - complex(</a:t>
            </a:r>
            <a:r>
              <a:rPr lang="bg-BG" dirty="0"/>
              <a:t>обект)</a:t>
            </a:r>
          </a:p>
          <a:p>
            <a:pPr marL="285750" indent="-285750" algn="just" fontAlgn="base">
              <a:buFont typeface="Wingdings" panose="05000000000000000000" pitchFamily="2" charset="2"/>
              <a:buChar char="Ø"/>
            </a:pPr>
            <a:r>
              <a:rPr lang="bg-BG" dirty="0"/>
              <a:t>__</a:t>
            </a:r>
            <a:r>
              <a:rPr lang="en-US" dirty="0"/>
              <a:t>bool__(self) - bool(</a:t>
            </a:r>
            <a:r>
              <a:rPr lang="bg-BG" dirty="0"/>
              <a:t>обект)</a:t>
            </a:r>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83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6" end="16"/>
                                            </p:txEl>
                                          </p:spTgt>
                                        </p:tgtEl>
                                        <p:attrNameLst>
                                          <p:attrName>style.visibility</p:attrName>
                                        </p:attrNameLst>
                                      </p:cBhvr>
                                      <p:to>
                                        <p:strVal val="visible"/>
                                      </p:to>
                                    </p:set>
                                    <p:anim calcmode="lin" valueType="num">
                                      <p:cBhvr additive="base">
                                        <p:cTn id="7"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anim calcmode="lin" valueType="num">
                                      <p:cBhvr additive="base">
                                        <p:cTn id="1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3" end="13"/>
                                            </p:txEl>
                                          </p:spTgt>
                                        </p:tgtEl>
                                        <p:attrNameLst>
                                          <p:attrName>style.visibility</p:attrName>
                                        </p:attrNameLst>
                                      </p:cBhvr>
                                      <p:to>
                                        <p:strVal val="visible"/>
                                      </p:to>
                                    </p:set>
                                    <p:anim calcmode="lin" valueType="num">
                                      <p:cBhvr additive="base">
                                        <p:cTn id="19"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14" end="14"/>
                                            </p:txEl>
                                          </p:spTgt>
                                        </p:tgtEl>
                                        <p:attrNameLst>
                                          <p:attrName>style.visibility</p:attrName>
                                        </p:attrNameLst>
                                      </p:cBhvr>
                                      <p:to>
                                        <p:strVal val="visible"/>
                                      </p:to>
                                    </p:set>
                                    <p:anim calcmode="lin" valueType="num">
                                      <p:cBhvr additive="base">
                                        <p:cTn id="25"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15" end="15"/>
                                            </p:txEl>
                                          </p:spTgt>
                                        </p:tgtEl>
                                        <p:attrNameLst>
                                          <p:attrName>style.visibility</p:attrName>
                                        </p:attrNameLst>
                                      </p:cBhvr>
                                      <p:to>
                                        <p:strVal val="visible"/>
                                      </p:to>
                                    </p:set>
                                    <p:anim calcmode="lin" valueType="num">
                                      <p:cBhvr additive="base">
                                        <p:cTn id="31"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 calcmode="lin" valueType="num">
                                      <p:cBhvr additive="base">
                                        <p:cTn id="4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 calcmode="lin" valueType="num">
                                      <p:cBhvr additive="base">
                                        <p:cTn id="4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 calcmode="lin" valueType="num">
                                      <p:cBhvr additive="base">
                                        <p:cTn id="4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 calcmode="lin" valueType="num">
                                      <p:cBhvr additive="base">
                                        <p:cTn id="5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 calcmode="lin" valueType="num">
                                      <p:cBhvr additive="base">
                                        <p:cTn id="5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 calcmode="lin" valueType="num">
                                      <p:cBhvr additive="base">
                                        <p:cTn id="6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
                                            <p:txEl>
                                              <p:pRg st="7" end="7"/>
                                            </p:txEl>
                                          </p:spTgt>
                                        </p:tgtEl>
                                        <p:attrNameLst>
                                          <p:attrName>style.visibility</p:attrName>
                                        </p:attrNameLst>
                                      </p:cBhvr>
                                      <p:to>
                                        <p:strVal val="visible"/>
                                      </p:to>
                                    </p:set>
                                    <p:anim calcmode="lin" valueType="num">
                                      <p:cBhvr additive="base">
                                        <p:cTn id="6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
                                            <p:txEl>
                                              <p:pRg st="8" end="8"/>
                                            </p:txEl>
                                          </p:spTgt>
                                        </p:tgtEl>
                                        <p:attrNameLst>
                                          <p:attrName>style.visibility</p:attrName>
                                        </p:attrNameLst>
                                      </p:cBhvr>
                                      <p:to>
                                        <p:strVal val="visible"/>
                                      </p:to>
                                    </p:set>
                                    <p:anim calcmode="lin" valueType="num">
                                      <p:cBhvr additive="base">
                                        <p:cTn id="6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6">
                                            <p:txEl>
                                              <p:pRg st="9" end="9"/>
                                            </p:txEl>
                                          </p:spTgt>
                                        </p:tgtEl>
                                        <p:attrNameLst>
                                          <p:attrName>style.visibility</p:attrName>
                                        </p:attrNameLst>
                                      </p:cBhvr>
                                      <p:to>
                                        <p:strVal val="visible"/>
                                      </p:to>
                                    </p:set>
                                    <p:anim calcmode="lin" valueType="num">
                                      <p:cBhvr additive="base">
                                        <p:cTn id="7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9" end="9"/>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anim calcmode="lin" valueType="num">
                                      <p:cBhvr additive="base">
                                        <p:cTn id="7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thank you in different languages png - Google Search | Word cloud, Thank  you images, Words">
            <a:extLst>
              <a:ext uri="{FF2B5EF4-FFF2-40B4-BE49-F238E27FC236}">
                <a16:creationId xmlns:a16="http://schemas.microsoft.com/office/drawing/2014/main" id="{9DACFB64-954F-4035-8171-1D1A55205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3838"/>
            <a:ext cx="9144000" cy="641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109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Функции</a:t>
            </a:r>
            <a:r>
              <a:rPr lang="en-BS" sz="2400" dirty="0">
                <a:latin typeface="Bebas Neue Bold" panose="020B0606020202050201" pitchFamily="34" charset="0"/>
              </a:rPr>
              <a:t> </a:t>
            </a:r>
            <a:r>
              <a:rPr lang="bg-BG" sz="2400" dirty="0">
                <a:latin typeface="Bebas Neue Bold" panose="020B0606020202050201" pitchFamily="34" charset="0"/>
              </a:rPr>
              <a:t>и област на видимост (2)</a:t>
            </a:r>
            <a:endParaRPr lang="en-US" sz="2400" dirty="0">
              <a:latin typeface="Bebas Neue Bold" panose="020B0606020202050201" pitchFamily="34" charset="0"/>
            </a:endParaRPr>
          </a:p>
        </p:txBody>
      </p:sp>
      <p:sp>
        <p:nvSpPr>
          <p:cNvPr id="6" name="TextBox 5"/>
          <p:cNvSpPr txBox="1"/>
          <p:nvPr/>
        </p:nvSpPr>
        <p:spPr>
          <a:xfrm>
            <a:off x="848341" y="922133"/>
            <a:ext cx="7371162" cy="5755422"/>
          </a:xfrm>
          <a:prstGeom prst="rect">
            <a:avLst/>
          </a:prstGeom>
          <a:noFill/>
        </p:spPr>
        <p:txBody>
          <a:bodyPr wrap="square" rtlCol="0">
            <a:spAutoFit/>
          </a:bodyPr>
          <a:lstStyle/>
          <a:p>
            <a:pPr algn="just"/>
            <a:r>
              <a:rPr lang="ru-RU" sz="1600" dirty="0"/>
              <a:t>Всеки блок от код (напр. функция, модул, дефиниция на клас) си има своя област на видимост, в която стоят локално дефинираните променливи</a:t>
            </a:r>
          </a:p>
          <a:p>
            <a:pPr algn="just"/>
            <a:endParaRPr lang="ru-RU" sz="1600" dirty="0"/>
          </a:p>
          <a:p>
            <a:pPr algn="just"/>
            <a:r>
              <a:rPr lang="ru-RU" sz="1600" dirty="0"/>
              <a:t>Ако една функция не може да намери дадена променлива в локалния си скоуп, търси в обграждащия (глобалния) за променлива със същото име</a:t>
            </a:r>
          </a:p>
          <a:p>
            <a:pPr algn="just"/>
            <a:endParaRPr lang="ru-RU" sz="1600" dirty="0"/>
          </a:p>
          <a:p>
            <a:pPr algn="just"/>
            <a:r>
              <a:rPr lang="ru-RU" sz="1600" dirty="0">
                <a:solidFill>
                  <a:schemeClr val="accent5"/>
                </a:solidFill>
              </a:rPr>
              <a:t>global_one = 1</a:t>
            </a:r>
          </a:p>
          <a:p>
            <a:pPr algn="just"/>
            <a:endParaRPr lang="ru-RU" sz="1600" dirty="0">
              <a:solidFill>
                <a:schemeClr val="accent5"/>
              </a:solidFill>
            </a:endParaRPr>
          </a:p>
          <a:p>
            <a:pPr algn="just"/>
            <a:r>
              <a:rPr lang="ru-RU" sz="1600" dirty="0">
                <a:solidFill>
                  <a:schemeClr val="accent5"/>
                </a:solidFill>
              </a:rPr>
              <a:t>def foo():</a:t>
            </a:r>
          </a:p>
          <a:p>
            <a:pPr algn="just"/>
            <a:r>
              <a:rPr lang="ru-RU" sz="1600" dirty="0">
                <a:solidFill>
                  <a:schemeClr val="accent5"/>
                </a:solidFill>
              </a:rPr>
              <a:t>    print(global_one)</a:t>
            </a:r>
          </a:p>
          <a:p>
            <a:pPr algn="just"/>
            <a:r>
              <a:rPr lang="ru-RU" sz="1600" dirty="0">
                <a:solidFill>
                  <a:schemeClr val="accent5"/>
                </a:solidFill>
              </a:rPr>
              <a:t>foo()</a:t>
            </a:r>
          </a:p>
          <a:p>
            <a:pPr algn="just"/>
            <a:endParaRPr lang="ru-RU" sz="1600" dirty="0"/>
          </a:p>
          <a:p>
            <a:pPr algn="just"/>
            <a:r>
              <a:rPr lang="bg-BG" sz="1600" dirty="0"/>
              <a:t>А какво ще изведе следният код?</a:t>
            </a:r>
          </a:p>
          <a:p>
            <a:pPr algn="just"/>
            <a:endParaRPr lang="bg-BG" sz="1600" dirty="0">
              <a:solidFill>
                <a:schemeClr val="accent5"/>
              </a:solidFill>
            </a:endParaRPr>
          </a:p>
          <a:p>
            <a:pPr algn="just"/>
            <a:r>
              <a:rPr lang="en-US" sz="1600" dirty="0" err="1">
                <a:solidFill>
                  <a:schemeClr val="accent5"/>
                </a:solidFill>
              </a:rPr>
              <a:t>global_one</a:t>
            </a:r>
            <a:r>
              <a:rPr lang="en-US" sz="1600" dirty="0">
                <a:solidFill>
                  <a:schemeClr val="accent5"/>
                </a:solidFill>
              </a:rPr>
              <a:t> = 1</a:t>
            </a:r>
          </a:p>
          <a:p>
            <a:pPr algn="just"/>
            <a:endParaRPr lang="en-US" sz="1600" dirty="0">
              <a:solidFill>
                <a:schemeClr val="accent5"/>
              </a:solidFill>
            </a:endParaRPr>
          </a:p>
          <a:p>
            <a:pPr algn="just"/>
            <a:r>
              <a:rPr lang="en-US" sz="1600" dirty="0">
                <a:solidFill>
                  <a:schemeClr val="accent5"/>
                </a:solidFill>
              </a:rPr>
              <a:t>def foo():</a:t>
            </a:r>
          </a:p>
          <a:p>
            <a:pPr algn="just"/>
            <a:r>
              <a:rPr lang="en-US" sz="1600" dirty="0">
                <a:solidFill>
                  <a:schemeClr val="accent5"/>
                </a:solidFill>
              </a:rPr>
              <a:t>    </a:t>
            </a:r>
            <a:r>
              <a:rPr lang="en-US" sz="1600" dirty="0" err="1">
                <a:solidFill>
                  <a:schemeClr val="accent5"/>
                </a:solidFill>
              </a:rPr>
              <a:t>global_one</a:t>
            </a:r>
            <a:r>
              <a:rPr lang="en-US" sz="1600" dirty="0">
                <a:solidFill>
                  <a:schemeClr val="accent5"/>
                </a:solidFill>
              </a:rPr>
              <a:t> = 2</a:t>
            </a:r>
          </a:p>
          <a:p>
            <a:pPr algn="just"/>
            <a:r>
              <a:rPr lang="en-US" sz="1600" dirty="0">
                <a:solidFill>
                  <a:schemeClr val="accent5"/>
                </a:solidFill>
              </a:rPr>
              <a:t>    print(</a:t>
            </a:r>
            <a:r>
              <a:rPr lang="en-US" sz="1600" dirty="0" err="1">
                <a:solidFill>
                  <a:schemeClr val="accent5"/>
                </a:solidFill>
              </a:rPr>
              <a:t>global_one</a:t>
            </a:r>
            <a:r>
              <a:rPr lang="en-US" sz="1600" dirty="0">
                <a:solidFill>
                  <a:schemeClr val="accent5"/>
                </a:solidFill>
              </a:rPr>
              <a:t>)</a:t>
            </a:r>
          </a:p>
          <a:p>
            <a:pPr algn="just"/>
            <a:r>
              <a:rPr lang="en-US" sz="1600" dirty="0">
                <a:solidFill>
                  <a:schemeClr val="accent5"/>
                </a:solidFill>
              </a:rPr>
              <a:t>    print(locals())</a:t>
            </a:r>
          </a:p>
          <a:p>
            <a:pPr algn="just"/>
            <a:endParaRPr lang="en-US" sz="1600" dirty="0">
              <a:solidFill>
                <a:schemeClr val="accent5"/>
              </a:solidFill>
            </a:endParaRPr>
          </a:p>
          <a:p>
            <a:pPr algn="just"/>
            <a:r>
              <a:rPr lang="en-US" sz="1600" dirty="0">
                <a:solidFill>
                  <a:schemeClr val="accent5"/>
                </a:solidFill>
              </a:rPr>
              <a:t>foo()</a:t>
            </a:r>
          </a:p>
          <a:p>
            <a:pPr algn="just"/>
            <a:r>
              <a:rPr lang="en-US" sz="1600" dirty="0">
                <a:solidFill>
                  <a:schemeClr val="accent5"/>
                </a:solidFill>
              </a:rPr>
              <a:t>print(</a:t>
            </a:r>
            <a:r>
              <a:rPr lang="en-US" sz="1600" dirty="0" err="1">
                <a:solidFill>
                  <a:schemeClr val="accent5"/>
                </a:solidFill>
              </a:rPr>
              <a:t>globals</a:t>
            </a:r>
            <a:r>
              <a:rPr lang="en-US" sz="1600" dirty="0">
                <a:solidFill>
                  <a:schemeClr val="accent5"/>
                </a:solidFill>
              </a:rPr>
              <a:t>())</a:t>
            </a:r>
            <a:endParaRPr lang="en-BS" sz="1600" dirty="0">
              <a:solidFill>
                <a:schemeClr val="accent5"/>
              </a:solidFill>
            </a:endParaRPr>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854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1000"/>
                                        <p:tgtEl>
                                          <p:spTgt spid="6">
                                            <p:txEl>
                                              <p:pRg st="4" end="4"/>
                                            </p:txEl>
                                          </p:spTgt>
                                        </p:tgtEl>
                                      </p:cBhvr>
                                    </p:animEffect>
                                    <p:anim calcmode="lin" valueType="num">
                                      <p:cBhvr>
                                        <p:cTn id="1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1000"/>
                                        <p:tgtEl>
                                          <p:spTgt spid="6">
                                            <p:txEl>
                                              <p:pRg st="6" end="6"/>
                                            </p:txEl>
                                          </p:spTgt>
                                        </p:tgtEl>
                                      </p:cBhvr>
                                    </p:animEffect>
                                    <p:anim calcmode="lin" valueType="num">
                                      <p:cBhvr>
                                        <p:cTn id="2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1000"/>
                                        <p:tgtEl>
                                          <p:spTgt spid="6">
                                            <p:txEl>
                                              <p:pRg st="7" end="7"/>
                                            </p:txEl>
                                          </p:spTgt>
                                        </p:tgtEl>
                                      </p:cBhvr>
                                    </p:animEffect>
                                    <p:anim calcmode="lin" valueType="num">
                                      <p:cBhvr>
                                        <p:cTn id="28"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1000"/>
                                        <p:tgtEl>
                                          <p:spTgt spid="6">
                                            <p:txEl>
                                              <p:pRg st="8" end="8"/>
                                            </p:txEl>
                                          </p:spTgt>
                                        </p:tgtEl>
                                      </p:cBhvr>
                                    </p:animEffect>
                                    <p:anim calcmode="lin" valueType="num">
                                      <p:cBhvr>
                                        <p:cTn id="33"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animEffect transition="in" filter="fade">
                                      <p:cBhvr>
                                        <p:cTn id="39" dur="1000"/>
                                        <p:tgtEl>
                                          <p:spTgt spid="6">
                                            <p:txEl>
                                              <p:pRg st="10" end="10"/>
                                            </p:txEl>
                                          </p:spTgt>
                                        </p:tgtEl>
                                      </p:cBhvr>
                                    </p:animEffect>
                                    <p:anim calcmode="lin" valueType="num">
                                      <p:cBhvr>
                                        <p:cTn id="40"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xEl>
                                              <p:pRg st="12" end="12"/>
                                            </p:txEl>
                                          </p:spTgt>
                                        </p:tgtEl>
                                        <p:attrNameLst>
                                          <p:attrName>style.visibility</p:attrName>
                                        </p:attrNameLst>
                                      </p:cBhvr>
                                      <p:to>
                                        <p:strVal val="visible"/>
                                      </p:to>
                                    </p:set>
                                    <p:animEffect transition="in" filter="fade">
                                      <p:cBhvr>
                                        <p:cTn id="44" dur="1000"/>
                                        <p:tgtEl>
                                          <p:spTgt spid="6">
                                            <p:txEl>
                                              <p:pRg st="12" end="12"/>
                                            </p:txEl>
                                          </p:spTgt>
                                        </p:tgtEl>
                                      </p:cBhvr>
                                    </p:animEffect>
                                    <p:anim calcmode="lin" valueType="num">
                                      <p:cBhvr>
                                        <p:cTn id="45"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12" end="1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animEffect transition="in" filter="fade">
                                      <p:cBhvr>
                                        <p:cTn id="49" dur="1000"/>
                                        <p:tgtEl>
                                          <p:spTgt spid="6">
                                            <p:txEl>
                                              <p:pRg st="14" end="14"/>
                                            </p:txEl>
                                          </p:spTgt>
                                        </p:tgtEl>
                                      </p:cBhvr>
                                    </p:animEffect>
                                    <p:anim calcmode="lin" valueType="num">
                                      <p:cBhvr>
                                        <p:cTn id="50"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14" end="14"/>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xEl>
                                              <p:pRg st="15" end="15"/>
                                            </p:txEl>
                                          </p:spTgt>
                                        </p:tgtEl>
                                        <p:attrNameLst>
                                          <p:attrName>style.visibility</p:attrName>
                                        </p:attrNameLst>
                                      </p:cBhvr>
                                      <p:to>
                                        <p:strVal val="visible"/>
                                      </p:to>
                                    </p:set>
                                    <p:animEffect transition="in" filter="fade">
                                      <p:cBhvr>
                                        <p:cTn id="54" dur="1000"/>
                                        <p:tgtEl>
                                          <p:spTgt spid="6">
                                            <p:txEl>
                                              <p:pRg st="15" end="15"/>
                                            </p:txEl>
                                          </p:spTgt>
                                        </p:tgtEl>
                                      </p:cBhvr>
                                    </p:animEffect>
                                    <p:anim calcmode="lin" valueType="num">
                                      <p:cBhvr>
                                        <p:cTn id="55" dur="1000" fill="hold"/>
                                        <p:tgtEl>
                                          <p:spTgt spid="6">
                                            <p:txEl>
                                              <p:pRg st="15" end="15"/>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15" end="15"/>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6">
                                            <p:txEl>
                                              <p:pRg st="16" end="16"/>
                                            </p:txEl>
                                          </p:spTgt>
                                        </p:tgtEl>
                                        <p:attrNameLst>
                                          <p:attrName>style.visibility</p:attrName>
                                        </p:attrNameLst>
                                      </p:cBhvr>
                                      <p:to>
                                        <p:strVal val="visible"/>
                                      </p:to>
                                    </p:set>
                                    <p:animEffect transition="in" filter="fade">
                                      <p:cBhvr>
                                        <p:cTn id="59" dur="1000"/>
                                        <p:tgtEl>
                                          <p:spTgt spid="6">
                                            <p:txEl>
                                              <p:pRg st="16" end="16"/>
                                            </p:txEl>
                                          </p:spTgt>
                                        </p:tgtEl>
                                      </p:cBhvr>
                                    </p:animEffect>
                                    <p:anim calcmode="lin" valueType="num">
                                      <p:cBhvr>
                                        <p:cTn id="60" dur="1000" fill="hold"/>
                                        <p:tgtEl>
                                          <p:spTgt spid="6">
                                            <p:txEl>
                                              <p:pRg st="16" end="16"/>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16" end="16"/>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
                                            <p:txEl>
                                              <p:pRg st="17" end="17"/>
                                            </p:txEl>
                                          </p:spTgt>
                                        </p:tgtEl>
                                        <p:attrNameLst>
                                          <p:attrName>style.visibility</p:attrName>
                                        </p:attrNameLst>
                                      </p:cBhvr>
                                      <p:to>
                                        <p:strVal val="visible"/>
                                      </p:to>
                                    </p:set>
                                    <p:animEffect transition="in" filter="fade">
                                      <p:cBhvr>
                                        <p:cTn id="64" dur="1000"/>
                                        <p:tgtEl>
                                          <p:spTgt spid="6">
                                            <p:txEl>
                                              <p:pRg st="17" end="17"/>
                                            </p:txEl>
                                          </p:spTgt>
                                        </p:tgtEl>
                                      </p:cBhvr>
                                    </p:animEffect>
                                    <p:anim calcmode="lin" valueType="num">
                                      <p:cBhvr>
                                        <p:cTn id="65" dur="1000" fill="hold"/>
                                        <p:tgtEl>
                                          <p:spTgt spid="6">
                                            <p:txEl>
                                              <p:pRg st="17" end="17"/>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17" end="17"/>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
                                            <p:txEl>
                                              <p:pRg st="19" end="19"/>
                                            </p:txEl>
                                          </p:spTgt>
                                        </p:tgtEl>
                                        <p:attrNameLst>
                                          <p:attrName>style.visibility</p:attrName>
                                        </p:attrNameLst>
                                      </p:cBhvr>
                                      <p:to>
                                        <p:strVal val="visible"/>
                                      </p:to>
                                    </p:set>
                                    <p:animEffect transition="in" filter="fade">
                                      <p:cBhvr>
                                        <p:cTn id="69" dur="1000"/>
                                        <p:tgtEl>
                                          <p:spTgt spid="6">
                                            <p:txEl>
                                              <p:pRg st="19" end="19"/>
                                            </p:txEl>
                                          </p:spTgt>
                                        </p:tgtEl>
                                      </p:cBhvr>
                                    </p:animEffect>
                                    <p:anim calcmode="lin" valueType="num">
                                      <p:cBhvr>
                                        <p:cTn id="70" dur="1000" fill="hold"/>
                                        <p:tgtEl>
                                          <p:spTgt spid="6">
                                            <p:txEl>
                                              <p:pRg st="19" end="19"/>
                                            </p:txEl>
                                          </p:spTgt>
                                        </p:tgtEl>
                                        <p:attrNameLst>
                                          <p:attrName>ppt_x</p:attrName>
                                        </p:attrNameLst>
                                      </p:cBhvr>
                                      <p:tavLst>
                                        <p:tav tm="0">
                                          <p:val>
                                            <p:strVal val="#ppt_x"/>
                                          </p:val>
                                        </p:tav>
                                        <p:tav tm="100000">
                                          <p:val>
                                            <p:strVal val="#ppt_x"/>
                                          </p:val>
                                        </p:tav>
                                      </p:tavLst>
                                    </p:anim>
                                    <p:anim calcmode="lin" valueType="num">
                                      <p:cBhvr>
                                        <p:cTn id="71" dur="1000" fill="hold"/>
                                        <p:tgtEl>
                                          <p:spTgt spid="6">
                                            <p:txEl>
                                              <p:pRg st="19" end="19"/>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6">
                                            <p:txEl>
                                              <p:pRg st="20" end="20"/>
                                            </p:txEl>
                                          </p:spTgt>
                                        </p:tgtEl>
                                        <p:attrNameLst>
                                          <p:attrName>style.visibility</p:attrName>
                                        </p:attrNameLst>
                                      </p:cBhvr>
                                      <p:to>
                                        <p:strVal val="visible"/>
                                      </p:to>
                                    </p:set>
                                    <p:animEffect transition="in" filter="fade">
                                      <p:cBhvr>
                                        <p:cTn id="74" dur="1000"/>
                                        <p:tgtEl>
                                          <p:spTgt spid="6">
                                            <p:txEl>
                                              <p:pRg st="20" end="20"/>
                                            </p:txEl>
                                          </p:spTgt>
                                        </p:tgtEl>
                                      </p:cBhvr>
                                    </p:animEffect>
                                    <p:anim calcmode="lin" valueType="num">
                                      <p:cBhvr>
                                        <p:cTn id="75" dur="1000" fill="hold"/>
                                        <p:tgtEl>
                                          <p:spTgt spid="6">
                                            <p:txEl>
                                              <p:pRg st="20" end="20"/>
                                            </p:txEl>
                                          </p:spTgt>
                                        </p:tgtEl>
                                        <p:attrNameLst>
                                          <p:attrName>ppt_x</p:attrName>
                                        </p:attrNameLst>
                                      </p:cBhvr>
                                      <p:tavLst>
                                        <p:tav tm="0">
                                          <p:val>
                                            <p:strVal val="#ppt_x"/>
                                          </p:val>
                                        </p:tav>
                                        <p:tav tm="100000">
                                          <p:val>
                                            <p:strVal val="#ppt_x"/>
                                          </p:val>
                                        </p:tav>
                                      </p:tavLst>
                                    </p:anim>
                                    <p:anim calcmode="lin" valueType="num">
                                      <p:cBhvr>
                                        <p:cTn id="76" dur="1000" fill="hold"/>
                                        <p:tgtEl>
                                          <p:spTgt spid="6">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Аргументи</a:t>
            </a:r>
            <a:endParaRPr lang="en-US" sz="2400" dirty="0">
              <a:latin typeface="Bebas Neue Bold" panose="020B0606020202050201" pitchFamily="34" charset="0"/>
            </a:endParaRPr>
          </a:p>
        </p:txBody>
      </p:sp>
      <p:sp>
        <p:nvSpPr>
          <p:cNvPr id="6" name="TextBox 5"/>
          <p:cNvSpPr txBox="1"/>
          <p:nvPr/>
        </p:nvSpPr>
        <p:spPr>
          <a:xfrm>
            <a:off x="848341" y="922133"/>
            <a:ext cx="7371162" cy="2031325"/>
          </a:xfrm>
          <a:prstGeom prst="rect">
            <a:avLst/>
          </a:prstGeom>
          <a:noFill/>
        </p:spPr>
        <p:txBody>
          <a:bodyPr wrap="square" rtlCol="0">
            <a:spAutoFit/>
          </a:bodyPr>
          <a:lstStyle/>
          <a:p>
            <a:pPr fontAlgn="base"/>
            <a:r>
              <a:rPr lang="ru-RU" dirty="0"/>
              <a:t>Можем да ги подаваме като позиционни или като именовани</a:t>
            </a:r>
          </a:p>
          <a:p>
            <a:pPr fontAlgn="base"/>
            <a:endParaRPr lang="ru-RU" dirty="0"/>
          </a:p>
          <a:p>
            <a:pPr fontAlgn="base"/>
            <a:r>
              <a:rPr lang="ru-RU" dirty="0"/>
              <a:t>След именован аргумент не можем да подадем позиционен</a:t>
            </a:r>
          </a:p>
          <a:p>
            <a:pPr fontAlgn="base"/>
            <a:endParaRPr lang="ru-RU" dirty="0"/>
          </a:p>
          <a:p>
            <a:pPr fontAlgn="base"/>
            <a:r>
              <a:rPr lang="ru-RU" dirty="0"/>
              <a:t>Подадените аргументи отиват в locals</a:t>
            </a:r>
          </a:p>
          <a:p>
            <a:pPr fontAlgn="base"/>
            <a:endParaRPr lang="ru-RU" dirty="0"/>
          </a:p>
          <a:p>
            <a:pPr fontAlgn="base"/>
            <a:r>
              <a:rPr lang="ru-RU" dirty="0"/>
              <a:t>Очевидно умират с приключването на функцията си</a:t>
            </a:r>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05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Вложени функции</a:t>
            </a:r>
          </a:p>
        </p:txBody>
      </p:sp>
      <p:sp>
        <p:nvSpPr>
          <p:cNvPr id="6" name="TextBox 5"/>
          <p:cNvSpPr txBox="1"/>
          <p:nvPr/>
        </p:nvSpPr>
        <p:spPr>
          <a:xfrm>
            <a:off x="848341" y="922133"/>
            <a:ext cx="7371162" cy="5078313"/>
          </a:xfrm>
          <a:prstGeom prst="rect">
            <a:avLst/>
          </a:prstGeom>
          <a:noFill/>
        </p:spPr>
        <p:txBody>
          <a:bodyPr wrap="square" rtlCol="0">
            <a:spAutoFit/>
          </a:bodyPr>
          <a:lstStyle/>
          <a:p>
            <a:pPr fontAlgn="base"/>
            <a:r>
              <a:rPr lang="ru-RU" dirty="0"/>
              <a:t>Можем да дефинираме функция тялото на друга функция</a:t>
            </a:r>
          </a:p>
          <a:p>
            <a:pPr fontAlgn="base"/>
            <a:endParaRPr lang="ru-RU" dirty="0"/>
          </a:p>
          <a:p>
            <a:pPr fontAlgn="base"/>
            <a:r>
              <a:rPr lang="ru-RU" dirty="0"/>
              <a:t>Какво се случва тогава с променливите на двете функции и къде отиват?</a:t>
            </a:r>
          </a:p>
          <a:p>
            <a:pPr fontAlgn="base"/>
            <a:endParaRPr lang="ru-RU" dirty="0"/>
          </a:p>
          <a:p>
            <a:pPr fontAlgn="base"/>
            <a:r>
              <a:rPr lang="en-US" dirty="0">
                <a:solidFill>
                  <a:schemeClr val="accent5"/>
                </a:solidFill>
              </a:rPr>
              <a:t>def outer(x):</a:t>
            </a:r>
          </a:p>
          <a:p>
            <a:pPr fontAlgn="base"/>
            <a:r>
              <a:rPr lang="en-US" dirty="0">
                <a:solidFill>
                  <a:schemeClr val="accent5"/>
                </a:solidFill>
              </a:rPr>
              <a:t>    print(x)</a:t>
            </a:r>
          </a:p>
          <a:p>
            <a:pPr fontAlgn="base"/>
            <a:r>
              <a:rPr lang="en-US" dirty="0">
                <a:solidFill>
                  <a:schemeClr val="accent5"/>
                </a:solidFill>
              </a:rPr>
              <a:t>    def inner():</a:t>
            </a:r>
          </a:p>
          <a:p>
            <a:pPr fontAlgn="base"/>
            <a:r>
              <a:rPr lang="en-US" dirty="0">
                <a:solidFill>
                  <a:schemeClr val="accent5"/>
                </a:solidFill>
              </a:rPr>
              <a:t>        x = 0</a:t>
            </a:r>
          </a:p>
          <a:p>
            <a:pPr fontAlgn="base"/>
            <a:r>
              <a:rPr lang="en-US" dirty="0">
                <a:solidFill>
                  <a:schemeClr val="accent5"/>
                </a:solidFill>
              </a:rPr>
              <a:t>        print(x)</a:t>
            </a:r>
          </a:p>
          <a:p>
            <a:pPr fontAlgn="base"/>
            <a:r>
              <a:rPr lang="en-US" dirty="0">
                <a:solidFill>
                  <a:schemeClr val="accent5"/>
                </a:solidFill>
              </a:rPr>
              <a:t>    inner()</a:t>
            </a:r>
          </a:p>
          <a:p>
            <a:pPr fontAlgn="base"/>
            <a:r>
              <a:rPr lang="en-US" dirty="0">
                <a:solidFill>
                  <a:schemeClr val="accent5"/>
                </a:solidFill>
              </a:rPr>
              <a:t>    print(x)</a:t>
            </a:r>
            <a:endParaRPr lang="bg-BG" dirty="0">
              <a:solidFill>
                <a:schemeClr val="accent5"/>
              </a:solidFill>
            </a:endParaRPr>
          </a:p>
          <a:p>
            <a:pPr fontAlgn="base"/>
            <a:endParaRPr lang="en-US" dirty="0"/>
          </a:p>
          <a:p>
            <a:pPr fontAlgn="base"/>
            <a:r>
              <a:rPr lang="ru-RU" dirty="0"/>
              <a:t>Името </a:t>
            </a:r>
            <a:r>
              <a:rPr lang="en-US" dirty="0"/>
              <a:t>inner </a:t>
            </a:r>
            <a:r>
              <a:rPr lang="ru-RU" dirty="0"/>
              <a:t>също отива в </a:t>
            </a:r>
            <a:r>
              <a:rPr lang="en-US" dirty="0"/>
              <a:t>locals() </a:t>
            </a:r>
            <a:r>
              <a:rPr lang="ru-RU" dirty="0"/>
              <a:t>на </a:t>
            </a:r>
            <a:r>
              <a:rPr lang="en-US" dirty="0"/>
              <a:t>outer</a:t>
            </a:r>
            <a:r>
              <a:rPr lang="bg-BG" dirty="0"/>
              <a:t>.</a:t>
            </a:r>
          </a:p>
          <a:p>
            <a:pPr fontAlgn="base"/>
            <a:endParaRPr lang="en-US" dirty="0"/>
          </a:p>
          <a:p>
            <a:pPr fontAlgn="base"/>
            <a:r>
              <a:rPr lang="ru-RU" dirty="0"/>
              <a:t>Ключовата дума </a:t>
            </a:r>
            <a:r>
              <a:rPr lang="en-US" dirty="0"/>
              <a:t>nonlocal </a:t>
            </a:r>
            <a:r>
              <a:rPr lang="ru-RU" dirty="0"/>
              <a:t>позволява пренасочване на име, дефинирано в обграждащ блок.</a:t>
            </a:r>
          </a:p>
          <a:p>
            <a:pPr fontAlgn="base"/>
            <a:endParaRPr lang="ru-RU" dirty="0"/>
          </a:p>
          <a:p>
            <a:pPr fontAlgn="base"/>
            <a:r>
              <a:rPr lang="bg-BG" dirty="0"/>
              <a:t>Генерално е лоша практика да ползвате пренасочвания на променливи.</a:t>
            </a:r>
            <a:endParaRPr lang="en-US" dirty="0"/>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483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Функциите са обекти</a:t>
            </a:r>
          </a:p>
        </p:txBody>
      </p:sp>
      <p:sp>
        <p:nvSpPr>
          <p:cNvPr id="6" name="TextBox 5"/>
          <p:cNvSpPr txBox="1"/>
          <p:nvPr/>
        </p:nvSpPr>
        <p:spPr>
          <a:xfrm>
            <a:off x="848341" y="922133"/>
            <a:ext cx="7371162" cy="3139321"/>
          </a:xfrm>
          <a:prstGeom prst="rect">
            <a:avLst/>
          </a:prstGeom>
          <a:noFill/>
        </p:spPr>
        <p:txBody>
          <a:bodyPr wrap="square" rtlCol="0">
            <a:spAutoFit/>
          </a:bodyPr>
          <a:lstStyle/>
          <a:p>
            <a:pPr fontAlgn="base"/>
            <a:r>
              <a:rPr lang="ru-RU" dirty="0"/>
              <a:t>Те са като всички останали обекти</a:t>
            </a:r>
          </a:p>
          <a:p>
            <a:pPr fontAlgn="base"/>
            <a:endParaRPr lang="ru-RU" dirty="0"/>
          </a:p>
          <a:p>
            <a:pPr fontAlgn="base"/>
            <a:r>
              <a:rPr lang="ru-RU" dirty="0"/>
              <a:t>Можем да ги подаваме като аргументи</a:t>
            </a:r>
          </a:p>
          <a:p>
            <a:pPr fontAlgn="base"/>
            <a:endParaRPr lang="ru-RU" dirty="0"/>
          </a:p>
          <a:p>
            <a:pPr fontAlgn="base"/>
            <a:r>
              <a:rPr lang="ru-RU" dirty="0"/>
              <a:t>Можем да ги връщаме като резултат</a:t>
            </a:r>
          </a:p>
          <a:p>
            <a:pPr fontAlgn="base"/>
            <a:endParaRPr lang="ru-RU" dirty="0"/>
          </a:p>
          <a:p>
            <a:pPr fontAlgn="base"/>
            <a:r>
              <a:rPr lang="ru-RU" dirty="0"/>
              <a:t>Можем да ги записваме в колекции</a:t>
            </a:r>
          </a:p>
          <a:p>
            <a:pPr fontAlgn="base"/>
            <a:endParaRPr lang="ru-RU" dirty="0"/>
          </a:p>
          <a:p>
            <a:pPr fontAlgn="base"/>
            <a:r>
              <a:rPr lang="ru-RU" dirty="0"/>
              <a:t>Можем да ги присвояваме на променлива</a:t>
            </a:r>
          </a:p>
          <a:p>
            <a:pPr fontAlgn="base"/>
            <a:endParaRPr lang="ru-RU" dirty="0"/>
          </a:p>
          <a:p>
            <a:pPr fontAlgn="base"/>
            <a:r>
              <a:rPr lang="ru-RU" dirty="0"/>
              <a:t>Имат идентитет</a:t>
            </a:r>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776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en-US" sz="2400" dirty="0">
                <a:latin typeface="Bebas Neue Bold" panose="020B0606020202050201" pitchFamily="34" charset="0"/>
              </a:rPr>
              <a:t>Closures</a:t>
            </a:r>
            <a:endParaRPr lang="bg-BG" sz="2400" dirty="0">
              <a:latin typeface="Bebas Neue Bold" panose="020B0606020202050201" pitchFamily="34" charset="0"/>
            </a:endParaRPr>
          </a:p>
        </p:txBody>
      </p:sp>
      <p:sp>
        <p:nvSpPr>
          <p:cNvPr id="6" name="TextBox 5"/>
          <p:cNvSpPr txBox="1"/>
          <p:nvPr/>
        </p:nvSpPr>
        <p:spPr>
          <a:xfrm>
            <a:off x="848341" y="922133"/>
            <a:ext cx="7371162" cy="4524315"/>
          </a:xfrm>
          <a:prstGeom prst="rect">
            <a:avLst/>
          </a:prstGeom>
          <a:noFill/>
        </p:spPr>
        <p:txBody>
          <a:bodyPr wrap="square" rtlCol="0">
            <a:spAutoFit/>
          </a:bodyPr>
          <a:lstStyle/>
          <a:p>
            <a:pPr fontAlgn="base"/>
            <a:r>
              <a:rPr lang="ru-RU" dirty="0"/>
              <a:t>Имаме </a:t>
            </a:r>
            <a:r>
              <a:rPr lang="en-US" dirty="0"/>
              <a:t>closure, </a:t>
            </a:r>
            <a:r>
              <a:rPr lang="ru-RU" dirty="0"/>
              <a:t>когато вложена функция достъпва променлива, дефинирана в обграждаща функция</a:t>
            </a:r>
          </a:p>
          <a:p>
            <a:pPr fontAlgn="base"/>
            <a:endParaRPr lang="ru-RU" dirty="0"/>
          </a:p>
          <a:p>
            <a:pPr fontAlgn="base"/>
            <a:r>
              <a:rPr lang="en-US" dirty="0">
                <a:solidFill>
                  <a:schemeClr val="accent5"/>
                </a:solidFill>
              </a:rPr>
              <a:t>def start(x):</a:t>
            </a:r>
          </a:p>
          <a:p>
            <a:pPr fontAlgn="base"/>
            <a:r>
              <a:rPr lang="en-US" dirty="0">
                <a:solidFill>
                  <a:schemeClr val="accent5"/>
                </a:solidFill>
              </a:rPr>
              <a:t>    def increment(y):</a:t>
            </a:r>
          </a:p>
          <a:p>
            <a:pPr fontAlgn="base"/>
            <a:r>
              <a:rPr lang="en-US" dirty="0">
                <a:solidFill>
                  <a:schemeClr val="accent5"/>
                </a:solidFill>
              </a:rPr>
              <a:t>        return x + y</a:t>
            </a:r>
          </a:p>
          <a:p>
            <a:pPr fontAlgn="base"/>
            <a:r>
              <a:rPr lang="en-US" dirty="0">
                <a:solidFill>
                  <a:schemeClr val="accent5"/>
                </a:solidFill>
              </a:rPr>
              <a:t>    return increment</a:t>
            </a:r>
          </a:p>
          <a:p>
            <a:pPr fontAlgn="base"/>
            <a:endParaRPr lang="en-US" dirty="0">
              <a:solidFill>
                <a:schemeClr val="accent5"/>
              </a:solidFill>
            </a:endParaRPr>
          </a:p>
          <a:p>
            <a:pPr fontAlgn="base"/>
            <a:r>
              <a:rPr lang="en-US" dirty="0" err="1">
                <a:solidFill>
                  <a:schemeClr val="accent5"/>
                </a:solidFill>
              </a:rPr>
              <a:t>first_inc</a:t>
            </a:r>
            <a:r>
              <a:rPr lang="en-US" dirty="0">
                <a:solidFill>
                  <a:schemeClr val="accent5"/>
                </a:solidFill>
              </a:rPr>
              <a:t> = start(0)</a:t>
            </a:r>
          </a:p>
          <a:p>
            <a:pPr fontAlgn="base"/>
            <a:r>
              <a:rPr lang="en-US" dirty="0" err="1">
                <a:solidFill>
                  <a:schemeClr val="accent5"/>
                </a:solidFill>
              </a:rPr>
              <a:t>second_inc</a:t>
            </a:r>
            <a:r>
              <a:rPr lang="en-US" dirty="0">
                <a:solidFill>
                  <a:schemeClr val="accent5"/>
                </a:solidFill>
              </a:rPr>
              <a:t> = start(8)</a:t>
            </a:r>
          </a:p>
          <a:p>
            <a:pPr fontAlgn="base"/>
            <a:endParaRPr lang="en-US" dirty="0">
              <a:solidFill>
                <a:schemeClr val="accent5"/>
              </a:solidFill>
            </a:endParaRPr>
          </a:p>
          <a:p>
            <a:pPr fontAlgn="base"/>
            <a:r>
              <a:rPr lang="en-US" dirty="0" err="1">
                <a:solidFill>
                  <a:schemeClr val="accent5"/>
                </a:solidFill>
              </a:rPr>
              <a:t>first_inc</a:t>
            </a:r>
            <a:r>
              <a:rPr lang="en-US" dirty="0">
                <a:solidFill>
                  <a:schemeClr val="accent5"/>
                </a:solidFill>
              </a:rPr>
              <a:t>(3)</a:t>
            </a:r>
          </a:p>
          <a:p>
            <a:pPr fontAlgn="base"/>
            <a:r>
              <a:rPr lang="en-US" dirty="0" err="1">
                <a:solidFill>
                  <a:schemeClr val="accent5"/>
                </a:solidFill>
              </a:rPr>
              <a:t>second_inc</a:t>
            </a:r>
            <a:r>
              <a:rPr lang="en-US" dirty="0">
                <a:solidFill>
                  <a:schemeClr val="accent5"/>
                </a:solidFill>
              </a:rPr>
              <a:t>(3)</a:t>
            </a:r>
          </a:p>
          <a:p>
            <a:pPr fontAlgn="base"/>
            <a:endParaRPr lang="en-US" dirty="0">
              <a:solidFill>
                <a:schemeClr val="accent5"/>
              </a:solidFill>
            </a:endParaRPr>
          </a:p>
          <a:p>
            <a:pPr fontAlgn="base"/>
            <a:r>
              <a:rPr lang="en-US" dirty="0" err="1">
                <a:solidFill>
                  <a:schemeClr val="accent5"/>
                </a:solidFill>
              </a:rPr>
              <a:t>first_inc</a:t>
            </a:r>
            <a:r>
              <a:rPr lang="en-US" dirty="0">
                <a:solidFill>
                  <a:schemeClr val="accent5"/>
                </a:solidFill>
              </a:rPr>
              <a:t>(1)</a:t>
            </a:r>
          </a:p>
          <a:p>
            <a:pPr fontAlgn="base"/>
            <a:r>
              <a:rPr lang="en-US" dirty="0" err="1">
                <a:solidFill>
                  <a:schemeClr val="accent5"/>
                </a:solidFill>
              </a:rPr>
              <a:t>second_inc</a:t>
            </a:r>
            <a:r>
              <a:rPr lang="en-US" dirty="0">
                <a:solidFill>
                  <a:schemeClr val="accent5"/>
                </a:solidFill>
              </a:rPr>
              <a:t>(2)</a:t>
            </a:r>
            <a:endParaRPr lang="ru-RU" dirty="0">
              <a:solidFill>
                <a:schemeClr val="accent5"/>
              </a:solidFill>
            </a:endParaRPr>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324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bg-BG" sz="2400" dirty="0">
                <a:latin typeface="Bebas Neue Bold" panose="020B0606020202050201" pitchFamily="34" charset="0"/>
              </a:rPr>
              <a:t>Фибоначи</a:t>
            </a:r>
          </a:p>
        </p:txBody>
      </p:sp>
      <p:sp>
        <p:nvSpPr>
          <p:cNvPr id="6" name="TextBox 5"/>
          <p:cNvSpPr txBox="1"/>
          <p:nvPr/>
        </p:nvSpPr>
        <p:spPr>
          <a:xfrm>
            <a:off x="848341" y="922133"/>
            <a:ext cx="7371162" cy="5632311"/>
          </a:xfrm>
          <a:prstGeom prst="rect">
            <a:avLst/>
          </a:prstGeom>
          <a:noFill/>
        </p:spPr>
        <p:txBody>
          <a:bodyPr wrap="square" rtlCol="0">
            <a:spAutoFit/>
          </a:bodyPr>
          <a:lstStyle/>
          <a:p>
            <a:pPr fontAlgn="base"/>
            <a:r>
              <a:rPr lang="en-US" dirty="0">
                <a:solidFill>
                  <a:schemeClr val="accent5"/>
                </a:solidFill>
              </a:rPr>
              <a:t>def </a:t>
            </a:r>
            <a:r>
              <a:rPr lang="en-US" dirty="0" err="1">
                <a:solidFill>
                  <a:schemeClr val="accent5"/>
                </a:solidFill>
              </a:rPr>
              <a:t>fibonacci</a:t>
            </a:r>
            <a:r>
              <a:rPr lang="en-US" dirty="0">
                <a:solidFill>
                  <a:schemeClr val="accent5"/>
                </a:solidFill>
              </a:rPr>
              <a:t>(x):</a:t>
            </a:r>
          </a:p>
          <a:p>
            <a:pPr fontAlgn="base"/>
            <a:r>
              <a:rPr lang="en-US" dirty="0">
                <a:solidFill>
                  <a:schemeClr val="accent5"/>
                </a:solidFill>
              </a:rPr>
              <a:t>    if x in [0,1]:</a:t>
            </a:r>
          </a:p>
          <a:p>
            <a:pPr fontAlgn="base"/>
            <a:r>
              <a:rPr lang="en-US" dirty="0">
                <a:solidFill>
                  <a:schemeClr val="accent5"/>
                </a:solidFill>
              </a:rPr>
              <a:t>        return 1</a:t>
            </a:r>
          </a:p>
          <a:p>
            <a:pPr fontAlgn="base"/>
            <a:r>
              <a:rPr lang="en-US" dirty="0">
                <a:solidFill>
                  <a:schemeClr val="accent5"/>
                </a:solidFill>
              </a:rPr>
              <a:t>    return </a:t>
            </a:r>
            <a:r>
              <a:rPr lang="en-US" dirty="0" err="1">
                <a:solidFill>
                  <a:schemeClr val="accent5"/>
                </a:solidFill>
              </a:rPr>
              <a:t>fibonacci</a:t>
            </a:r>
            <a:r>
              <a:rPr lang="en-US" dirty="0">
                <a:solidFill>
                  <a:schemeClr val="accent5"/>
                </a:solidFill>
              </a:rPr>
              <a:t>(x-1) + </a:t>
            </a:r>
            <a:r>
              <a:rPr lang="en-US" dirty="0" err="1">
                <a:solidFill>
                  <a:schemeClr val="accent5"/>
                </a:solidFill>
              </a:rPr>
              <a:t>fibonacci</a:t>
            </a:r>
            <a:r>
              <a:rPr lang="en-US" dirty="0">
                <a:solidFill>
                  <a:schemeClr val="accent5"/>
                </a:solidFill>
              </a:rPr>
              <a:t>(x-2)</a:t>
            </a:r>
            <a:endParaRPr lang="bg-BG" dirty="0">
              <a:solidFill>
                <a:schemeClr val="accent5"/>
              </a:solidFill>
            </a:endParaRPr>
          </a:p>
          <a:p>
            <a:pPr fontAlgn="base"/>
            <a:endParaRPr lang="bg-BG" dirty="0">
              <a:solidFill>
                <a:schemeClr val="accent5"/>
              </a:solidFill>
            </a:endParaRPr>
          </a:p>
          <a:p>
            <a:pPr fontAlgn="base"/>
            <a:r>
              <a:rPr lang="ru-RU" dirty="0"/>
              <a:t>Рекурсивната версия на fibonacci, освен че е бавна, е много бавна. особено когато x &gt;= 40.</a:t>
            </a:r>
          </a:p>
          <a:p>
            <a:pPr fontAlgn="base"/>
            <a:endParaRPr lang="ru-RU" dirty="0"/>
          </a:p>
          <a:p>
            <a:pPr fontAlgn="base"/>
            <a:r>
              <a:rPr lang="ru-RU" dirty="0"/>
              <a:t>Проблемът е, че fibonacci се извиква стотици пъти с един и същ аргумент. Можем спокойно да прегенерираме първите стотина резултати в един речник или...</a:t>
            </a:r>
          </a:p>
          <a:p>
            <a:pPr fontAlgn="base"/>
            <a:endParaRPr lang="ru-RU" dirty="0"/>
          </a:p>
          <a:p>
            <a:pPr fontAlgn="base"/>
            <a:r>
              <a:rPr lang="ru-RU" dirty="0"/>
              <a:t>Да изчисляваме всеки резултат само по веднъж...</a:t>
            </a:r>
          </a:p>
          <a:p>
            <a:pPr fontAlgn="base"/>
            <a:endParaRPr lang="ru-RU" dirty="0">
              <a:solidFill>
                <a:schemeClr val="accent5"/>
              </a:solidFill>
            </a:endParaRPr>
          </a:p>
          <a:p>
            <a:pPr fontAlgn="base"/>
            <a:r>
              <a:rPr lang="ru-RU" dirty="0">
                <a:solidFill>
                  <a:schemeClr val="accent5"/>
                </a:solidFill>
              </a:rPr>
              <a:t>if x not in memory:</a:t>
            </a:r>
          </a:p>
          <a:p>
            <a:pPr fontAlgn="base"/>
            <a:r>
              <a:rPr lang="ru-RU" dirty="0">
                <a:solidFill>
                  <a:schemeClr val="accent5"/>
                </a:solidFill>
              </a:rPr>
              <a:t>    memory[x] = fibonacci(x)</a:t>
            </a:r>
          </a:p>
          <a:p>
            <a:pPr fontAlgn="base"/>
            <a:r>
              <a:rPr lang="ru-RU" dirty="0">
                <a:solidFill>
                  <a:schemeClr val="accent5"/>
                </a:solidFill>
              </a:rPr>
              <a:t>print(memory[x])</a:t>
            </a:r>
          </a:p>
          <a:p>
            <a:pPr fontAlgn="base"/>
            <a:endParaRPr lang="ru-RU" dirty="0"/>
          </a:p>
          <a:p>
            <a:pPr fontAlgn="base"/>
            <a:r>
              <a:rPr lang="ru-RU" dirty="0"/>
              <a:t>Тази идея може да се използва и на много повече места! Можем да я направим още по-елегантно.</a:t>
            </a:r>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778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 calcmode="lin" valueType="num">
                                      <p:cBhvr additive="base">
                                        <p:cTn id="2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 calcmode="lin" valueType="num">
                                      <p:cBhvr additive="base">
                                        <p:cTn id="3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 calcmode="lin" valueType="num">
                                      <p:cBhvr additive="base">
                                        <p:cTn id="3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anim calcmode="lin" valueType="num">
                                      <p:cBhvr additive="base">
                                        <p:cTn id="47"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xEl>
                                              <p:pRg st="15" end="15"/>
                                            </p:txEl>
                                          </p:spTgt>
                                        </p:tgtEl>
                                        <p:attrNameLst>
                                          <p:attrName>style.visibility</p:attrName>
                                        </p:attrNameLst>
                                      </p:cBhvr>
                                      <p:to>
                                        <p:strVal val="visible"/>
                                      </p:to>
                                    </p:set>
                                    <p:anim calcmode="lin" valueType="num">
                                      <p:cBhvr additive="base">
                                        <p:cTn id="51"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8341" y="335801"/>
            <a:ext cx="7971493" cy="461665"/>
          </a:xfrm>
          <a:prstGeom prst="rect">
            <a:avLst/>
          </a:prstGeom>
          <a:noFill/>
        </p:spPr>
        <p:txBody>
          <a:bodyPr wrap="square" rtlCol="0">
            <a:spAutoFit/>
          </a:bodyPr>
          <a:lstStyle/>
          <a:p>
            <a:r>
              <a:rPr lang="ru-RU" sz="2400" dirty="0">
                <a:latin typeface="Bebas Neue Bold" panose="020B0606020202050201" pitchFamily="34" charset="0"/>
              </a:rPr>
              <a:t>Функции които опаковат други функции</a:t>
            </a:r>
            <a:endParaRPr lang="bg-BG" sz="2400" dirty="0">
              <a:latin typeface="Bebas Neue Bold" panose="020B0606020202050201" pitchFamily="34" charset="0"/>
            </a:endParaRPr>
          </a:p>
        </p:txBody>
      </p:sp>
      <p:sp>
        <p:nvSpPr>
          <p:cNvPr id="6" name="TextBox 5"/>
          <p:cNvSpPr txBox="1"/>
          <p:nvPr/>
        </p:nvSpPr>
        <p:spPr>
          <a:xfrm>
            <a:off x="848341" y="922133"/>
            <a:ext cx="7371162" cy="4524315"/>
          </a:xfrm>
          <a:prstGeom prst="rect">
            <a:avLst/>
          </a:prstGeom>
          <a:noFill/>
        </p:spPr>
        <p:txBody>
          <a:bodyPr wrap="square" rtlCol="0">
            <a:spAutoFit/>
          </a:bodyPr>
          <a:lstStyle/>
          <a:p>
            <a:pPr fontAlgn="base"/>
            <a:r>
              <a:rPr lang="ru-RU" dirty="0"/>
              <a:t>f(функция) -&gt; функция</a:t>
            </a:r>
          </a:p>
          <a:p>
            <a:pPr fontAlgn="base"/>
            <a:endParaRPr lang="ru-RU" dirty="0"/>
          </a:p>
          <a:p>
            <a:pPr fontAlgn="base"/>
            <a:r>
              <a:rPr lang="ru-RU" dirty="0"/>
              <a:t>Резултатът е нова ф-я, която "опакова" старата и може да разшири нейната функционалност</a:t>
            </a:r>
          </a:p>
          <a:p>
            <a:pPr fontAlgn="base"/>
            <a:endParaRPr lang="ru-RU" dirty="0"/>
          </a:p>
          <a:p>
            <a:pPr fontAlgn="base"/>
            <a:r>
              <a:rPr lang="en-US" dirty="0">
                <a:solidFill>
                  <a:schemeClr val="accent5"/>
                </a:solidFill>
              </a:rPr>
              <a:t>def memorize(</a:t>
            </a:r>
            <a:r>
              <a:rPr lang="en-US" dirty="0" err="1">
                <a:solidFill>
                  <a:schemeClr val="accent5"/>
                </a:solidFill>
              </a:rPr>
              <a:t>func</a:t>
            </a:r>
            <a:r>
              <a:rPr lang="en-US" dirty="0">
                <a:solidFill>
                  <a:schemeClr val="accent5"/>
                </a:solidFill>
              </a:rPr>
              <a:t>):</a:t>
            </a:r>
          </a:p>
          <a:p>
            <a:pPr fontAlgn="base"/>
            <a:r>
              <a:rPr lang="en-US" dirty="0">
                <a:solidFill>
                  <a:schemeClr val="accent5"/>
                </a:solidFill>
              </a:rPr>
              <a:t>    memory = {}</a:t>
            </a:r>
          </a:p>
          <a:p>
            <a:pPr fontAlgn="base"/>
            <a:r>
              <a:rPr lang="en-US" dirty="0">
                <a:solidFill>
                  <a:schemeClr val="accent5"/>
                </a:solidFill>
              </a:rPr>
              <a:t>    def memorized(*</a:t>
            </a:r>
            <a:r>
              <a:rPr lang="en-US" dirty="0" err="1">
                <a:solidFill>
                  <a:schemeClr val="accent5"/>
                </a:solidFill>
              </a:rPr>
              <a:t>args</a:t>
            </a:r>
            <a:r>
              <a:rPr lang="en-US" dirty="0">
                <a:solidFill>
                  <a:schemeClr val="accent5"/>
                </a:solidFill>
              </a:rPr>
              <a:t>):</a:t>
            </a:r>
          </a:p>
          <a:p>
            <a:pPr fontAlgn="base"/>
            <a:r>
              <a:rPr lang="en-US" dirty="0">
                <a:solidFill>
                  <a:schemeClr val="accent5"/>
                </a:solidFill>
              </a:rPr>
              <a:t>        if </a:t>
            </a:r>
            <a:r>
              <a:rPr lang="en-US" dirty="0" err="1">
                <a:solidFill>
                  <a:schemeClr val="accent5"/>
                </a:solidFill>
              </a:rPr>
              <a:t>args</a:t>
            </a:r>
            <a:r>
              <a:rPr lang="en-US" dirty="0">
                <a:solidFill>
                  <a:schemeClr val="accent5"/>
                </a:solidFill>
              </a:rPr>
              <a:t> in memory:</a:t>
            </a:r>
          </a:p>
          <a:p>
            <a:pPr fontAlgn="base"/>
            <a:r>
              <a:rPr lang="en-US" dirty="0">
                <a:solidFill>
                  <a:schemeClr val="accent5"/>
                </a:solidFill>
              </a:rPr>
              <a:t>            return memory[</a:t>
            </a:r>
            <a:r>
              <a:rPr lang="en-US" dirty="0" err="1">
                <a:solidFill>
                  <a:schemeClr val="accent5"/>
                </a:solidFill>
              </a:rPr>
              <a:t>args</a:t>
            </a:r>
            <a:r>
              <a:rPr lang="en-US" dirty="0">
                <a:solidFill>
                  <a:schemeClr val="accent5"/>
                </a:solidFill>
              </a:rPr>
              <a:t>]</a:t>
            </a:r>
          </a:p>
          <a:p>
            <a:pPr fontAlgn="base"/>
            <a:r>
              <a:rPr lang="en-US" dirty="0">
                <a:solidFill>
                  <a:schemeClr val="accent5"/>
                </a:solidFill>
              </a:rPr>
              <a:t>        result = </a:t>
            </a:r>
            <a:r>
              <a:rPr lang="en-US" dirty="0" err="1">
                <a:solidFill>
                  <a:schemeClr val="accent5"/>
                </a:solidFill>
              </a:rPr>
              <a:t>func</a:t>
            </a:r>
            <a:r>
              <a:rPr lang="en-US" dirty="0">
                <a:solidFill>
                  <a:schemeClr val="accent5"/>
                </a:solidFill>
              </a:rPr>
              <a:t>(*</a:t>
            </a:r>
            <a:r>
              <a:rPr lang="en-US" dirty="0" err="1">
                <a:solidFill>
                  <a:schemeClr val="accent5"/>
                </a:solidFill>
              </a:rPr>
              <a:t>args</a:t>
            </a:r>
            <a:r>
              <a:rPr lang="en-US" dirty="0">
                <a:solidFill>
                  <a:schemeClr val="accent5"/>
                </a:solidFill>
              </a:rPr>
              <a:t>)</a:t>
            </a:r>
          </a:p>
          <a:p>
            <a:pPr fontAlgn="base"/>
            <a:r>
              <a:rPr lang="en-US" dirty="0">
                <a:solidFill>
                  <a:schemeClr val="accent5"/>
                </a:solidFill>
              </a:rPr>
              <a:t>        memory[</a:t>
            </a:r>
            <a:r>
              <a:rPr lang="en-US" dirty="0" err="1">
                <a:solidFill>
                  <a:schemeClr val="accent5"/>
                </a:solidFill>
              </a:rPr>
              <a:t>args</a:t>
            </a:r>
            <a:r>
              <a:rPr lang="en-US" dirty="0">
                <a:solidFill>
                  <a:schemeClr val="accent5"/>
                </a:solidFill>
              </a:rPr>
              <a:t>] = result</a:t>
            </a:r>
          </a:p>
          <a:p>
            <a:pPr fontAlgn="base"/>
            <a:r>
              <a:rPr lang="en-US" dirty="0">
                <a:solidFill>
                  <a:schemeClr val="accent5"/>
                </a:solidFill>
              </a:rPr>
              <a:t>        return result</a:t>
            </a:r>
          </a:p>
          <a:p>
            <a:pPr fontAlgn="base"/>
            <a:r>
              <a:rPr lang="en-US" dirty="0">
                <a:solidFill>
                  <a:schemeClr val="accent5"/>
                </a:solidFill>
              </a:rPr>
              <a:t>    return memorized</a:t>
            </a:r>
          </a:p>
          <a:p>
            <a:pPr fontAlgn="base"/>
            <a:endParaRPr lang="en-US" dirty="0">
              <a:solidFill>
                <a:schemeClr val="accent5"/>
              </a:solidFill>
            </a:endParaRPr>
          </a:p>
          <a:p>
            <a:pPr fontAlgn="base"/>
            <a:r>
              <a:rPr lang="en-US" dirty="0" err="1">
                <a:solidFill>
                  <a:schemeClr val="accent5"/>
                </a:solidFill>
              </a:rPr>
              <a:t>fibonacci</a:t>
            </a:r>
            <a:r>
              <a:rPr lang="en-US" dirty="0">
                <a:solidFill>
                  <a:schemeClr val="accent5"/>
                </a:solidFill>
              </a:rPr>
              <a:t> = memorize(</a:t>
            </a:r>
            <a:r>
              <a:rPr lang="en-US" dirty="0" err="1">
                <a:solidFill>
                  <a:schemeClr val="accent5"/>
                </a:solidFill>
              </a:rPr>
              <a:t>fibonacci</a:t>
            </a:r>
            <a:r>
              <a:rPr lang="en-US" dirty="0">
                <a:solidFill>
                  <a:schemeClr val="accent5"/>
                </a:solidFill>
              </a:rPr>
              <a:t>)</a:t>
            </a:r>
            <a:endParaRPr lang="ru-RU" dirty="0">
              <a:solidFill>
                <a:schemeClr val="accent5"/>
              </a:solidFill>
            </a:endParaRPr>
          </a:p>
        </p:txBody>
      </p:sp>
      <p:pic>
        <p:nvPicPr>
          <p:cNvPr id="7" name="Picture 8" descr="Ден на отворени врати в ТУЕС на 22 април - eSkills For Future">
            <a:extLst>
              <a:ext uri="{FF2B5EF4-FFF2-40B4-BE49-F238E27FC236}">
                <a16:creationId xmlns:a16="http://schemas.microsoft.com/office/drawing/2014/main" id="{A914A229-6FDB-47D4-819F-B19ABB30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04" y="211134"/>
            <a:ext cx="657347" cy="35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317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6735</TotalTime>
  <Words>1817</Words>
  <Application>Microsoft Office PowerPoint</Application>
  <PresentationFormat>On-screen Show (4:3)</PresentationFormat>
  <Paragraphs>269</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Bebas Neue 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RManev</dc:creator>
  <cp:lastModifiedBy>Milen Spasov</cp:lastModifiedBy>
  <cp:revision>143</cp:revision>
  <dcterms:created xsi:type="dcterms:W3CDTF">2016-02-18T09:55:03Z</dcterms:created>
  <dcterms:modified xsi:type="dcterms:W3CDTF">2021-11-09T15:50:50Z</dcterms:modified>
</cp:coreProperties>
</file>