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316" r:id="rId3"/>
    <p:sldId id="314" r:id="rId4"/>
    <p:sldId id="315" r:id="rId5"/>
    <p:sldId id="319" r:id="rId6"/>
    <p:sldId id="282" r:id="rId7"/>
    <p:sldId id="320" r:id="rId8"/>
    <p:sldId id="317" r:id="rId9"/>
    <p:sldId id="32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85235-12C4-4E4F-BBF9-83F51376702E}" v="6342" dt="2021-11-01T23:15:5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2" autoAdjust="0"/>
    <p:restoredTop sz="94246" autoAdjust="0"/>
  </p:normalViewPr>
  <p:slideViewPr>
    <p:cSldViewPr snapToGrid="0">
      <p:cViewPr varScale="1">
        <p:scale>
          <a:sx n="110" d="100"/>
          <a:sy n="110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 Spasov" userId="cef1107d-a77d-4d32-bd50-18e6745e452a" providerId="ADAL" clId="{F53A23B4-E6F0-4FBF-80F9-3D9098AACF90}"/>
    <pc:docChg chg="undo custSel addSld modSld sldOrd">
      <pc:chgData name="Milen Spasov" userId="cef1107d-a77d-4d32-bd50-18e6745e452a" providerId="ADAL" clId="{F53A23B4-E6F0-4FBF-80F9-3D9098AACF90}" dt="2021-10-20T20:02:56.738" v="4709" actId="20577"/>
      <pc:docMkLst>
        <pc:docMk/>
      </pc:docMkLst>
      <pc:sldChg chg="modAnim">
        <pc:chgData name="Milen Spasov" userId="cef1107d-a77d-4d32-bd50-18e6745e452a" providerId="ADAL" clId="{F53A23B4-E6F0-4FBF-80F9-3D9098AACF90}" dt="2021-10-20T17:25:34.204" v="4460"/>
        <pc:sldMkLst>
          <pc:docMk/>
          <pc:sldMk cId="3189061390" sldId="282"/>
        </pc:sldMkLst>
      </pc:sldChg>
      <pc:sldChg chg="modSp mod">
        <pc:chgData name="Milen Spasov" userId="cef1107d-a77d-4d32-bd50-18e6745e452a" providerId="ADAL" clId="{F53A23B4-E6F0-4FBF-80F9-3D9098AACF90}" dt="2021-10-20T17:13:01.922" v="4390" actId="20577"/>
        <pc:sldMkLst>
          <pc:docMk/>
          <pc:sldMk cId="791223567" sldId="295"/>
        </pc:sldMkLst>
        <pc:spChg chg="mod">
          <ac:chgData name="Milen Spasov" userId="cef1107d-a77d-4d32-bd50-18e6745e452a" providerId="ADAL" clId="{F53A23B4-E6F0-4FBF-80F9-3D9098AACF90}" dt="2021-10-20T16:57:43.450" v="4071" actId="1076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F53A23B4-E6F0-4FBF-80F9-3D9098AACF90}" dt="2021-10-20T17:13:01.922" v="4390" actId="20577"/>
          <ac:spMkLst>
            <pc:docMk/>
            <pc:sldMk cId="791223567" sldId="295"/>
            <ac:spMk id="6" creationId="{00000000-0000-0000-0000-000000000000}"/>
          </ac:spMkLst>
        </pc:spChg>
      </pc:sldChg>
      <pc:sldChg chg="addSp delSp modSp mod modAnim">
        <pc:chgData name="Milen Spasov" userId="cef1107d-a77d-4d32-bd50-18e6745e452a" providerId="ADAL" clId="{F53A23B4-E6F0-4FBF-80F9-3D9098AACF90}" dt="2021-10-20T17:35:54.907" v="4489"/>
        <pc:sldMkLst>
          <pc:docMk/>
          <pc:sldMk cId="3715559389" sldId="305"/>
        </pc:sldMkLst>
        <pc:spChg chg="mod">
          <ac:chgData name="Milen Spasov" userId="cef1107d-a77d-4d32-bd50-18e6745e452a" providerId="ADAL" clId="{F53A23B4-E6F0-4FBF-80F9-3D9098AACF90}" dt="2021-10-20T17:26:29.284" v="4468" actId="14100"/>
          <ac:spMkLst>
            <pc:docMk/>
            <pc:sldMk cId="3715559389" sldId="305"/>
            <ac:spMk id="8" creationId="{3FC1904A-4644-4F20-9908-1A08176C207F}"/>
          </ac:spMkLst>
        </pc:spChg>
        <pc:spChg chg="mod">
          <ac:chgData name="Milen Spasov" userId="cef1107d-a77d-4d32-bd50-18e6745e452a" providerId="ADAL" clId="{F53A23B4-E6F0-4FBF-80F9-3D9098AACF90}" dt="2021-10-20T17:30:17.368" v="4472" actId="1076"/>
          <ac:spMkLst>
            <pc:docMk/>
            <pc:sldMk cId="3715559389" sldId="305"/>
            <ac:spMk id="9" creationId="{A898E17F-5E79-457F-B8A5-B538E726A7B6}"/>
          </ac:spMkLst>
        </pc:spChg>
        <pc:spChg chg="mod">
          <ac:chgData name="Milen Spasov" userId="cef1107d-a77d-4d32-bd50-18e6745e452a" providerId="ADAL" clId="{F53A23B4-E6F0-4FBF-80F9-3D9098AACF90}" dt="2021-10-20T17:30:21.338" v="4473" actId="1076"/>
          <ac:spMkLst>
            <pc:docMk/>
            <pc:sldMk cId="3715559389" sldId="305"/>
            <ac:spMk id="10" creationId="{5FDACF22-F33E-4ADF-97D8-5F150BA7A78E}"/>
          </ac:spMkLst>
        </pc:spChg>
        <pc:picChg chg="add mod">
          <ac:chgData name="Milen Spasov" userId="cef1107d-a77d-4d32-bd50-18e6745e452a" providerId="ADAL" clId="{F53A23B4-E6F0-4FBF-80F9-3D9098AACF90}" dt="2021-10-20T17:32:15.105" v="4479" actId="1076"/>
          <ac:picMkLst>
            <pc:docMk/>
            <pc:sldMk cId="3715559389" sldId="305"/>
            <ac:picMk id="2050" creationId="{CC671E47-9C10-4D12-84E6-9FC84807811D}"/>
          </ac:picMkLst>
        </pc:picChg>
        <pc:picChg chg="add mod">
          <ac:chgData name="Milen Spasov" userId="cef1107d-a77d-4d32-bd50-18e6745e452a" providerId="ADAL" clId="{F53A23B4-E6F0-4FBF-80F9-3D9098AACF90}" dt="2021-10-20T17:35:30.891" v="4486" actId="1076"/>
          <ac:picMkLst>
            <pc:docMk/>
            <pc:sldMk cId="3715559389" sldId="305"/>
            <ac:picMk id="2052" creationId="{DB956074-E519-4610-B869-7195E5C6689E}"/>
          </ac:picMkLst>
        </pc:picChg>
        <pc:picChg chg="add del mod">
          <ac:chgData name="Milen Spasov" userId="cef1107d-a77d-4d32-bd50-18e6745e452a" providerId="ADAL" clId="{F53A23B4-E6F0-4FBF-80F9-3D9098AACF90}" dt="2021-10-20T17:26:33.533" v="4469" actId="1076"/>
          <ac:picMkLst>
            <pc:docMk/>
            <pc:sldMk cId="3715559389" sldId="305"/>
            <ac:picMk id="3074" creationId="{159CCA10-3EC6-4859-AB83-D3B0F6E1BF9A}"/>
          </ac:picMkLst>
        </pc:picChg>
      </pc:sldChg>
      <pc:sldChg chg="addSp delSp modSp mod addAnim delAnim modAnim">
        <pc:chgData name="Milen Spasov" userId="cef1107d-a77d-4d32-bd50-18e6745e452a" providerId="ADAL" clId="{F53A23B4-E6F0-4FBF-80F9-3D9098AACF90}" dt="2021-10-20T20:02:56.738" v="4709" actId="20577"/>
        <pc:sldMkLst>
          <pc:docMk/>
          <pc:sldMk cId="1413223711" sldId="309"/>
        </pc:sldMkLst>
        <pc:spChg chg="add del mod">
          <ac:chgData name="Milen Spasov" userId="cef1107d-a77d-4d32-bd50-18e6745e452a" providerId="ADAL" clId="{F53A23B4-E6F0-4FBF-80F9-3D9098AACF90}" dt="2021-10-20T16:41:13.656" v="3442" actId="21"/>
          <ac:spMkLst>
            <pc:docMk/>
            <pc:sldMk cId="1413223711" sldId="309"/>
            <ac:spMk id="6" creationId="{FBB083BF-11AF-4B6A-BD3A-C8295D1E73B8}"/>
          </ac:spMkLst>
        </pc:spChg>
        <pc:spChg chg="mod">
          <ac:chgData name="Milen Spasov" userId="cef1107d-a77d-4d32-bd50-18e6745e452a" providerId="ADAL" clId="{F53A23B4-E6F0-4FBF-80F9-3D9098AACF90}" dt="2021-10-20T17:38:30.378" v="4501" actId="14100"/>
          <ac:spMkLst>
            <pc:docMk/>
            <pc:sldMk cId="1413223711" sldId="309"/>
            <ac:spMk id="8" creationId="{3FC1904A-4644-4F20-9908-1A08176C207F}"/>
          </ac:spMkLst>
        </pc:spChg>
        <pc:spChg chg="mod">
          <ac:chgData name="Milen Spasov" userId="cef1107d-a77d-4d32-bd50-18e6745e452a" providerId="ADAL" clId="{F53A23B4-E6F0-4FBF-80F9-3D9098AACF90}" dt="2021-10-20T20:02:56.738" v="4709" actId="20577"/>
          <ac:spMkLst>
            <pc:docMk/>
            <pc:sldMk cId="1413223711" sldId="309"/>
            <ac:spMk id="9" creationId="{A898E17F-5E79-457F-B8A5-B538E726A7B6}"/>
          </ac:spMkLst>
        </pc:spChg>
        <pc:picChg chg="add mod">
          <ac:chgData name="Milen Spasov" userId="cef1107d-a77d-4d32-bd50-18e6745e452a" providerId="ADAL" clId="{F53A23B4-E6F0-4FBF-80F9-3D9098AACF90}" dt="2021-10-20T17:42:23.889" v="4520" actId="1076"/>
          <ac:picMkLst>
            <pc:docMk/>
            <pc:sldMk cId="1413223711" sldId="309"/>
            <ac:picMk id="4" creationId="{C5DB1055-9E51-4393-80C9-3D3432148517}"/>
          </ac:picMkLst>
        </pc:picChg>
        <pc:picChg chg="add mod">
          <ac:chgData name="Milen Spasov" userId="cef1107d-a77d-4d32-bd50-18e6745e452a" providerId="ADAL" clId="{F53A23B4-E6F0-4FBF-80F9-3D9098AACF90}" dt="2021-10-20T17:38:34.273" v="4502" actId="1076"/>
          <ac:picMkLst>
            <pc:docMk/>
            <pc:sldMk cId="1413223711" sldId="309"/>
            <ac:picMk id="3074" creationId="{CDCC90DD-0019-4A15-AFC9-CAC63099A403}"/>
          </ac:picMkLst>
        </pc:picChg>
        <pc:picChg chg="add del mod">
          <ac:chgData name="Milen Spasov" userId="cef1107d-a77d-4d32-bd50-18e6745e452a" providerId="ADAL" clId="{F53A23B4-E6F0-4FBF-80F9-3D9098AACF90}" dt="2021-10-20T17:41:07.394" v="4511" actId="21"/>
          <ac:picMkLst>
            <pc:docMk/>
            <pc:sldMk cId="1413223711" sldId="309"/>
            <ac:picMk id="3076" creationId="{4A6A546E-3F20-481D-BCB5-0F878DC15A3C}"/>
          </ac:picMkLst>
        </pc:picChg>
      </pc:sldChg>
      <pc:sldChg chg="addSp delSp modSp mod ord delAnim modAnim">
        <pc:chgData name="Milen Spasov" userId="cef1107d-a77d-4d32-bd50-18e6745e452a" providerId="ADAL" clId="{F53A23B4-E6F0-4FBF-80F9-3D9098AACF90}" dt="2021-10-20T19:45:32.126" v="4610"/>
        <pc:sldMkLst>
          <pc:docMk/>
          <pc:sldMk cId="4207320929" sldId="310"/>
        </pc:sldMkLst>
        <pc:spChg chg="mod">
          <ac:chgData name="Milen Spasov" userId="cef1107d-a77d-4d32-bd50-18e6745e452a" providerId="ADAL" clId="{F53A23B4-E6F0-4FBF-80F9-3D9098AACF90}" dt="2021-10-20T16:30:15.186" v="2151" actId="20577"/>
          <ac:spMkLst>
            <pc:docMk/>
            <pc:sldMk cId="4207320929" sldId="310"/>
            <ac:spMk id="2" creationId="{00000000-0000-0000-0000-000000000000}"/>
          </ac:spMkLst>
        </pc:spChg>
        <pc:spChg chg="mod">
          <ac:chgData name="Milen Spasov" userId="cef1107d-a77d-4d32-bd50-18e6745e452a" providerId="ADAL" clId="{F53A23B4-E6F0-4FBF-80F9-3D9098AACF90}" dt="2021-10-20T19:44:18.643" v="4604" actId="1076"/>
          <ac:spMkLst>
            <pc:docMk/>
            <pc:sldMk cId="4207320929" sldId="310"/>
            <ac:spMk id="6" creationId="{316D04D4-9A45-4EC5-BB1D-2EC6E2AE9ACE}"/>
          </ac:spMkLst>
        </pc:spChg>
        <pc:spChg chg="del">
          <ac:chgData name="Milen Spasov" userId="cef1107d-a77d-4d32-bd50-18e6745e452a" providerId="ADAL" clId="{F53A23B4-E6F0-4FBF-80F9-3D9098AACF90}" dt="2021-10-20T16:23:20.473" v="1482" actId="21"/>
          <ac:spMkLst>
            <pc:docMk/>
            <pc:sldMk cId="4207320929" sldId="310"/>
            <ac:spMk id="8" creationId="{3FC1904A-4644-4F20-9908-1A08176C207F}"/>
          </ac:spMkLst>
        </pc:spChg>
        <pc:spChg chg="del mod">
          <ac:chgData name="Milen Spasov" userId="cef1107d-a77d-4d32-bd50-18e6745e452a" providerId="ADAL" clId="{F53A23B4-E6F0-4FBF-80F9-3D9098AACF90}" dt="2021-10-20T16:23:20.473" v="1482" actId="21"/>
          <ac:spMkLst>
            <pc:docMk/>
            <pc:sldMk cId="4207320929" sldId="310"/>
            <ac:spMk id="9" creationId="{A898E17F-5E79-457F-B8A5-B538E726A7B6}"/>
          </ac:spMkLst>
        </pc:spChg>
        <pc:spChg chg="del">
          <ac:chgData name="Milen Spasov" userId="cef1107d-a77d-4d32-bd50-18e6745e452a" providerId="ADAL" clId="{F53A23B4-E6F0-4FBF-80F9-3D9098AACF90}" dt="2021-10-20T16:31:37.224" v="2160" actId="21"/>
          <ac:spMkLst>
            <pc:docMk/>
            <pc:sldMk cId="4207320929" sldId="310"/>
            <ac:spMk id="10" creationId="{1E32ED3E-4638-499B-8EBF-587C4810B1DA}"/>
          </ac:spMkLst>
        </pc:spChg>
        <pc:spChg chg="del mod">
          <ac:chgData name="Milen Spasov" userId="cef1107d-a77d-4d32-bd50-18e6745e452a" providerId="ADAL" clId="{F53A23B4-E6F0-4FBF-80F9-3D9098AACF90}" dt="2021-10-20T16:31:25.267" v="2156" actId="21"/>
          <ac:spMkLst>
            <pc:docMk/>
            <pc:sldMk cId="4207320929" sldId="310"/>
            <ac:spMk id="11" creationId="{C418BBAD-E273-494A-ADDD-695F7750454F}"/>
          </ac:spMkLst>
        </pc:spChg>
        <pc:spChg chg="del">
          <ac:chgData name="Milen Spasov" userId="cef1107d-a77d-4d32-bd50-18e6745e452a" providerId="ADAL" clId="{F53A23B4-E6F0-4FBF-80F9-3D9098AACF90}" dt="2021-10-20T16:23:24.782" v="1483" actId="21"/>
          <ac:spMkLst>
            <pc:docMk/>
            <pc:sldMk cId="4207320929" sldId="310"/>
            <ac:spMk id="12" creationId="{10CE17C6-351C-4226-BAB6-FC2F2BA0D1EB}"/>
          </ac:spMkLst>
        </pc:spChg>
        <pc:spChg chg="add mod">
          <ac:chgData name="Milen Spasov" userId="cef1107d-a77d-4d32-bd50-18e6745e452a" providerId="ADAL" clId="{F53A23B4-E6F0-4FBF-80F9-3D9098AACF90}" dt="2021-10-20T19:44:12.978" v="4603" actId="1076"/>
          <ac:spMkLst>
            <pc:docMk/>
            <pc:sldMk cId="4207320929" sldId="310"/>
            <ac:spMk id="13" creationId="{19E47C83-E214-46F9-AFD3-4A869F3A4BFB}"/>
          </ac:spMkLst>
        </pc:spChg>
        <pc:spChg chg="add del mod">
          <ac:chgData name="Milen Spasov" userId="cef1107d-a77d-4d32-bd50-18e6745e452a" providerId="ADAL" clId="{F53A23B4-E6F0-4FBF-80F9-3D9098AACF90}" dt="2021-10-20T16:31:26.344" v="2157" actId="21"/>
          <ac:spMkLst>
            <pc:docMk/>
            <pc:sldMk cId="4207320929" sldId="310"/>
            <ac:spMk id="14" creationId="{4FB8AF16-DC55-4A99-B75C-947B9F146C30}"/>
          </ac:spMkLst>
        </pc:spChg>
        <pc:spChg chg="add mod">
          <ac:chgData name="Milen Spasov" userId="cef1107d-a77d-4d32-bd50-18e6745e452a" providerId="ADAL" clId="{F53A23B4-E6F0-4FBF-80F9-3D9098AACF90}" dt="2021-10-20T18:02:56.457" v="4575" actId="14100"/>
          <ac:spMkLst>
            <pc:docMk/>
            <pc:sldMk cId="4207320929" sldId="310"/>
            <ac:spMk id="15" creationId="{1C1FE102-85A0-47E8-8991-3CA84444D86E}"/>
          </ac:spMkLst>
        </pc:spChg>
        <pc:picChg chg="add del">
          <ac:chgData name="Milen Spasov" userId="cef1107d-a77d-4d32-bd50-18e6745e452a" providerId="ADAL" clId="{F53A23B4-E6F0-4FBF-80F9-3D9098AACF90}" dt="2021-10-20T18:11:05.284" v="4578"/>
          <ac:picMkLst>
            <pc:docMk/>
            <pc:sldMk cId="4207320929" sldId="310"/>
            <ac:picMk id="3" creationId="{71E43BF0-475E-466F-95EA-FB4E3615E6AB}"/>
          </ac:picMkLst>
        </pc:picChg>
        <pc:picChg chg="add mod">
          <ac:chgData name="Milen Spasov" userId="cef1107d-a77d-4d32-bd50-18e6745e452a" providerId="ADAL" clId="{F53A23B4-E6F0-4FBF-80F9-3D9098AACF90}" dt="2021-10-20T19:44:05.111" v="4601" actId="1076"/>
          <ac:picMkLst>
            <pc:docMk/>
            <pc:sldMk cId="4207320929" sldId="310"/>
            <ac:picMk id="5" creationId="{892EEFE8-585F-4671-8621-06BB0D82DC1D}"/>
          </ac:picMkLst>
        </pc:picChg>
        <pc:picChg chg="add mod">
          <ac:chgData name="Milen Spasov" userId="cef1107d-a77d-4d32-bd50-18e6745e452a" providerId="ADAL" clId="{F53A23B4-E6F0-4FBF-80F9-3D9098AACF90}" dt="2021-10-20T19:44:03.259" v="4600" actId="1076"/>
          <ac:picMkLst>
            <pc:docMk/>
            <pc:sldMk cId="4207320929" sldId="310"/>
            <ac:picMk id="16" creationId="{36DD2FD3-C6EB-459A-B9EA-BBBEB2462958}"/>
          </ac:picMkLst>
        </pc:picChg>
        <pc:picChg chg="del mod">
          <ac:chgData name="Milen Spasov" userId="cef1107d-a77d-4d32-bd50-18e6745e452a" providerId="ADAL" clId="{F53A23B4-E6F0-4FBF-80F9-3D9098AACF90}" dt="2021-10-20T18:03:17.429" v="4576" actId="21"/>
          <ac:picMkLst>
            <pc:docMk/>
            <pc:sldMk cId="4207320929" sldId="310"/>
            <ac:picMk id="5122" creationId="{AEB0D05C-7CE5-4DC3-B6EE-2F39FF2A5B43}"/>
          </ac:picMkLst>
        </pc:picChg>
        <pc:picChg chg="add mod">
          <ac:chgData name="Milen Spasov" userId="cef1107d-a77d-4d32-bd50-18e6745e452a" providerId="ADAL" clId="{F53A23B4-E6F0-4FBF-80F9-3D9098AACF90}" dt="2021-10-20T19:41:15.116" v="4591" actId="1076"/>
          <ac:picMkLst>
            <pc:docMk/>
            <pc:sldMk cId="4207320929" sldId="310"/>
            <ac:picMk id="5124" creationId="{000D8CAC-90FB-4A08-A12C-E9B1AE0282F6}"/>
          </ac:picMkLst>
        </pc:picChg>
      </pc:sldChg>
      <pc:sldChg chg="addSp modSp mod modAnim">
        <pc:chgData name="Milen Spasov" userId="cef1107d-a77d-4d32-bd50-18e6745e452a" providerId="ADAL" clId="{F53A23B4-E6F0-4FBF-80F9-3D9098AACF90}" dt="2021-10-20T19:52:43.158" v="4669"/>
        <pc:sldMkLst>
          <pc:docMk/>
          <pc:sldMk cId="4063997861" sldId="311"/>
        </pc:sldMkLst>
        <pc:spChg chg="mod">
          <ac:chgData name="Milen Spasov" userId="cef1107d-a77d-4d32-bd50-18e6745e452a" providerId="ADAL" clId="{F53A23B4-E6F0-4FBF-80F9-3D9098AACF90}" dt="2021-10-20T19:47:14.189" v="4617" actId="14100"/>
          <ac:spMkLst>
            <pc:docMk/>
            <pc:sldMk cId="4063997861" sldId="311"/>
            <ac:spMk id="6" creationId="{18A59F19-7925-4CEF-9D9D-CC36548A00B3}"/>
          </ac:spMkLst>
        </pc:spChg>
        <pc:spChg chg="mod">
          <ac:chgData name="Milen Spasov" userId="cef1107d-a77d-4d32-bd50-18e6745e452a" providerId="ADAL" clId="{F53A23B4-E6F0-4FBF-80F9-3D9098AACF90}" dt="2021-10-20T19:48:42.159" v="4658" actId="20577"/>
          <ac:spMkLst>
            <pc:docMk/>
            <pc:sldMk cId="4063997861" sldId="311"/>
            <ac:spMk id="8" creationId="{3FC1904A-4644-4F20-9908-1A08176C207F}"/>
          </ac:spMkLst>
        </pc:spChg>
        <pc:spChg chg="mod">
          <ac:chgData name="Milen Spasov" userId="cef1107d-a77d-4d32-bd50-18e6745e452a" providerId="ADAL" clId="{F53A23B4-E6F0-4FBF-80F9-3D9098AACF90}" dt="2021-10-20T19:47:10.804" v="4616" actId="1076"/>
          <ac:spMkLst>
            <pc:docMk/>
            <pc:sldMk cId="4063997861" sldId="311"/>
            <ac:spMk id="9" creationId="{A898E17F-5E79-457F-B8A5-B538E726A7B6}"/>
          </ac:spMkLst>
        </pc:spChg>
        <pc:picChg chg="add mod">
          <ac:chgData name="Milen Spasov" userId="cef1107d-a77d-4d32-bd50-18e6745e452a" providerId="ADAL" clId="{F53A23B4-E6F0-4FBF-80F9-3D9098AACF90}" dt="2021-10-20T19:48:23.246" v="4628" actId="1076"/>
          <ac:picMkLst>
            <pc:docMk/>
            <pc:sldMk cId="4063997861" sldId="311"/>
            <ac:picMk id="4" creationId="{86BB270D-817C-4C32-9F66-01302436E78D}"/>
          </ac:picMkLst>
        </pc:picChg>
        <pc:picChg chg="add mod">
          <ac:chgData name="Milen Spasov" userId="cef1107d-a77d-4d32-bd50-18e6745e452a" providerId="ADAL" clId="{F53A23B4-E6F0-4FBF-80F9-3D9098AACF90}" dt="2021-10-20T19:52:25.864" v="4666" actId="1076"/>
          <ac:picMkLst>
            <pc:docMk/>
            <pc:sldMk cId="4063997861" sldId="311"/>
            <ac:picMk id="10" creationId="{C7D07AF8-5875-4831-98F3-5E9EF323806A}"/>
          </ac:picMkLst>
        </pc:picChg>
        <pc:picChg chg="add mod">
          <ac:chgData name="Milen Spasov" userId="cef1107d-a77d-4d32-bd50-18e6745e452a" providerId="ADAL" clId="{F53A23B4-E6F0-4FBF-80F9-3D9098AACF90}" dt="2021-10-20T19:47:28.735" v="4622" actId="1076"/>
          <ac:picMkLst>
            <pc:docMk/>
            <pc:sldMk cId="4063997861" sldId="311"/>
            <ac:picMk id="6146" creationId="{C498F84A-CC2D-43B0-8FCB-3415C12531AB}"/>
          </ac:picMkLst>
        </pc:picChg>
      </pc:sldChg>
      <pc:sldChg chg="addSp delSp modSp add mod ord delAnim modAnim">
        <pc:chgData name="Milen Spasov" userId="cef1107d-a77d-4d32-bd50-18e6745e452a" providerId="ADAL" clId="{F53A23B4-E6F0-4FBF-80F9-3D9098AACF90}" dt="2021-10-20T18:00:08.002" v="4569" actId="1076"/>
        <pc:sldMkLst>
          <pc:docMk/>
          <pc:sldMk cId="2564848148" sldId="312"/>
        </pc:sldMkLst>
        <pc:spChg chg="mod">
          <ac:chgData name="Milen Spasov" userId="cef1107d-a77d-4d32-bd50-18e6745e452a" providerId="ADAL" clId="{F53A23B4-E6F0-4FBF-80F9-3D9098AACF90}" dt="2021-10-20T16:30:19.274" v="2155" actId="20577"/>
          <ac:spMkLst>
            <pc:docMk/>
            <pc:sldMk cId="2564848148" sldId="312"/>
            <ac:spMk id="2" creationId="{00000000-0000-0000-0000-000000000000}"/>
          </ac:spMkLst>
        </pc:spChg>
        <pc:spChg chg="del">
          <ac:chgData name="Milen Spasov" userId="cef1107d-a77d-4d32-bd50-18e6745e452a" providerId="ADAL" clId="{F53A23B4-E6F0-4FBF-80F9-3D9098AACF90}" dt="2021-10-20T16:41:07.037" v="3441" actId="21"/>
          <ac:spMkLst>
            <pc:docMk/>
            <pc:sldMk cId="2564848148" sldId="312"/>
            <ac:spMk id="6" creationId="{316D04D4-9A45-4EC5-BB1D-2EC6E2AE9ACE}"/>
          </ac:spMkLst>
        </pc:spChg>
        <pc:spChg chg="del">
          <ac:chgData name="Milen Spasov" userId="cef1107d-a77d-4d32-bd50-18e6745e452a" providerId="ADAL" clId="{F53A23B4-E6F0-4FBF-80F9-3D9098AACF90}" dt="2021-10-20T16:41:04.490" v="3440" actId="21"/>
          <ac:spMkLst>
            <pc:docMk/>
            <pc:sldMk cId="2564848148" sldId="312"/>
            <ac:spMk id="10" creationId="{1E32ED3E-4638-499B-8EBF-587C4810B1DA}"/>
          </ac:spMkLst>
        </pc:spChg>
        <pc:spChg chg="mod">
          <ac:chgData name="Milen Spasov" userId="cef1107d-a77d-4d32-bd50-18e6745e452a" providerId="ADAL" clId="{F53A23B4-E6F0-4FBF-80F9-3D9098AACF90}" dt="2021-10-20T17:49:40.133" v="4535" actId="20577"/>
          <ac:spMkLst>
            <pc:docMk/>
            <pc:sldMk cId="2564848148" sldId="312"/>
            <ac:spMk id="11" creationId="{C418BBAD-E273-494A-ADDD-695F7750454F}"/>
          </ac:spMkLst>
        </pc:spChg>
        <pc:spChg chg="add mod">
          <ac:chgData name="Milen Spasov" userId="cef1107d-a77d-4d32-bd50-18e6745e452a" providerId="ADAL" clId="{F53A23B4-E6F0-4FBF-80F9-3D9098AACF90}" dt="2021-10-20T17:51:21.462" v="4548" actId="20577"/>
          <ac:spMkLst>
            <pc:docMk/>
            <pc:sldMk cId="2564848148" sldId="312"/>
            <ac:spMk id="12" creationId="{0E308DB6-D1DE-4E12-922E-CA645C8F3626}"/>
          </ac:spMkLst>
        </pc:spChg>
        <pc:spChg chg="del">
          <ac:chgData name="Milen Spasov" userId="cef1107d-a77d-4d32-bd50-18e6745e452a" providerId="ADAL" clId="{F53A23B4-E6F0-4FBF-80F9-3D9098AACF90}" dt="2021-10-20T16:41:01.930" v="3439" actId="21"/>
          <ac:spMkLst>
            <pc:docMk/>
            <pc:sldMk cId="2564848148" sldId="312"/>
            <ac:spMk id="13" creationId="{19E47C83-E214-46F9-AFD3-4A869F3A4BFB}"/>
          </ac:spMkLst>
        </pc:spChg>
        <pc:spChg chg="mod">
          <ac:chgData name="Milen Spasov" userId="cef1107d-a77d-4d32-bd50-18e6745e452a" providerId="ADAL" clId="{F53A23B4-E6F0-4FBF-80F9-3D9098AACF90}" dt="2021-10-20T17:49:33.605" v="4532" actId="14100"/>
          <ac:spMkLst>
            <pc:docMk/>
            <pc:sldMk cId="2564848148" sldId="312"/>
            <ac:spMk id="14" creationId="{4FB8AF16-DC55-4A99-B75C-947B9F146C30}"/>
          </ac:spMkLst>
        </pc:spChg>
        <pc:spChg chg="add del">
          <ac:chgData name="Milen Spasov" userId="cef1107d-a77d-4d32-bd50-18e6745e452a" providerId="ADAL" clId="{F53A23B4-E6F0-4FBF-80F9-3D9098AACF90}" dt="2021-10-20T17:58:06.383" v="4550" actId="22"/>
          <ac:spMkLst>
            <pc:docMk/>
            <pc:sldMk cId="2564848148" sldId="312"/>
            <ac:spMk id="15" creationId="{629130C3-2544-43A2-8108-6A95FC382DEF}"/>
          </ac:spMkLst>
        </pc:spChg>
        <pc:picChg chg="add mod">
          <ac:chgData name="Milen Spasov" userId="cef1107d-a77d-4d32-bd50-18e6745e452a" providerId="ADAL" clId="{F53A23B4-E6F0-4FBF-80F9-3D9098AACF90}" dt="2021-10-20T18:00:08.002" v="4569" actId="1076"/>
          <ac:picMkLst>
            <pc:docMk/>
            <pc:sldMk cId="2564848148" sldId="312"/>
            <ac:picMk id="5" creationId="{5E075133-4EDF-4371-8D6D-2F2A9D3276C6}"/>
          </ac:picMkLst>
        </pc:picChg>
        <pc:picChg chg="add mod">
          <ac:chgData name="Milen Spasov" userId="cef1107d-a77d-4d32-bd50-18e6745e452a" providerId="ADAL" clId="{F53A23B4-E6F0-4FBF-80F9-3D9098AACF90}" dt="2021-10-20T17:50:01.499" v="4538" actId="1076"/>
          <ac:picMkLst>
            <pc:docMk/>
            <pc:sldMk cId="2564848148" sldId="312"/>
            <ac:picMk id="4098" creationId="{F346C3F0-A03A-4E42-8B1A-BB306D7D8F3D}"/>
          </ac:picMkLst>
        </pc:picChg>
        <pc:picChg chg="add del mod">
          <ac:chgData name="Milen Spasov" userId="cef1107d-a77d-4d32-bd50-18e6745e452a" providerId="ADAL" clId="{F53A23B4-E6F0-4FBF-80F9-3D9098AACF90}" dt="2021-10-20T17:58:25.923" v="4553" actId="21"/>
          <ac:picMkLst>
            <pc:docMk/>
            <pc:sldMk cId="2564848148" sldId="312"/>
            <ac:picMk id="4100" creationId="{26110614-B58D-4728-ADB0-648BA2230DCF}"/>
          </ac:picMkLst>
        </pc:picChg>
        <pc:picChg chg="mod">
          <ac:chgData name="Milen Spasov" userId="cef1107d-a77d-4d32-bd50-18e6745e452a" providerId="ADAL" clId="{F53A23B4-E6F0-4FBF-80F9-3D9098AACF90}" dt="2021-10-20T18:00:06.496" v="4568" actId="1076"/>
          <ac:picMkLst>
            <pc:docMk/>
            <pc:sldMk cId="2564848148" sldId="312"/>
            <ac:picMk id="5122" creationId="{AEB0D05C-7CE5-4DC3-B6EE-2F39FF2A5B43}"/>
          </ac:picMkLst>
        </pc:picChg>
      </pc:sldChg>
      <pc:sldChg chg="addSp delSp modSp add mod">
        <pc:chgData name="Milen Spasov" userId="cef1107d-a77d-4d32-bd50-18e6745e452a" providerId="ADAL" clId="{F53A23B4-E6F0-4FBF-80F9-3D9098AACF90}" dt="2021-10-20T17:26:00.192" v="4461" actId="1076"/>
        <pc:sldMkLst>
          <pc:docMk/>
          <pc:sldMk cId="1569142548" sldId="313"/>
        </pc:sldMkLst>
        <pc:spChg chg="mod">
          <ac:chgData name="Milen Spasov" userId="cef1107d-a77d-4d32-bd50-18e6745e452a" providerId="ADAL" clId="{F53A23B4-E6F0-4FBF-80F9-3D9098AACF90}" dt="2021-10-20T17:21:03.404" v="4453" actId="20577"/>
          <ac:spMkLst>
            <pc:docMk/>
            <pc:sldMk cId="1569142548" sldId="313"/>
            <ac:spMk id="2" creationId="{00000000-0000-0000-0000-000000000000}"/>
          </ac:spMkLst>
        </pc:spChg>
        <pc:spChg chg="del">
          <ac:chgData name="Milen Spasov" userId="cef1107d-a77d-4d32-bd50-18e6745e452a" providerId="ADAL" clId="{F53A23B4-E6F0-4FBF-80F9-3D9098AACF90}" dt="2021-10-20T17:20:14.903" v="4400" actId="21"/>
          <ac:spMkLst>
            <pc:docMk/>
            <pc:sldMk cId="1569142548" sldId="313"/>
            <ac:spMk id="6" creationId="{00000000-0000-0000-0000-000000000000}"/>
          </ac:spMkLst>
        </pc:spChg>
        <pc:picChg chg="add mod">
          <ac:chgData name="Milen Spasov" userId="cef1107d-a77d-4d32-bd50-18e6745e452a" providerId="ADAL" clId="{F53A23B4-E6F0-4FBF-80F9-3D9098AACF90}" dt="2021-10-20T17:26:00.192" v="4461" actId="1076"/>
          <ac:picMkLst>
            <pc:docMk/>
            <pc:sldMk cId="1569142548" sldId="313"/>
            <ac:picMk id="3" creationId="{C667041A-A4C2-4FAF-820B-CD5616377BD0}"/>
          </ac:picMkLst>
        </pc:picChg>
        <pc:picChg chg="del">
          <ac:chgData name="Milen Spasov" userId="cef1107d-a77d-4d32-bd50-18e6745e452a" providerId="ADAL" clId="{F53A23B4-E6F0-4FBF-80F9-3D9098AACF90}" dt="2021-10-20T17:20:07.457" v="4397" actId="478"/>
          <ac:picMkLst>
            <pc:docMk/>
            <pc:sldMk cId="1569142548" sldId="313"/>
            <ac:picMk id="1026" creationId="{ED9B7DBE-3F8D-43C7-95C9-0EB41C8B5987}"/>
          </ac:picMkLst>
        </pc:picChg>
      </pc:sldChg>
    </pc:docChg>
  </pc:docChgLst>
  <pc:docChgLst>
    <pc:chgData name="Milen Spasov" userId="cef1107d-a77d-4d32-bd50-18e6745e452a" providerId="ADAL" clId="{83871787-C726-49B8-852D-68B214B6E669}"/>
    <pc:docChg chg="undo custSel addSld delSld modSld sldOrd">
      <pc:chgData name="Milen Spasov" userId="cef1107d-a77d-4d32-bd50-18e6745e452a" providerId="ADAL" clId="{83871787-C726-49B8-852D-68B214B6E669}" dt="2021-10-24T16:47:26.719" v="880" actId="20577"/>
      <pc:docMkLst>
        <pc:docMk/>
      </pc:docMkLst>
      <pc:sldChg chg="modSp mod">
        <pc:chgData name="Milen Spasov" userId="cef1107d-a77d-4d32-bd50-18e6745e452a" providerId="ADAL" clId="{83871787-C726-49B8-852D-68B214B6E669}" dt="2021-10-24T00:59:10.919" v="33" actId="20577"/>
        <pc:sldMkLst>
          <pc:docMk/>
          <pc:sldMk cId="4159982713" sldId="258"/>
        </pc:sldMkLst>
        <pc:spChg chg="mod">
          <ac:chgData name="Milen Spasov" userId="cef1107d-a77d-4d32-bd50-18e6745e452a" providerId="ADAL" clId="{83871787-C726-49B8-852D-68B214B6E669}" dt="2021-10-24T00:59:10.919" v="33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addSp delSp modSp mod delAnim modAnim">
        <pc:chgData name="Milen Spasov" userId="cef1107d-a77d-4d32-bd50-18e6745e452a" providerId="ADAL" clId="{83871787-C726-49B8-852D-68B214B6E669}" dt="2021-10-24T01:07:01.014" v="54" actId="20577"/>
        <pc:sldMkLst>
          <pc:docMk/>
          <pc:sldMk cId="3189061390" sldId="282"/>
        </pc:sldMkLst>
        <pc:spChg chg="mod">
          <ac:chgData name="Milen Spasov" userId="cef1107d-a77d-4d32-bd50-18e6745e452a" providerId="ADAL" clId="{83871787-C726-49B8-852D-68B214B6E669}" dt="2021-10-24T01:04:36.834" v="45" actId="20577"/>
          <ac:spMkLst>
            <pc:docMk/>
            <pc:sldMk cId="3189061390" sldId="282"/>
            <ac:spMk id="2" creationId="{00000000-0000-0000-0000-000000000000}"/>
          </ac:spMkLst>
        </pc:spChg>
        <pc:spChg chg="del">
          <ac:chgData name="Milen Spasov" userId="cef1107d-a77d-4d32-bd50-18e6745e452a" providerId="ADAL" clId="{83871787-C726-49B8-852D-68B214B6E669}" dt="2021-10-24T01:06:41.258" v="46" actId="21"/>
          <ac:spMkLst>
            <pc:docMk/>
            <pc:sldMk cId="3189061390" sldId="282"/>
            <ac:spMk id="5" creationId="{85BBD18C-C356-4003-ACE7-96614CFA3E9B}"/>
          </ac:spMkLst>
        </pc:spChg>
        <pc:spChg chg="del">
          <ac:chgData name="Milen Spasov" userId="cef1107d-a77d-4d32-bd50-18e6745e452a" providerId="ADAL" clId="{83871787-C726-49B8-852D-68B214B6E669}" dt="2021-10-24T01:06:43.743" v="47" actId="21"/>
          <ac:spMkLst>
            <pc:docMk/>
            <pc:sldMk cId="3189061390" sldId="282"/>
            <ac:spMk id="6" creationId="{00000000-0000-0000-0000-000000000000}"/>
          </ac:spMkLst>
        </pc:spChg>
        <pc:spChg chg="add mod">
          <ac:chgData name="Milen Spasov" userId="cef1107d-a77d-4d32-bd50-18e6745e452a" providerId="ADAL" clId="{83871787-C726-49B8-852D-68B214B6E669}" dt="2021-10-24T01:07:01.014" v="54" actId="20577"/>
          <ac:spMkLst>
            <pc:docMk/>
            <pc:sldMk cId="3189061390" sldId="282"/>
            <ac:spMk id="8" creationId="{63656856-52E7-4D33-B715-55F4F6E3F3B9}"/>
          </ac:spMkLst>
        </pc:spChg>
        <pc:picChg chg="del">
          <ac:chgData name="Milen Spasov" userId="cef1107d-a77d-4d32-bd50-18e6745e452a" providerId="ADAL" clId="{83871787-C726-49B8-852D-68B214B6E669}" dt="2021-10-24T01:06:44.407" v="48" actId="21"/>
          <ac:picMkLst>
            <pc:docMk/>
            <pc:sldMk cId="3189061390" sldId="282"/>
            <ac:picMk id="2050" creationId="{F2E80426-C70F-4B9F-B1CA-2D6543B7BEAB}"/>
          </ac:picMkLst>
        </pc:picChg>
        <pc:picChg chg="del">
          <ac:chgData name="Milen Spasov" userId="cef1107d-a77d-4d32-bd50-18e6745e452a" providerId="ADAL" clId="{83871787-C726-49B8-852D-68B214B6E669}" dt="2021-10-24T01:06:44.992" v="49" actId="21"/>
          <ac:picMkLst>
            <pc:docMk/>
            <pc:sldMk cId="3189061390" sldId="282"/>
            <ac:picMk id="2052" creationId="{06C28D79-C831-49D0-BF7C-EA7DD88CD2C0}"/>
          </ac:picMkLst>
        </pc:picChg>
      </pc:sldChg>
      <pc:sldChg chg="del">
        <pc:chgData name="Milen Spasov" userId="cef1107d-a77d-4d32-bd50-18e6745e452a" providerId="ADAL" clId="{83871787-C726-49B8-852D-68B214B6E669}" dt="2021-10-24T01:08:28.240" v="103" actId="2696"/>
        <pc:sldMkLst>
          <pc:docMk/>
          <pc:sldMk cId="791223567" sldId="295"/>
        </pc:sldMkLst>
      </pc:sldChg>
      <pc:sldChg chg="del">
        <pc:chgData name="Milen Spasov" userId="cef1107d-a77d-4d32-bd50-18e6745e452a" providerId="ADAL" clId="{83871787-C726-49B8-852D-68B214B6E669}" dt="2021-10-24T01:08:54.066" v="107" actId="2696"/>
        <pc:sldMkLst>
          <pc:docMk/>
          <pc:sldMk cId="3715559389" sldId="305"/>
        </pc:sldMkLst>
      </pc:sldChg>
      <pc:sldChg chg="del">
        <pc:chgData name="Milen Spasov" userId="cef1107d-a77d-4d32-bd50-18e6745e452a" providerId="ADAL" clId="{83871787-C726-49B8-852D-68B214B6E669}" dt="2021-10-24T01:09:03.301" v="108" actId="2696"/>
        <pc:sldMkLst>
          <pc:docMk/>
          <pc:sldMk cId="1413223711" sldId="309"/>
        </pc:sldMkLst>
      </pc:sldChg>
      <pc:sldChg chg="del">
        <pc:chgData name="Milen Spasov" userId="cef1107d-a77d-4d32-bd50-18e6745e452a" providerId="ADAL" clId="{83871787-C726-49B8-852D-68B214B6E669}" dt="2021-10-24T01:11:11.009" v="109" actId="2696"/>
        <pc:sldMkLst>
          <pc:docMk/>
          <pc:sldMk cId="4207320929" sldId="310"/>
        </pc:sldMkLst>
      </pc:sldChg>
      <pc:sldChg chg="del">
        <pc:chgData name="Milen Spasov" userId="cef1107d-a77d-4d32-bd50-18e6745e452a" providerId="ADAL" clId="{83871787-C726-49B8-852D-68B214B6E669}" dt="2021-10-24T01:12:12.331" v="111" actId="2696"/>
        <pc:sldMkLst>
          <pc:docMk/>
          <pc:sldMk cId="4063997861" sldId="311"/>
        </pc:sldMkLst>
      </pc:sldChg>
      <pc:sldChg chg="del">
        <pc:chgData name="Milen Spasov" userId="cef1107d-a77d-4d32-bd50-18e6745e452a" providerId="ADAL" clId="{83871787-C726-49B8-852D-68B214B6E669}" dt="2021-10-24T01:11:46.410" v="110" actId="2696"/>
        <pc:sldMkLst>
          <pc:docMk/>
          <pc:sldMk cId="2564848148" sldId="312"/>
        </pc:sldMkLst>
      </pc:sldChg>
      <pc:sldChg chg="add del">
        <pc:chgData name="Milen Spasov" userId="cef1107d-a77d-4d32-bd50-18e6745e452a" providerId="ADAL" clId="{83871787-C726-49B8-852D-68B214B6E669}" dt="2021-10-24T01:08:43.536" v="106" actId="2696"/>
        <pc:sldMkLst>
          <pc:docMk/>
          <pc:sldMk cId="1569142548" sldId="313"/>
        </pc:sldMkLst>
      </pc:sldChg>
      <pc:sldChg chg="modSp add mod ord">
        <pc:chgData name="Milen Spasov" userId="cef1107d-a77d-4d32-bd50-18e6745e452a" providerId="ADAL" clId="{83871787-C726-49B8-852D-68B214B6E669}" dt="2021-10-24T01:20:53.216" v="151"/>
        <pc:sldMkLst>
          <pc:docMk/>
          <pc:sldMk cId="2726686008" sldId="314"/>
        </pc:sldMkLst>
        <pc:spChg chg="mod">
          <ac:chgData name="Milen Spasov" userId="cef1107d-a77d-4d32-bd50-18e6745e452a" providerId="ADAL" clId="{83871787-C726-49B8-852D-68B214B6E669}" dt="2021-10-24T01:07:24.814" v="102" actId="20577"/>
          <ac:spMkLst>
            <pc:docMk/>
            <pc:sldMk cId="2726686008" sldId="314"/>
            <ac:spMk id="2" creationId="{00000000-0000-0000-0000-000000000000}"/>
          </ac:spMkLst>
        </pc:spChg>
      </pc:sldChg>
      <pc:sldChg chg="addSp delSp modSp add mod delAnim">
        <pc:chgData name="Milen Spasov" userId="cef1107d-a77d-4d32-bd50-18e6745e452a" providerId="ADAL" clId="{83871787-C726-49B8-852D-68B214B6E669}" dt="2021-10-24T01:20:31.736" v="149" actId="1076"/>
        <pc:sldMkLst>
          <pc:docMk/>
          <pc:sldMk cId="3198150412" sldId="315"/>
        </pc:sldMkLst>
        <pc:spChg chg="mod">
          <ac:chgData name="Milen Spasov" userId="cef1107d-a77d-4d32-bd50-18e6745e452a" providerId="ADAL" clId="{83871787-C726-49B8-852D-68B214B6E669}" dt="2021-10-24T01:12:36.980" v="139" actId="20577"/>
          <ac:spMkLst>
            <pc:docMk/>
            <pc:sldMk cId="3198150412" sldId="315"/>
            <ac:spMk id="2" creationId="{00000000-0000-0000-0000-000000000000}"/>
          </ac:spMkLst>
        </pc:spChg>
        <pc:spChg chg="del">
          <ac:chgData name="Milen Spasov" userId="cef1107d-a77d-4d32-bd50-18e6745e452a" providerId="ADAL" clId="{83871787-C726-49B8-852D-68B214B6E669}" dt="2021-10-24T01:18:58.377" v="141" actId="21"/>
          <ac:spMkLst>
            <pc:docMk/>
            <pc:sldMk cId="3198150412" sldId="315"/>
            <ac:spMk id="8" creationId="{63656856-52E7-4D33-B715-55F4F6E3F3B9}"/>
          </ac:spMkLst>
        </pc:spChg>
        <pc:picChg chg="add del mod">
          <ac:chgData name="Milen Spasov" userId="cef1107d-a77d-4d32-bd50-18e6745e452a" providerId="ADAL" clId="{83871787-C726-49B8-852D-68B214B6E669}" dt="2021-10-24T01:20:14.522" v="143" actId="21"/>
          <ac:picMkLst>
            <pc:docMk/>
            <pc:sldMk cId="3198150412" sldId="315"/>
            <ac:picMk id="4" creationId="{460F01FE-0BD4-40BB-B6C7-287D1BC152AC}"/>
          </ac:picMkLst>
        </pc:picChg>
        <pc:picChg chg="add del">
          <ac:chgData name="Milen Spasov" userId="cef1107d-a77d-4d32-bd50-18e6745e452a" providerId="ADAL" clId="{83871787-C726-49B8-852D-68B214B6E669}" dt="2021-10-24T01:20:24.671" v="147" actId="21"/>
          <ac:picMkLst>
            <pc:docMk/>
            <pc:sldMk cId="3198150412" sldId="315"/>
            <ac:picMk id="6" creationId="{DAC4E77C-5846-4D54-B787-5433C741C29E}"/>
          </ac:picMkLst>
        </pc:picChg>
        <pc:picChg chg="add mod">
          <ac:chgData name="Milen Spasov" userId="cef1107d-a77d-4d32-bd50-18e6745e452a" providerId="ADAL" clId="{83871787-C726-49B8-852D-68B214B6E669}" dt="2021-10-24T01:20:31.736" v="149" actId="1076"/>
          <ac:picMkLst>
            <pc:docMk/>
            <pc:sldMk cId="3198150412" sldId="315"/>
            <ac:picMk id="10" creationId="{6D9BBADC-79F6-4C31-BB68-B6E940632F8F}"/>
          </ac:picMkLst>
        </pc:picChg>
      </pc:sldChg>
      <pc:sldChg chg="addSp delSp modSp add mod ord modAnim">
        <pc:chgData name="Milen Spasov" userId="cef1107d-a77d-4d32-bd50-18e6745e452a" providerId="ADAL" clId="{83871787-C726-49B8-852D-68B214B6E669}" dt="2021-10-24T16:47:26.719" v="880" actId="20577"/>
        <pc:sldMkLst>
          <pc:docMk/>
          <pc:sldMk cId="667024466" sldId="316"/>
        </pc:sldMkLst>
        <pc:spChg chg="mod">
          <ac:chgData name="Milen Spasov" userId="cef1107d-a77d-4d32-bd50-18e6745e452a" providerId="ADAL" clId="{83871787-C726-49B8-852D-68B214B6E669}" dt="2021-10-24T15:36:38.554" v="252" actId="20577"/>
          <ac:spMkLst>
            <pc:docMk/>
            <pc:sldMk cId="667024466" sldId="316"/>
            <ac:spMk id="2" creationId="{00000000-0000-0000-0000-000000000000}"/>
          </ac:spMkLst>
        </pc:spChg>
        <pc:spChg chg="mod">
          <ac:chgData name="Milen Spasov" userId="cef1107d-a77d-4d32-bd50-18e6745e452a" providerId="ADAL" clId="{83871787-C726-49B8-852D-68B214B6E669}" dt="2021-10-24T16:44:07.964" v="434" actId="20577"/>
          <ac:spMkLst>
            <pc:docMk/>
            <pc:sldMk cId="667024466" sldId="316"/>
            <ac:spMk id="8" creationId="{63656856-52E7-4D33-B715-55F4F6E3F3B9}"/>
          </ac:spMkLst>
        </pc:spChg>
        <pc:spChg chg="add mod">
          <ac:chgData name="Milen Spasov" userId="cef1107d-a77d-4d32-bd50-18e6745e452a" providerId="ADAL" clId="{83871787-C726-49B8-852D-68B214B6E669}" dt="2021-10-24T16:47:26.719" v="880" actId="20577"/>
          <ac:spMkLst>
            <pc:docMk/>
            <pc:sldMk cId="667024466" sldId="316"/>
            <ac:spMk id="9" creationId="{452610DA-4B94-4395-B67D-D56E1EF8E2CF}"/>
          </ac:spMkLst>
        </pc:spChg>
        <pc:picChg chg="add del">
          <ac:chgData name="Milen Spasov" userId="cef1107d-a77d-4d32-bd50-18e6745e452a" providerId="ADAL" clId="{83871787-C726-49B8-852D-68B214B6E669}" dt="2021-10-24T09:15:58.285" v="226"/>
          <ac:picMkLst>
            <pc:docMk/>
            <pc:sldMk cId="667024466" sldId="316"/>
            <ac:picMk id="1026" creationId="{10F0EF6E-D962-4F90-9C5A-98B98C72DCD8}"/>
          </ac:picMkLst>
        </pc:picChg>
        <pc:picChg chg="add mod">
          <ac:chgData name="Milen Spasov" userId="cef1107d-a77d-4d32-bd50-18e6745e452a" providerId="ADAL" clId="{83871787-C726-49B8-852D-68B214B6E669}" dt="2021-10-24T16:44:24.247" v="436" actId="1076"/>
          <ac:picMkLst>
            <pc:docMk/>
            <pc:sldMk cId="667024466" sldId="316"/>
            <ac:picMk id="1028" creationId="{4C79CF8A-0FCF-45CC-949C-85995229DD46}"/>
          </ac:picMkLst>
        </pc:picChg>
      </pc:sldChg>
    </pc:docChg>
  </pc:docChgLst>
  <pc:docChgLst>
    <pc:chgData name="Milen Spasov" userId="cef1107d-a77d-4d32-bd50-18e6745e452a" providerId="ADAL" clId="{3FBD4500-1FC3-4BCE-8E31-C19CDE92FEBA}"/>
    <pc:docChg chg="undo custSel addSld delSld modSld">
      <pc:chgData name="Milen Spasov" userId="cef1107d-a77d-4d32-bd50-18e6745e452a" providerId="ADAL" clId="{3FBD4500-1FC3-4BCE-8E31-C19CDE92FEBA}" dt="2021-10-20T14:16:19.610" v="1216" actId="1076"/>
      <pc:docMkLst>
        <pc:docMk/>
      </pc:docMkLst>
      <pc:sldChg chg="modSp mod">
        <pc:chgData name="Milen Spasov" userId="cef1107d-a77d-4d32-bd50-18e6745e452a" providerId="ADAL" clId="{3FBD4500-1FC3-4BCE-8E31-C19CDE92FEBA}" dt="2021-10-20T12:14:36.230" v="55" actId="20577"/>
        <pc:sldMkLst>
          <pc:docMk/>
          <pc:sldMk cId="4159982713" sldId="258"/>
        </pc:sldMkLst>
        <pc:spChg chg="mod">
          <ac:chgData name="Milen Spasov" userId="cef1107d-a77d-4d32-bd50-18e6745e452a" providerId="ADAL" clId="{3FBD4500-1FC3-4BCE-8E31-C19CDE92FEBA}" dt="2021-10-20T12:14:36.230" v="55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addSp modSp mod modAnim">
        <pc:chgData name="Milen Spasov" userId="cef1107d-a77d-4d32-bd50-18e6745e452a" providerId="ADAL" clId="{3FBD4500-1FC3-4BCE-8E31-C19CDE92FEBA}" dt="2021-10-20T13:54:30.676" v="1013" actId="2085"/>
        <pc:sldMkLst>
          <pc:docMk/>
          <pc:sldMk cId="3189061390" sldId="282"/>
        </pc:sldMkLst>
        <pc:spChg chg="mod">
          <ac:chgData name="Milen Spasov" userId="cef1107d-a77d-4d32-bd50-18e6745e452a" providerId="ADAL" clId="{3FBD4500-1FC3-4BCE-8E31-C19CDE92FEBA}" dt="2021-10-20T12:14:46.388" v="83" actId="20577"/>
          <ac:spMkLst>
            <pc:docMk/>
            <pc:sldMk cId="3189061390" sldId="282"/>
            <ac:spMk id="2" creationId="{00000000-0000-0000-0000-000000000000}"/>
          </ac:spMkLst>
        </pc:spChg>
        <pc:spChg chg="add mod">
          <ac:chgData name="Milen Spasov" userId="cef1107d-a77d-4d32-bd50-18e6745e452a" providerId="ADAL" clId="{3FBD4500-1FC3-4BCE-8E31-C19CDE92FEBA}" dt="2021-10-20T13:45:18.685" v="631" actId="20577"/>
          <ac:spMkLst>
            <pc:docMk/>
            <pc:sldMk cId="3189061390" sldId="282"/>
            <ac:spMk id="5" creationId="{85BBD18C-C356-4003-ACE7-96614CFA3E9B}"/>
          </ac:spMkLst>
        </pc:spChg>
        <pc:spChg chg="mod">
          <ac:chgData name="Milen Spasov" userId="cef1107d-a77d-4d32-bd50-18e6745e452a" providerId="ADAL" clId="{3FBD4500-1FC3-4BCE-8E31-C19CDE92FEBA}" dt="2021-10-20T13:32:47.440" v="423" actId="20577"/>
          <ac:spMkLst>
            <pc:docMk/>
            <pc:sldMk cId="3189061390" sldId="282"/>
            <ac:spMk id="6" creationId="{00000000-0000-0000-0000-000000000000}"/>
          </ac:spMkLst>
        </pc:spChg>
        <pc:picChg chg="add mod">
          <ac:chgData name="Milen Spasov" userId="cef1107d-a77d-4d32-bd50-18e6745e452a" providerId="ADAL" clId="{3FBD4500-1FC3-4BCE-8E31-C19CDE92FEBA}" dt="2021-10-20T13:54:27.345" v="1012" actId="2085"/>
          <ac:picMkLst>
            <pc:docMk/>
            <pc:sldMk cId="3189061390" sldId="282"/>
            <ac:picMk id="2050" creationId="{F2E80426-C70F-4B9F-B1CA-2D6543B7BEAB}"/>
          </ac:picMkLst>
        </pc:picChg>
        <pc:picChg chg="add mod">
          <ac:chgData name="Milen Spasov" userId="cef1107d-a77d-4d32-bd50-18e6745e452a" providerId="ADAL" clId="{3FBD4500-1FC3-4BCE-8E31-C19CDE92FEBA}" dt="2021-10-20T13:54:30.676" v="1013" actId="2085"/>
          <ac:picMkLst>
            <pc:docMk/>
            <pc:sldMk cId="3189061390" sldId="282"/>
            <ac:picMk id="2052" creationId="{06C28D79-C831-49D0-BF7C-EA7DD88CD2C0}"/>
          </ac:picMkLst>
        </pc:picChg>
      </pc:sldChg>
      <pc:sldChg chg="addSp delSp modSp mod">
        <pc:chgData name="Milen Spasov" userId="cef1107d-a77d-4d32-bd50-18e6745e452a" providerId="ADAL" clId="{3FBD4500-1FC3-4BCE-8E31-C19CDE92FEBA}" dt="2021-10-20T14:05:09.408" v="1056" actId="20577"/>
        <pc:sldMkLst>
          <pc:docMk/>
          <pc:sldMk cId="791223567" sldId="295"/>
        </pc:sldMkLst>
        <pc:spChg chg="mod">
          <ac:chgData name="Milen Spasov" userId="cef1107d-a77d-4d32-bd50-18e6745e452a" providerId="ADAL" clId="{3FBD4500-1FC3-4BCE-8E31-C19CDE92FEBA}" dt="2021-10-20T13:13:51.826" v="150" actId="20577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3FBD4500-1FC3-4BCE-8E31-C19CDE92FEBA}" dt="2021-10-20T14:05:09.408" v="1056" actId="20577"/>
          <ac:spMkLst>
            <pc:docMk/>
            <pc:sldMk cId="791223567" sldId="295"/>
            <ac:spMk id="6" creationId="{00000000-0000-0000-0000-000000000000}"/>
          </ac:spMkLst>
        </pc:spChg>
        <pc:picChg chg="del">
          <ac:chgData name="Milen Spasov" userId="cef1107d-a77d-4d32-bd50-18e6745e452a" providerId="ADAL" clId="{3FBD4500-1FC3-4BCE-8E31-C19CDE92FEBA}" dt="2021-10-20T13:12:18.675" v="130" actId="478"/>
          <ac:picMkLst>
            <pc:docMk/>
            <pc:sldMk cId="791223567" sldId="295"/>
            <ac:picMk id="3" creationId="{2357FE7C-018B-4A8F-9369-A768DD14C71E}"/>
          </ac:picMkLst>
        </pc:picChg>
        <pc:picChg chg="add mod">
          <ac:chgData name="Milen Spasov" userId="cef1107d-a77d-4d32-bd50-18e6745e452a" providerId="ADAL" clId="{3FBD4500-1FC3-4BCE-8E31-C19CDE92FEBA}" dt="2021-10-20T13:12:44.531" v="138" actId="1076"/>
          <ac:picMkLst>
            <pc:docMk/>
            <pc:sldMk cId="791223567" sldId="295"/>
            <ac:picMk id="1026" creationId="{ED9B7DBE-3F8D-43C7-95C9-0EB41C8B5987}"/>
          </ac:picMkLst>
        </pc:picChg>
      </pc:sldChg>
      <pc:sldChg chg="del">
        <pc:chgData name="Milen Spasov" userId="cef1107d-a77d-4d32-bd50-18e6745e452a" providerId="ADAL" clId="{3FBD4500-1FC3-4BCE-8E31-C19CDE92FEBA}" dt="2021-10-20T14:07:09.358" v="1070" actId="2696"/>
        <pc:sldMkLst>
          <pc:docMk/>
          <pc:sldMk cId="3666821827" sldId="296"/>
        </pc:sldMkLst>
      </pc:sldChg>
      <pc:sldChg chg="addSp delSp modSp mod modAnim">
        <pc:chgData name="Milen Spasov" userId="cef1107d-a77d-4d32-bd50-18e6745e452a" providerId="ADAL" clId="{3FBD4500-1FC3-4BCE-8E31-C19CDE92FEBA}" dt="2021-10-20T14:09:54.077" v="1152" actId="1076"/>
        <pc:sldMkLst>
          <pc:docMk/>
          <pc:sldMk cId="3715559389" sldId="305"/>
        </pc:sldMkLst>
        <pc:spChg chg="mod">
          <ac:chgData name="Milen Spasov" userId="cef1107d-a77d-4d32-bd50-18e6745e452a" providerId="ADAL" clId="{3FBD4500-1FC3-4BCE-8E31-C19CDE92FEBA}" dt="2021-10-20T13:50:44.261" v="998"/>
          <ac:spMkLst>
            <pc:docMk/>
            <pc:sldMk cId="3715559389" sldId="305"/>
            <ac:spMk id="2" creationId="{00000000-0000-0000-0000-000000000000}"/>
          </ac:spMkLst>
        </pc:spChg>
        <pc:spChg chg="del mod">
          <ac:chgData name="Milen Spasov" userId="cef1107d-a77d-4d32-bd50-18e6745e452a" providerId="ADAL" clId="{3FBD4500-1FC3-4BCE-8E31-C19CDE92FEBA}" dt="2021-10-20T13:51:02.049" v="1002" actId="21"/>
          <ac:spMkLst>
            <pc:docMk/>
            <pc:sldMk cId="3715559389" sldId="305"/>
            <ac:spMk id="6" creationId="{00000000-0000-0000-0000-000000000000}"/>
          </ac:spMkLst>
        </pc:spChg>
        <pc:spChg chg="add mod">
          <ac:chgData name="Milen Spasov" userId="cef1107d-a77d-4d32-bd50-18e6745e452a" providerId="ADAL" clId="{3FBD4500-1FC3-4BCE-8E31-C19CDE92FEBA}" dt="2021-10-20T14:01:53.252" v="1014" actId="20577"/>
          <ac:spMkLst>
            <pc:docMk/>
            <pc:sldMk cId="3715559389" sldId="305"/>
            <ac:spMk id="8" creationId="{3FC1904A-4644-4F20-9908-1A08176C207F}"/>
          </ac:spMkLst>
        </pc:spChg>
        <pc:spChg chg="add mod">
          <ac:chgData name="Milen Spasov" userId="cef1107d-a77d-4d32-bd50-18e6745e452a" providerId="ADAL" clId="{3FBD4500-1FC3-4BCE-8E31-C19CDE92FEBA}" dt="2021-10-20T14:03:33.656" v="1045" actId="1076"/>
          <ac:spMkLst>
            <pc:docMk/>
            <pc:sldMk cId="3715559389" sldId="305"/>
            <ac:spMk id="9" creationId="{A898E17F-5E79-457F-B8A5-B538E726A7B6}"/>
          </ac:spMkLst>
        </pc:spChg>
        <pc:spChg chg="add mod">
          <ac:chgData name="Milen Spasov" userId="cef1107d-a77d-4d32-bd50-18e6745e452a" providerId="ADAL" clId="{3FBD4500-1FC3-4BCE-8E31-C19CDE92FEBA}" dt="2021-10-20T14:03:39.042" v="1046" actId="1076"/>
          <ac:spMkLst>
            <pc:docMk/>
            <pc:sldMk cId="3715559389" sldId="305"/>
            <ac:spMk id="10" creationId="{5FDACF22-F33E-4ADF-97D8-5F150BA7A78E}"/>
          </ac:spMkLst>
        </pc:spChg>
        <pc:picChg chg="del">
          <ac:chgData name="Milen Spasov" userId="cef1107d-a77d-4d32-bd50-18e6745e452a" providerId="ADAL" clId="{3FBD4500-1FC3-4BCE-8E31-C19CDE92FEBA}" dt="2021-10-20T13:50:38.539" v="997" actId="21"/>
          <ac:picMkLst>
            <pc:docMk/>
            <pc:sldMk cId="3715559389" sldId="305"/>
            <ac:picMk id="4" creationId="{2415A665-1D99-4737-AA08-BD21E79F7BBC}"/>
          </ac:picMkLst>
        </pc:picChg>
        <pc:picChg chg="add mod">
          <ac:chgData name="Milen Spasov" userId="cef1107d-a77d-4d32-bd50-18e6745e452a" providerId="ADAL" clId="{3FBD4500-1FC3-4BCE-8E31-C19CDE92FEBA}" dt="2021-10-20T14:09:54.077" v="1152" actId="1076"/>
          <ac:picMkLst>
            <pc:docMk/>
            <pc:sldMk cId="3715559389" sldId="305"/>
            <ac:picMk id="3074" creationId="{159CCA10-3EC6-4859-AB83-D3B0F6E1BF9A}"/>
          </ac:picMkLst>
        </pc:picChg>
      </pc:sldChg>
      <pc:sldChg chg="del">
        <pc:chgData name="Milen Spasov" userId="cef1107d-a77d-4d32-bd50-18e6745e452a" providerId="ADAL" clId="{3FBD4500-1FC3-4BCE-8E31-C19CDE92FEBA}" dt="2021-10-20T14:08:06.838" v="1144" actId="2696"/>
        <pc:sldMkLst>
          <pc:docMk/>
          <pc:sldMk cId="3188510484" sldId="307"/>
        </pc:sldMkLst>
      </pc:sldChg>
      <pc:sldChg chg="del">
        <pc:chgData name="Milen Spasov" userId="cef1107d-a77d-4d32-bd50-18e6745e452a" providerId="ADAL" clId="{3FBD4500-1FC3-4BCE-8E31-C19CDE92FEBA}" dt="2021-10-20T14:08:09.324" v="1145" actId="2696"/>
        <pc:sldMkLst>
          <pc:docMk/>
          <pc:sldMk cId="2356699583" sldId="308"/>
        </pc:sldMkLst>
      </pc:sldChg>
      <pc:sldChg chg="delSp modSp add mod delAnim">
        <pc:chgData name="Milen Spasov" userId="cef1107d-a77d-4d32-bd50-18e6745e452a" providerId="ADAL" clId="{3FBD4500-1FC3-4BCE-8E31-C19CDE92FEBA}" dt="2021-10-20T14:04:53.138" v="1053" actId="21"/>
        <pc:sldMkLst>
          <pc:docMk/>
          <pc:sldMk cId="1413223711" sldId="309"/>
        </pc:sldMkLst>
        <pc:spChg chg="mod">
          <ac:chgData name="Milen Spasov" userId="cef1107d-a77d-4d32-bd50-18e6745e452a" providerId="ADAL" clId="{3FBD4500-1FC3-4BCE-8E31-C19CDE92FEBA}" dt="2021-10-20T14:04:32.013" v="1048"/>
          <ac:spMkLst>
            <pc:docMk/>
            <pc:sldMk cId="1413223711" sldId="309"/>
            <ac:spMk id="2" creationId="{00000000-0000-0000-0000-000000000000}"/>
          </ac:spMkLst>
        </pc:spChg>
        <pc:spChg chg="mod">
          <ac:chgData name="Milen Spasov" userId="cef1107d-a77d-4d32-bd50-18e6745e452a" providerId="ADAL" clId="{3FBD4500-1FC3-4BCE-8E31-C19CDE92FEBA}" dt="2021-10-20T14:04:43.747" v="1049"/>
          <ac:spMkLst>
            <pc:docMk/>
            <pc:sldMk cId="1413223711" sldId="309"/>
            <ac:spMk id="8" creationId="{3FC1904A-4644-4F20-9908-1A08176C207F}"/>
          </ac:spMkLst>
        </pc:spChg>
        <pc:spChg chg="mod">
          <ac:chgData name="Milen Spasov" userId="cef1107d-a77d-4d32-bd50-18e6745e452a" providerId="ADAL" clId="{3FBD4500-1FC3-4BCE-8E31-C19CDE92FEBA}" dt="2021-10-20T14:04:49.972" v="1050"/>
          <ac:spMkLst>
            <pc:docMk/>
            <pc:sldMk cId="1413223711" sldId="309"/>
            <ac:spMk id="9" creationId="{A898E17F-5E79-457F-B8A5-B538E726A7B6}"/>
          </ac:spMkLst>
        </pc:spChg>
        <pc:spChg chg="del mod">
          <ac:chgData name="Milen Spasov" userId="cef1107d-a77d-4d32-bd50-18e6745e452a" providerId="ADAL" clId="{3FBD4500-1FC3-4BCE-8E31-C19CDE92FEBA}" dt="2021-10-20T14:04:52.503" v="1052" actId="21"/>
          <ac:spMkLst>
            <pc:docMk/>
            <pc:sldMk cId="1413223711" sldId="309"/>
            <ac:spMk id="10" creationId="{5FDACF22-F33E-4ADF-97D8-5F150BA7A78E}"/>
          </ac:spMkLst>
        </pc:spChg>
        <pc:picChg chg="del">
          <ac:chgData name="Milen Spasov" userId="cef1107d-a77d-4d32-bd50-18e6745e452a" providerId="ADAL" clId="{3FBD4500-1FC3-4BCE-8E31-C19CDE92FEBA}" dt="2021-10-20T14:04:53.138" v="1053" actId="21"/>
          <ac:picMkLst>
            <pc:docMk/>
            <pc:sldMk cId="1413223711" sldId="309"/>
            <ac:picMk id="3074" creationId="{159CCA10-3EC6-4859-AB83-D3B0F6E1BF9A}"/>
          </ac:picMkLst>
        </pc:picChg>
      </pc:sldChg>
      <pc:sldChg chg="addSp delSp modSp add mod modAnim">
        <pc:chgData name="Milen Spasov" userId="cef1107d-a77d-4d32-bd50-18e6745e452a" providerId="ADAL" clId="{3FBD4500-1FC3-4BCE-8E31-C19CDE92FEBA}" dt="2021-10-20T14:16:19.610" v="1216" actId="1076"/>
        <pc:sldMkLst>
          <pc:docMk/>
          <pc:sldMk cId="4207320929" sldId="310"/>
        </pc:sldMkLst>
        <pc:spChg chg="mod">
          <ac:chgData name="Milen Spasov" userId="cef1107d-a77d-4d32-bd50-18e6745e452a" providerId="ADAL" clId="{3FBD4500-1FC3-4BCE-8E31-C19CDE92FEBA}" dt="2021-10-20T14:05:02.753" v="1055"/>
          <ac:spMkLst>
            <pc:docMk/>
            <pc:sldMk cId="4207320929" sldId="310"/>
            <ac:spMk id="2" creationId="{00000000-0000-0000-0000-000000000000}"/>
          </ac:spMkLst>
        </pc:spChg>
        <pc:spChg chg="add mod">
          <ac:chgData name="Milen Spasov" userId="cef1107d-a77d-4d32-bd50-18e6745e452a" providerId="ADAL" clId="{3FBD4500-1FC3-4BCE-8E31-C19CDE92FEBA}" dt="2021-10-20T14:14:40.789" v="1189" actId="1076"/>
          <ac:spMkLst>
            <pc:docMk/>
            <pc:sldMk cId="4207320929" sldId="310"/>
            <ac:spMk id="6" creationId="{316D04D4-9A45-4EC5-BB1D-2EC6E2AE9ACE}"/>
          </ac:spMkLst>
        </pc:spChg>
        <pc:spChg chg="mod">
          <ac:chgData name="Milen Spasov" userId="cef1107d-a77d-4d32-bd50-18e6745e452a" providerId="ADAL" clId="{3FBD4500-1FC3-4BCE-8E31-C19CDE92FEBA}" dt="2021-10-20T14:15:04.154" v="1200" actId="20577"/>
          <ac:spMkLst>
            <pc:docMk/>
            <pc:sldMk cId="4207320929" sldId="310"/>
            <ac:spMk id="8" creationId="{3FC1904A-4644-4F20-9908-1A08176C207F}"/>
          </ac:spMkLst>
        </pc:spChg>
        <pc:spChg chg="mod">
          <ac:chgData name="Milen Spasov" userId="cef1107d-a77d-4d32-bd50-18e6745e452a" providerId="ADAL" clId="{3FBD4500-1FC3-4BCE-8E31-C19CDE92FEBA}" dt="2021-10-20T14:15:43.605" v="1213" actId="1076"/>
          <ac:spMkLst>
            <pc:docMk/>
            <pc:sldMk cId="4207320929" sldId="310"/>
            <ac:spMk id="9" creationId="{A898E17F-5E79-457F-B8A5-B538E726A7B6}"/>
          </ac:spMkLst>
        </pc:spChg>
        <pc:spChg chg="add mod">
          <ac:chgData name="Milen Spasov" userId="cef1107d-a77d-4d32-bd50-18e6745e452a" providerId="ADAL" clId="{3FBD4500-1FC3-4BCE-8E31-C19CDE92FEBA}" dt="2021-10-20T14:14:41.854" v="1190" actId="1076"/>
          <ac:spMkLst>
            <pc:docMk/>
            <pc:sldMk cId="4207320929" sldId="310"/>
            <ac:spMk id="10" creationId="{1E32ED3E-4638-499B-8EBF-587C4810B1DA}"/>
          </ac:spMkLst>
        </pc:spChg>
        <pc:spChg chg="add mod">
          <ac:chgData name="Milen Spasov" userId="cef1107d-a77d-4d32-bd50-18e6745e452a" providerId="ADAL" clId="{3FBD4500-1FC3-4BCE-8E31-C19CDE92FEBA}" dt="2021-10-20T14:14:52.122" v="1193" actId="1076"/>
          <ac:spMkLst>
            <pc:docMk/>
            <pc:sldMk cId="4207320929" sldId="310"/>
            <ac:spMk id="11" creationId="{C418BBAD-E273-494A-ADDD-695F7750454F}"/>
          </ac:spMkLst>
        </pc:spChg>
        <pc:spChg chg="add mod">
          <ac:chgData name="Milen Spasov" userId="cef1107d-a77d-4d32-bd50-18e6745e452a" providerId="ADAL" clId="{3FBD4500-1FC3-4BCE-8E31-C19CDE92FEBA}" dt="2021-10-20T14:16:19.610" v="1216" actId="1076"/>
          <ac:spMkLst>
            <pc:docMk/>
            <pc:sldMk cId="4207320929" sldId="310"/>
            <ac:spMk id="12" creationId="{10CE17C6-351C-4226-BAB6-FC2F2BA0D1EB}"/>
          </ac:spMkLst>
        </pc:spChg>
        <pc:graphicFrameChg chg="add del mod modGraphic">
          <ac:chgData name="Milen Spasov" userId="cef1107d-a77d-4d32-bd50-18e6745e452a" providerId="ADAL" clId="{3FBD4500-1FC3-4BCE-8E31-C19CDE92FEBA}" dt="2021-10-20T14:14:27.010" v="1186" actId="1032"/>
          <ac:graphicFrameMkLst>
            <pc:docMk/>
            <pc:sldMk cId="4207320929" sldId="310"/>
            <ac:graphicFrameMk id="3" creationId="{8B9E2CE3-908D-4126-93C8-A7F2CF630018}"/>
          </ac:graphicFrameMkLst>
        </pc:graphicFrameChg>
        <pc:picChg chg="add mod">
          <ac:chgData name="Milen Spasov" userId="cef1107d-a77d-4d32-bd50-18e6745e452a" providerId="ADAL" clId="{3FBD4500-1FC3-4BCE-8E31-C19CDE92FEBA}" dt="2021-10-20T14:15:46.774" v="1214" actId="1076"/>
          <ac:picMkLst>
            <pc:docMk/>
            <pc:sldMk cId="4207320929" sldId="310"/>
            <ac:picMk id="5122" creationId="{AEB0D05C-7CE5-4DC3-B6EE-2F39FF2A5B43}"/>
          </ac:picMkLst>
        </pc:picChg>
      </pc:sldChg>
      <pc:sldChg chg="addSp modSp add mod modAnim">
        <pc:chgData name="Milen Spasov" userId="cef1107d-a77d-4d32-bd50-18e6745e452a" providerId="ADAL" clId="{3FBD4500-1FC3-4BCE-8E31-C19CDE92FEBA}" dt="2021-10-20T14:08:02.767" v="1143" actId="20577"/>
        <pc:sldMkLst>
          <pc:docMk/>
          <pc:sldMk cId="4063997861" sldId="311"/>
        </pc:sldMkLst>
        <pc:spChg chg="mod">
          <ac:chgData name="Milen Spasov" userId="cef1107d-a77d-4d32-bd50-18e6745e452a" providerId="ADAL" clId="{3FBD4500-1FC3-4BCE-8E31-C19CDE92FEBA}" dt="2021-10-20T14:07:21.539" v="1072"/>
          <ac:spMkLst>
            <pc:docMk/>
            <pc:sldMk cId="4063997861" sldId="311"/>
            <ac:spMk id="2" creationId="{00000000-0000-0000-0000-000000000000}"/>
          </ac:spMkLst>
        </pc:spChg>
        <pc:spChg chg="add mod">
          <ac:chgData name="Milen Spasov" userId="cef1107d-a77d-4d32-bd50-18e6745e452a" providerId="ADAL" clId="{3FBD4500-1FC3-4BCE-8E31-C19CDE92FEBA}" dt="2021-10-20T14:08:02.767" v="1143" actId="20577"/>
          <ac:spMkLst>
            <pc:docMk/>
            <pc:sldMk cId="4063997861" sldId="311"/>
            <ac:spMk id="6" creationId="{18A59F19-7925-4CEF-9D9D-CC36548A00B3}"/>
          </ac:spMkLst>
        </pc:spChg>
        <pc:spChg chg="mod">
          <ac:chgData name="Milen Spasov" userId="cef1107d-a77d-4d32-bd50-18e6745e452a" providerId="ADAL" clId="{3FBD4500-1FC3-4BCE-8E31-C19CDE92FEBA}" dt="2021-10-20T14:07:33.251" v="1074"/>
          <ac:spMkLst>
            <pc:docMk/>
            <pc:sldMk cId="4063997861" sldId="311"/>
            <ac:spMk id="8" creationId="{3FC1904A-4644-4F20-9908-1A08176C207F}"/>
          </ac:spMkLst>
        </pc:spChg>
        <pc:spChg chg="mod">
          <ac:chgData name="Milen Spasov" userId="cef1107d-a77d-4d32-bd50-18e6745e452a" providerId="ADAL" clId="{3FBD4500-1FC3-4BCE-8E31-C19CDE92FEBA}" dt="2021-10-20T14:07:43.906" v="1075"/>
          <ac:spMkLst>
            <pc:docMk/>
            <pc:sldMk cId="4063997861" sldId="311"/>
            <ac:spMk id="9" creationId="{A898E17F-5E79-457F-B8A5-B538E726A7B6}"/>
          </ac:spMkLst>
        </pc:spChg>
      </pc:sldChg>
    </pc:docChg>
  </pc:docChgLst>
  <pc:docChgLst>
    <pc:chgData name="Milen Spasov" userId="cef1107d-a77d-4d32-bd50-18e6745e452a" providerId="ADAL" clId="{6504BB63-59C8-4B79-950D-341D56D8F942}"/>
    <pc:docChg chg="undo custSel addSld delSld modSld">
      <pc:chgData name="Milen Spasov" userId="cef1107d-a77d-4d32-bd50-18e6745e452a" providerId="ADAL" clId="{6504BB63-59C8-4B79-950D-341D56D8F942}" dt="2021-10-10T01:58:08.649" v="4311" actId="2696"/>
      <pc:docMkLst>
        <pc:docMk/>
      </pc:docMkLst>
      <pc:sldChg chg="modSp mod">
        <pc:chgData name="Milen Spasov" userId="cef1107d-a77d-4d32-bd50-18e6745e452a" providerId="ADAL" clId="{6504BB63-59C8-4B79-950D-341D56D8F942}" dt="2021-10-10T00:44:52.247" v="53" actId="20577"/>
        <pc:sldMkLst>
          <pc:docMk/>
          <pc:sldMk cId="4159982713" sldId="258"/>
        </pc:sldMkLst>
        <pc:spChg chg="mod">
          <ac:chgData name="Milen Spasov" userId="cef1107d-a77d-4d32-bd50-18e6745e452a" providerId="ADAL" clId="{6504BB63-59C8-4B79-950D-341D56D8F942}" dt="2021-10-10T00:44:52.247" v="53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delSp modSp mod delAnim modAnim">
        <pc:chgData name="Milen Spasov" userId="cef1107d-a77d-4d32-bd50-18e6745e452a" providerId="ADAL" clId="{6504BB63-59C8-4B79-950D-341D56D8F942}" dt="2021-10-10T01:07:58.850" v="1455" actId="20577"/>
        <pc:sldMkLst>
          <pc:docMk/>
          <pc:sldMk cId="3189061390" sldId="282"/>
        </pc:sldMkLst>
        <pc:spChg chg="mod">
          <ac:chgData name="Milen Spasov" userId="cef1107d-a77d-4d32-bd50-18e6745e452a" providerId="ADAL" clId="{6504BB63-59C8-4B79-950D-341D56D8F942}" dt="2021-10-10T00:44:40.853" v="26" actId="20577"/>
          <ac:spMkLst>
            <pc:docMk/>
            <pc:sldMk cId="3189061390" sldId="282"/>
            <ac:spMk id="2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0:44:33.021" v="22" actId="21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6504BB63-59C8-4B79-950D-341D56D8F942}" dt="2021-10-10T01:07:58.850" v="1455" actId="20577"/>
          <ac:spMkLst>
            <pc:docMk/>
            <pc:sldMk cId="3189061390" sldId="282"/>
            <ac:spMk id="6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0:44:35.824" v="23" actId="21"/>
          <ac:spMkLst>
            <pc:docMk/>
            <pc:sldMk cId="3189061390" sldId="282"/>
            <ac:spMk id="8" creationId="{28FA3479-E460-414E-A3BE-6A7D828E8788}"/>
          </ac:spMkLst>
        </pc:spChg>
      </pc:sldChg>
      <pc:sldChg chg="del">
        <pc:chgData name="Milen Spasov" userId="cef1107d-a77d-4d32-bd50-18e6745e452a" providerId="ADAL" clId="{6504BB63-59C8-4B79-950D-341D56D8F942}" dt="2021-10-10T00:59:50.462" v="1037" actId="2696"/>
        <pc:sldMkLst>
          <pc:docMk/>
          <pc:sldMk cId="3349829652" sldId="283"/>
        </pc:sldMkLst>
      </pc:sldChg>
      <pc:sldChg chg="del">
        <pc:chgData name="Milen Spasov" userId="cef1107d-a77d-4d32-bd50-18e6745e452a" providerId="ADAL" clId="{6504BB63-59C8-4B79-950D-341D56D8F942}" dt="2021-10-10T00:59:52.258" v="1038" actId="2696"/>
        <pc:sldMkLst>
          <pc:docMk/>
          <pc:sldMk cId="795920418" sldId="285"/>
        </pc:sldMkLst>
      </pc:sldChg>
      <pc:sldChg chg="del">
        <pc:chgData name="Milen Spasov" userId="cef1107d-a77d-4d32-bd50-18e6745e452a" providerId="ADAL" clId="{6504BB63-59C8-4B79-950D-341D56D8F942}" dt="2021-10-10T01:26:45.312" v="3244" actId="2696"/>
        <pc:sldMkLst>
          <pc:docMk/>
          <pc:sldMk cId="2612779196" sldId="287"/>
        </pc:sldMkLst>
      </pc:sldChg>
      <pc:sldChg chg="del">
        <pc:chgData name="Milen Spasov" userId="cef1107d-a77d-4d32-bd50-18e6745e452a" providerId="ADAL" clId="{6504BB63-59C8-4B79-950D-341D56D8F942}" dt="2021-10-10T01:26:47.325" v="3245" actId="2696"/>
        <pc:sldMkLst>
          <pc:docMk/>
          <pc:sldMk cId="1124037223" sldId="288"/>
        </pc:sldMkLst>
      </pc:sldChg>
      <pc:sldChg chg="del">
        <pc:chgData name="Milen Spasov" userId="cef1107d-a77d-4d32-bd50-18e6745e452a" providerId="ADAL" clId="{6504BB63-59C8-4B79-950D-341D56D8F942}" dt="2021-10-10T01:58:08.649" v="4311" actId="2696"/>
        <pc:sldMkLst>
          <pc:docMk/>
          <pc:sldMk cId="2060553397" sldId="289"/>
        </pc:sldMkLst>
      </pc:sldChg>
      <pc:sldChg chg="del">
        <pc:chgData name="Milen Spasov" userId="cef1107d-a77d-4d32-bd50-18e6745e452a" providerId="ADAL" clId="{6504BB63-59C8-4B79-950D-341D56D8F942}" dt="2021-10-10T01:27:34.064" v="3246" actId="2696"/>
        <pc:sldMkLst>
          <pc:docMk/>
          <pc:sldMk cId="822473328" sldId="290"/>
        </pc:sldMkLst>
      </pc:sldChg>
      <pc:sldChg chg="del">
        <pc:chgData name="Milen Spasov" userId="cef1107d-a77d-4d32-bd50-18e6745e452a" providerId="ADAL" clId="{6504BB63-59C8-4B79-950D-341D56D8F942}" dt="2021-10-10T01:27:36.865" v="3247" actId="2696"/>
        <pc:sldMkLst>
          <pc:docMk/>
          <pc:sldMk cId="3974325831" sldId="291"/>
        </pc:sldMkLst>
      </pc:sldChg>
      <pc:sldChg chg="del">
        <pc:chgData name="Milen Spasov" userId="cef1107d-a77d-4d32-bd50-18e6745e452a" providerId="ADAL" clId="{6504BB63-59C8-4B79-950D-341D56D8F942}" dt="2021-10-10T01:26:43.423" v="3243" actId="2696"/>
        <pc:sldMkLst>
          <pc:docMk/>
          <pc:sldMk cId="2456191930" sldId="293"/>
        </pc:sldMkLst>
      </pc:sldChg>
      <pc:sldChg chg="del">
        <pc:chgData name="Milen Spasov" userId="cef1107d-a77d-4d32-bd50-18e6745e452a" providerId="ADAL" clId="{6504BB63-59C8-4B79-950D-341D56D8F942}" dt="2021-10-10T00:54:00.212" v="525" actId="2696"/>
        <pc:sldMkLst>
          <pc:docMk/>
          <pc:sldMk cId="3301094207" sldId="294"/>
        </pc:sldMkLst>
      </pc:sldChg>
      <pc:sldChg chg="addSp modSp add mod modAnim">
        <pc:chgData name="Milen Spasov" userId="cef1107d-a77d-4d32-bd50-18e6745e452a" providerId="ADAL" clId="{6504BB63-59C8-4B79-950D-341D56D8F942}" dt="2021-10-10T01:01:35.805" v="1122" actId="123"/>
        <pc:sldMkLst>
          <pc:docMk/>
          <pc:sldMk cId="791223567" sldId="295"/>
        </pc:sldMkLst>
        <pc:spChg chg="mod">
          <ac:chgData name="Milen Spasov" userId="cef1107d-a77d-4d32-bd50-18e6745e452a" providerId="ADAL" clId="{6504BB63-59C8-4B79-950D-341D56D8F942}" dt="2021-10-10T00:54:37.341" v="581" actId="20577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6504BB63-59C8-4B79-950D-341D56D8F942}" dt="2021-10-10T01:01:35.805" v="1122" actId="123"/>
          <ac:spMkLst>
            <pc:docMk/>
            <pc:sldMk cId="791223567" sldId="295"/>
            <ac:spMk id="6" creationId="{00000000-0000-0000-0000-000000000000}"/>
          </ac:spMkLst>
        </pc:spChg>
        <pc:picChg chg="add mod">
          <ac:chgData name="Milen Spasov" userId="cef1107d-a77d-4d32-bd50-18e6745e452a" providerId="ADAL" clId="{6504BB63-59C8-4B79-950D-341D56D8F942}" dt="2021-10-10T00:55:43.243" v="591" actId="1076"/>
          <ac:picMkLst>
            <pc:docMk/>
            <pc:sldMk cId="791223567" sldId="295"/>
            <ac:picMk id="1026" creationId="{C6F1967A-7B65-40CA-BAB4-655877F9C724}"/>
          </ac:picMkLst>
        </pc:picChg>
      </pc:sldChg>
      <pc:sldChg chg="addSp modSp add mod modAnim">
        <pc:chgData name="Milen Spasov" userId="cef1107d-a77d-4d32-bd50-18e6745e452a" providerId="ADAL" clId="{6504BB63-59C8-4B79-950D-341D56D8F942}" dt="2021-10-10T01:02:01.862" v="1125" actId="1076"/>
        <pc:sldMkLst>
          <pc:docMk/>
          <pc:sldMk cId="3666821827" sldId="296"/>
        </pc:sldMkLst>
        <pc:spChg chg="mod">
          <ac:chgData name="Milen Spasov" userId="cef1107d-a77d-4d32-bd50-18e6745e452a" providerId="ADAL" clId="{6504BB63-59C8-4B79-950D-341D56D8F942}" dt="2021-10-10T01:00:18.299" v="1048" actId="20577"/>
          <ac:spMkLst>
            <pc:docMk/>
            <pc:sldMk cId="3666821827" sldId="296"/>
            <ac:spMk id="2" creationId="{00000000-0000-0000-0000-000000000000}"/>
          </ac:spMkLst>
        </pc:spChg>
        <pc:spChg chg="mod">
          <ac:chgData name="Milen Spasov" userId="cef1107d-a77d-4d32-bd50-18e6745e452a" providerId="ADAL" clId="{6504BB63-59C8-4B79-950D-341D56D8F942}" dt="2021-10-10T01:01:30.910" v="1121" actId="123"/>
          <ac:spMkLst>
            <pc:docMk/>
            <pc:sldMk cId="3666821827" sldId="296"/>
            <ac:spMk id="6" creationId="{00000000-0000-0000-0000-000000000000}"/>
          </ac:spMkLst>
        </pc:spChg>
        <pc:picChg chg="add mod">
          <ac:chgData name="Milen Spasov" userId="cef1107d-a77d-4d32-bd50-18e6745e452a" providerId="ADAL" clId="{6504BB63-59C8-4B79-950D-341D56D8F942}" dt="2021-10-10T01:02:01.862" v="1125" actId="1076"/>
          <ac:picMkLst>
            <pc:docMk/>
            <pc:sldMk cId="3666821827" sldId="296"/>
            <ac:picMk id="2050" creationId="{0F668E54-3EDE-4348-9BA2-21C7828DD915}"/>
          </ac:picMkLst>
        </pc:picChg>
      </pc:sldChg>
      <pc:sldChg chg="addSp delSp modSp add mod">
        <pc:chgData name="Milen Spasov" userId="cef1107d-a77d-4d32-bd50-18e6745e452a" providerId="ADAL" clId="{6504BB63-59C8-4B79-950D-341D56D8F942}" dt="2021-10-10T01:13:56.296" v="2030" actId="20577"/>
        <pc:sldMkLst>
          <pc:docMk/>
          <pc:sldMk cId="3102634901" sldId="297"/>
        </pc:sldMkLst>
        <pc:spChg chg="mod">
          <ac:chgData name="Milen Spasov" userId="cef1107d-a77d-4d32-bd50-18e6745e452a" providerId="ADAL" clId="{6504BB63-59C8-4B79-950D-341D56D8F942}" dt="2021-10-10T01:03:30.739" v="1239" actId="20577"/>
          <ac:spMkLst>
            <pc:docMk/>
            <pc:sldMk cId="3102634901" sldId="297"/>
            <ac:spMk id="2" creationId="{00000000-0000-0000-0000-000000000000}"/>
          </ac:spMkLst>
        </pc:spChg>
        <pc:spChg chg="add del">
          <ac:chgData name="Milen Spasov" userId="cef1107d-a77d-4d32-bd50-18e6745e452a" providerId="ADAL" clId="{6504BB63-59C8-4B79-950D-341D56D8F942}" dt="2021-10-10T01:04:52.526" v="1258"/>
          <ac:spMkLst>
            <pc:docMk/>
            <pc:sldMk cId="3102634901" sldId="297"/>
            <ac:spMk id="3" creationId="{88F00EBA-5FBA-43B2-B7C2-D108F1AF3B3C}"/>
          </ac:spMkLst>
        </pc:spChg>
        <pc:spChg chg="add del">
          <ac:chgData name="Milen Spasov" userId="cef1107d-a77d-4d32-bd50-18e6745e452a" providerId="ADAL" clId="{6504BB63-59C8-4B79-950D-341D56D8F942}" dt="2021-10-10T01:05:00.314" v="1262"/>
          <ac:spMkLst>
            <pc:docMk/>
            <pc:sldMk cId="3102634901" sldId="297"/>
            <ac:spMk id="4" creationId="{79B83338-1D24-45D8-BA36-6B7D6B89FC07}"/>
          </ac:spMkLst>
        </pc:spChg>
        <pc:spChg chg="add del mod">
          <ac:chgData name="Milen Spasov" userId="cef1107d-a77d-4d32-bd50-18e6745e452a" providerId="ADAL" clId="{6504BB63-59C8-4B79-950D-341D56D8F942}" dt="2021-10-10T01:05:00.076" v="1261"/>
          <ac:spMkLst>
            <pc:docMk/>
            <pc:sldMk cId="3102634901" sldId="297"/>
            <ac:spMk id="5" creationId="{BB50F8E8-4E07-4ECB-9874-09EAD64B31A5}"/>
          </ac:spMkLst>
        </pc:spChg>
        <pc:spChg chg="mod">
          <ac:chgData name="Milen Spasov" userId="cef1107d-a77d-4d32-bd50-18e6745e452a" providerId="ADAL" clId="{6504BB63-59C8-4B79-950D-341D56D8F942}" dt="2021-10-10T01:13:56.296" v="2030" actId="20577"/>
          <ac:spMkLst>
            <pc:docMk/>
            <pc:sldMk cId="3102634901" sldId="297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6504BB63-59C8-4B79-950D-341D56D8F942}" dt="2021-10-10T01:05:11.402" v="1266"/>
          <ac:spMkLst>
            <pc:docMk/>
            <pc:sldMk cId="3102634901" sldId="297"/>
            <ac:spMk id="8" creationId="{0C0138F1-41DE-4510-AA40-397BF65A7C88}"/>
          </ac:spMkLst>
        </pc:spChg>
        <pc:picChg chg="del">
          <ac:chgData name="Milen Spasov" userId="cef1107d-a77d-4d32-bd50-18e6745e452a" providerId="ADAL" clId="{6504BB63-59C8-4B79-950D-341D56D8F942}" dt="2021-10-10T01:02:12.151" v="1127" actId="21"/>
          <ac:picMkLst>
            <pc:docMk/>
            <pc:sldMk cId="3102634901" sldId="297"/>
            <ac:picMk id="2050" creationId="{0F668E54-3EDE-4348-9BA2-21C7828DD915}"/>
          </ac:picMkLst>
        </pc:picChg>
        <pc:picChg chg="add mod">
          <ac:chgData name="Milen Spasov" userId="cef1107d-a77d-4d32-bd50-18e6745e452a" providerId="ADAL" clId="{6504BB63-59C8-4B79-950D-341D56D8F942}" dt="2021-10-10T01:05:40.540" v="1268" actId="1076"/>
          <ac:picMkLst>
            <pc:docMk/>
            <pc:sldMk cId="3102634901" sldId="297"/>
            <ac:picMk id="3082" creationId="{C498806F-527E-4282-A0AD-4989B5699F10}"/>
          </ac:picMkLst>
        </pc:picChg>
      </pc:sldChg>
      <pc:sldChg chg="addSp delSp modSp add mod delAnim modAnim">
        <pc:chgData name="Milen Spasov" userId="cef1107d-a77d-4d32-bd50-18e6745e452a" providerId="ADAL" clId="{6504BB63-59C8-4B79-950D-341D56D8F942}" dt="2021-10-10T01:41:29.278" v="4310" actId="1076"/>
        <pc:sldMkLst>
          <pc:docMk/>
          <pc:sldMk cId="2428438951" sldId="298"/>
        </pc:sldMkLst>
        <pc:spChg chg="mod">
          <ac:chgData name="Milen Spasov" userId="cef1107d-a77d-4d32-bd50-18e6745e452a" providerId="ADAL" clId="{6504BB63-59C8-4B79-950D-341D56D8F942}" dt="2021-10-10T01:18:03.172" v="2171" actId="1076"/>
          <ac:spMkLst>
            <pc:docMk/>
            <pc:sldMk cId="2428438951" sldId="298"/>
            <ac:spMk id="2" creationId="{00000000-0000-0000-0000-000000000000}"/>
          </ac:spMkLst>
        </pc:spChg>
        <pc:spChg chg="del">
          <ac:chgData name="Milen Spasov" userId="cef1107d-a77d-4d32-bd50-18e6745e452a" providerId="ADAL" clId="{6504BB63-59C8-4B79-950D-341D56D8F942}" dt="2021-10-10T01:17:44.815" v="2150" actId="21"/>
          <ac:spMkLst>
            <pc:docMk/>
            <pc:sldMk cId="2428438951" sldId="298"/>
            <ac:spMk id="6" creationId="{00000000-0000-0000-0000-000000000000}"/>
          </ac:spMkLst>
        </pc:spChg>
        <pc:spChg chg="add mod">
          <ac:chgData name="Milen Spasov" userId="cef1107d-a77d-4d32-bd50-18e6745e452a" providerId="ADAL" clId="{6504BB63-59C8-4B79-950D-341D56D8F942}" dt="2021-10-10T01:41:12.176" v="4308" actId="20577"/>
          <ac:spMkLst>
            <pc:docMk/>
            <pc:sldMk cId="2428438951" sldId="298"/>
            <ac:spMk id="8" creationId="{4EB5A2CE-88B5-4A90-9099-0D8E32879942}"/>
          </ac:spMkLst>
        </pc:spChg>
        <pc:graphicFrameChg chg="add mod modGraphic">
          <ac:chgData name="Milen Spasov" userId="cef1107d-a77d-4d32-bd50-18e6745e452a" providerId="ADAL" clId="{6504BB63-59C8-4B79-950D-341D56D8F942}" dt="2021-10-10T01:41:29.278" v="4310" actId="1076"/>
          <ac:graphicFrameMkLst>
            <pc:docMk/>
            <pc:sldMk cId="2428438951" sldId="298"/>
            <ac:graphicFrameMk id="3" creationId="{4A630C23-35CA-4D85-B8EF-66370C26E0EC}"/>
          </ac:graphicFrameMkLst>
        </pc:graphicFrameChg>
        <pc:picChg chg="del">
          <ac:chgData name="Milen Spasov" userId="cef1107d-a77d-4d32-bd50-18e6745e452a" providerId="ADAL" clId="{6504BB63-59C8-4B79-950D-341D56D8F942}" dt="2021-10-10T01:17:42.733" v="2149" actId="478"/>
          <ac:picMkLst>
            <pc:docMk/>
            <pc:sldMk cId="2428438951" sldId="298"/>
            <ac:picMk id="3082" creationId="{C498806F-527E-4282-A0AD-4989B5699F10}"/>
          </ac:picMkLst>
        </pc:picChg>
      </pc:sldChg>
      <pc:sldChg chg="add del">
        <pc:chgData name="Milen Spasov" userId="cef1107d-a77d-4d32-bd50-18e6745e452a" providerId="ADAL" clId="{6504BB63-59C8-4B79-950D-341D56D8F942}" dt="2021-10-10T01:02:51.464" v="1129"/>
        <pc:sldMkLst>
          <pc:docMk/>
          <pc:sldMk cId="3212627832" sldId="298"/>
        </pc:sldMkLst>
      </pc:sldChg>
      <pc:sldChg chg="addSp delSp modSp add mod modAnim">
        <pc:chgData name="Milen Spasov" userId="cef1107d-a77d-4d32-bd50-18e6745e452a" providerId="ADAL" clId="{6504BB63-59C8-4B79-950D-341D56D8F942}" dt="2021-10-10T01:36:08.163" v="4099" actId="20577"/>
        <pc:sldMkLst>
          <pc:docMk/>
          <pc:sldMk cId="3926113297" sldId="299"/>
        </pc:sldMkLst>
        <pc:spChg chg="mod">
          <ac:chgData name="Milen Spasov" userId="cef1107d-a77d-4d32-bd50-18e6745e452a" providerId="ADAL" clId="{6504BB63-59C8-4B79-950D-341D56D8F942}" dt="2021-10-10T01:27:51.846" v="3273" actId="20577"/>
          <ac:spMkLst>
            <pc:docMk/>
            <pc:sldMk cId="3926113297" sldId="299"/>
            <ac:spMk id="2" creationId="{00000000-0000-0000-0000-000000000000}"/>
          </ac:spMkLst>
        </pc:spChg>
        <pc:spChg chg="add mod">
          <ac:chgData name="Milen Spasov" userId="cef1107d-a77d-4d32-bd50-18e6745e452a" providerId="ADAL" clId="{6504BB63-59C8-4B79-950D-341D56D8F942}" dt="2021-10-10T01:36:08.163" v="4099" actId="20577"/>
          <ac:spMkLst>
            <pc:docMk/>
            <pc:sldMk cId="3926113297" sldId="299"/>
            <ac:spMk id="6" creationId="{F6971D39-332A-4D0B-9C9F-DD6BCF8816BD}"/>
          </ac:spMkLst>
        </pc:spChg>
        <pc:graphicFrameChg chg="del mod">
          <ac:chgData name="Milen Spasov" userId="cef1107d-a77d-4d32-bd50-18e6745e452a" providerId="ADAL" clId="{6504BB63-59C8-4B79-950D-341D56D8F942}" dt="2021-10-10T01:28:00.395" v="3275" actId="21"/>
          <ac:graphicFrameMkLst>
            <pc:docMk/>
            <pc:sldMk cId="3926113297" sldId="299"/>
            <ac:graphicFrameMk id="3" creationId="{4A630C23-35CA-4D85-B8EF-66370C26E0EC}"/>
          </ac:graphicFrameMkLst>
        </pc:graphicFrameChg>
        <pc:picChg chg="add mod">
          <ac:chgData name="Milen Spasov" userId="cef1107d-a77d-4d32-bd50-18e6745e452a" providerId="ADAL" clId="{6504BB63-59C8-4B79-950D-341D56D8F942}" dt="2021-10-10T01:33:32.353" v="3979" actId="1076"/>
          <ac:picMkLst>
            <pc:docMk/>
            <pc:sldMk cId="3926113297" sldId="299"/>
            <ac:picMk id="5" creationId="{48AE9A02-2F71-4F2E-A2AD-1514FF728D46}"/>
          </ac:picMkLst>
        </pc:picChg>
      </pc:sldChg>
    </pc:docChg>
  </pc:docChgLst>
  <pc:docChgLst>
    <pc:chgData name="Milen Spasov" userId="cef1107d-a77d-4d32-bd50-18e6745e452a" providerId="ADAL" clId="{EAFF0F5A-0CFF-4CDB-AD37-D1202E259996}"/>
    <pc:docChg chg="undo custSel addSld delSld modSld sldOrd">
      <pc:chgData name="Milen Spasov" userId="cef1107d-a77d-4d32-bd50-18e6745e452a" providerId="ADAL" clId="{EAFF0F5A-0CFF-4CDB-AD37-D1202E259996}" dt="2021-10-08T22:36:13.580" v="6621" actId="20577"/>
      <pc:docMkLst>
        <pc:docMk/>
      </pc:docMkLst>
      <pc:sldChg chg="addSp delSp modSp mod modTransition">
        <pc:chgData name="Milen Spasov" userId="cef1107d-a77d-4d32-bd50-18e6745e452a" providerId="ADAL" clId="{EAFF0F5A-0CFF-4CDB-AD37-D1202E259996}" dt="2021-10-07T20:27:29.831" v="5961"/>
        <pc:sldMkLst>
          <pc:docMk/>
          <pc:sldMk cId="4159982713" sldId="258"/>
        </pc:sldMkLst>
        <pc:spChg chg="add del mod">
          <ac:chgData name="Milen Spasov" userId="cef1107d-a77d-4d32-bd50-18e6745e452a" providerId="ADAL" clId="{EAFF0F5A-0CFF-4CDB-AD37-D1202E259996}" dt="2021-09-30T21:18:47.406" v="70" actId="21"/>
          <ac:spMkLst>
            <pc:docMk/>
            <pc:sldMk cId="4159982713" sldId="258"/>
            <ac:spMk id="2" creationId="{7EF0085B-DAC9-416E-AF4B-899D58C6D0B5}"/>
          </ac:spMkLst>
        </pc:spChg>
        <pc:spChg chg="add del mod">
          <ac:chgData name="Milen Spasov" userId="cef1107d-a77d-4d32-bd50-18e6745e452a" providerId="ADAL" clId="{EAFF0F5A-0CFF-4CDB-AD37-D1202E259996}" dt="2021-09-30T21:18:53.781" v="71" actId="21"/>
          <ac:spMkLst>
            <pc:docMk/>
            <pc:sldMk cId="4159982713" sldId="258"/>
            <ac:spMk id="3" creationId="{AC2C8501-737F-4925-A5A0-5AB6A8F1E65B}"/>
          </ac:spMkLst>
        </pc:spChg>
        <pc:spChg chg="del">
          <ac:chgData name="Milen Spasov" userId="cef1107d-a77d-4d32-bd50-18e6745e452a" providerId="ADAL" clId="{EAFF0F5A-0CFF-4CDB-AD37-D1202E259996}" dt="2021-09-30T21:16:54.219" v="2" actId="21"/>
          <ac:spMkLst>
            <pc:docMk/>
            <pc:sldMk cId="4159982713" sldId="258"/>
            <ac:spMk id="4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1T09:31:51.983" v="2254" actId="1076"/>
          <ac:spMkLst>
            <pc:docMk/>
            <pc:sldMk cId="4159982713" sldId="258"/>
            <ac:spMk id="8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09-30T21:19:04.880" v="75" actId="22"/>
          <ac:spMkLst>
            <pc:docMk/>
            <pc:sldMk cId="4159982713" sldId="258"/>
            <ac:spMk id="11" creationId="{615E6C2C-EFD9-4CD1-861A-F06B171065A1}"/>
          </ac:spMkLst>
        </pc:spChg>
        <pc:picChg chg="del">
          <ac:chgData name="Milen Spasov" userId="cef1107d-a77d-4d32-bd50-18e6745e452a" providerId="ADAL" clId="{EAFF0F5A-0CFF-4CDB-AD37-D1202E259996}" dt="2021-09-30T21:16:55.453" v="3" actId="21"/>
          <ac:picMkLst>
            <pc:docMk/>
            <pc:sldMk cId="4159982713" sldId="258"/>
            <ac:picMk id="7" creationId="{00000000-0000-0000-0000-000000000000}"/>
          </ac:picMkLst>
        </pc:picChg>
        <pc:picChg chg="del mod">
          <ac:chgData name="Milen Spasov" userId="cef1107d-a77d-4d32-bd50-18e6745e452a" providerId="ADAL" clId="{EAFF0F5A-0CFF-4CDB-AD37-D1202E259996}" dt="2021-09-30T21:17:27.047" v="50" actId="21"/>
          <ac:picMkLst>
            <pc:docMk/>
            <pc:sldMk cId="4159982713" sldId="258"/>
            <ac:picMk id="10" creationId="{00000000-0000-0000-0000-000000000000}"/>
          </ac:picMkLst>
        </pc:picChg>
        <pc:picChg chg="add del mod">
          <ac:chgData name="Milen Spasov" userId="cef1107d-a77d-4d32-bd50-18e6745e452a" providerId="ADAL" clId="{EAFF0F5A-0CFF-4CDB-AD37-D1202E259996}" dt="2021-09-30T21:18:39.311" v="63"/>
          <ac:picMkLst>
            <pc:docMk/>
            <pc:sldMk cId="4159982713" sldId="258"/>
            <ac:picMk id="1030" creationId="{4B8257DF-4D46-44CB-B941-FC6F20EE7003}"/>
          </ac:picMkLst>
        </pc:picChg>
        <pc:picChg chg="add mod">
          <ac:chgData name="Milen Spasov" userId="cef1107d-a77d-4d32-bd50-18e6745e452a" providerId="ADAL" clId="{EAFF0F5A-0CFF-4CDB-AD37-D1202E259996}" dt="2021-09-30T21:20:01.184" v="86" actId="1076"/>
          <ac:picMkLst>
            <pc:docMk/>
            <pc:sldMk cId="4159982713" sldId="258"/>
            <ac:picMk id="1032" creationId="{047F8221-E3B5-4F9D-BA05-684CEB97A4D7}"/>
          </ac:picMkLst>
        </pc:picChg>
        <pc:cxnChg chg="add del mod">
          <ac:chgData name="Milen Spasov" userId="cef1107d-a77d-4d32-bd50-18e6745e452a" providerId="ADAL" clId="{EAFF0F5A-0CFF-4CDB-AD37-D1202E259996}" dt="2021-09-30T21:20:34.778" v="100" actId="1076"/>
          <ac:cxnSpMkLst>
            <pc:docMk/>
            <pc:sldMk cId="4159982713" sldId="258"/>
            <ac:cxnSpMk id="5" creationId="{00000000-0000-0000-0000-000000000000}"/>
          </ac:cxnSpMkLst>
        </pc:cxnChg>
      </pc:sldChg>
      <pc:sldChg chg="addSp delSp modSp mod modTransition">
        <pc:chgData name="Milen Spasov" userId="cef1107d-a77d-4d32-bd50-18e6745e452a" providerId="ADAL" clId="{EAFF0F5A-0CFF-4CDB-AD37-D1202E259996}" dt="2021-10-07T21:11:22.421" v="6453"/>
        <pc:sldMkLst>
          <pc:docMk/>
          <pc:sldMk cId="1013109023" sldId="259"/>
        </pc:sldMkLst>
        <pc:spChg chg="add del">
          <ac:chgData name="Milen Spasov" userId="cef1107d-a77d-4d32-bd50-18e6745e452a" providerId="ADAL" clId="{EAFF0F5A-0CFF-4CDB-AD37-D1202E259996}" dt="2021-10-07T21:08:19.311" v="6433" actId="22"/>
          <ac:spMkLst>
            <pc:docMk/>
            <pc:sldMk cId="1013109023" sldId="259"/>
            <ac:spMk id="3" creationId="{6633740B-7710-4A53-9464-B783AFD1EB67}"/>
          </ac:spMkLst>
        </pc:spChg>
        <pc:picChg chg="del">
          <ac:chgData name="Milen Spasov" userId="cef1107d-a77d-4d32-bd50-18e6745e452a" providerId="ADAL" clId="{EAFF0F5A-0CFF-4CDB-AD37-D1202E259996}" dt="2021-10-01T12:43:22.612" v="4129" actId="21"/>
          <ac:picMkLst>
            <pc:docMk/>
            <pc:sldMk cId="1013109023" sldId="259"/>
            <ac:picMk id="8" creationId="{00000000-0000-0000-0000-000000000000}"/>
          </ac:picMkLst>
        </pc:picChg>
        <pc:picChg chg="add del">
          <ac:chgData name="Milen Spasov" userId="cef1107d-a77d-4d32-bd50-18e6745e452a" providerId="ADAL" clId="{EAFF0F5A-0CFF-4CDB-AD37-D1202E259996}" dt="2021-10-07T21:08:27.749" v="6435"/>
          <ac:picMkLst>
            <pc:docMk/>
            <pc:sldMk cId="1013109023" sldId="259"/>
            <ac:picMk id="3074" creationId="{5F3856C4-3C41-43EB-95F7-3A8DEF448530}"/>
          </ac:picMkLst>
        </pc:picChg>
        <pc:picChg chg="add del mod">
          <ac:chgData name="Milen Spasov" userId="cef1107d-a77d-4d32-bd50-18e6745e452a" providerId="ADAL" clId="{EAFF0F5A-0CFF-4CDB-AD37-D1202E259996}" dt="2021-10-07T21:08:54.300" v="6439"/>
          <ac:picMkLst>
            <pc:docMk/>
            <pc:sldMk cId="1013109023" sldId="259"/>
            <ac:picMk id="3076" creationId="{948235E9-5034-4DEB-BC26-DE7587E063B7}"/>
          </ac:picMkLst>
        </pc:picChg>
        <pc:picChg chg="add del mod">
          <ac:chgData name="Milen Spasov" userId="cef1107d-a77d-4d32-bd50-18e6745e452a" providerId="ADAL" clId="{EAFF0F5A-0CFF-4CDB-AD37-D1202E259996}" dt="2021-10-07T21:10:23.960" v="6449"/>
          <ac:picMkLst>
            <pc:docMk/>
            <pc:sldMk cId="1013109023" sldId="259"/>
            <ac:picMk id="3078" creationId="{6121D1D1-D3EE-42B5-B37A-FA1C12055DE3}"/>
          </ac:picMkLst>
        </pc:picChg>
        <pc:picChg chg="add del">
          <ac:chgData name="Milen Spasov" userId="cef1107d-a77d-4d32-bd50-18e6745e452a" providerId="ADAL" clId="{EAFF0F5A-0CFF-4CDB-AD37-D1202E259996}" dt="2021-10-07T21:10:26.860" v="6451"/>
          <ac:picMkLst>
            <pc:docMk/>
            <pc:sldMk cId="1013109023" sldId="259"/>
            <ac:picMk id="3080" creationId="{27A1B094-8B2A-44D9-9063-CD7890F7BAB9}"/>
          </ac:picMkLst>
        </pc:picChg>
        <pc:picChg chg="add">
          <ac:chgData name="Milen Spasov" userId="cef1107d-a77d-4d32-bd50-18e6745e452a" providerId="ADAL" clId="{EAFF0F5A-0CFF-4CDB-AD37-D1202E259996}" dt="2021-10-07T21:10:43.100" v="6452"/>
          <ac:picMkLst>
            <pc:docMk/>
            <pc:sldMk cId="1013109023" sldId="259"/>
            <ac:picMk id="3082" creationId="{9DACFB64-954F-4035-8171-1D1A55205D77}"/>
          </ac:picMkLst>
        </pc:picChg>
      </pc:sldChg>
      <pc:sldChg chg="addSp modSp del">
        <pc:chgData name="Milen Spasov" userId="cef1107d-a77d-4d32-bd50-18e6745e452a" providerId="ADAL" clId="{EAFF0F5A-0CFF-4CDB-AD37-D1202E259996}" dt="2021-10-01T12:21:38.839" v="3734" actId="2696"/>
        <pc:sldMkLst>
          <pc:docMk/>
          <pc:sldMk cId="2785113633" sldId="260"/>
        </pc:sldMkLst>
        <pc:picChg chg="add mod">
          <ac:chgData name="Milen Spasov" userId="cef1107d-a77d-4d32-bd50-18e6745e452a" providerId="ADAL" clId="{EAFF0F5A-0CFF-4CDB-AD37-D1202E259996}" dt="2021-09-30T21:24:49.687" v="500"/>
          <ac:picMkLst>
            <pc:docMk/>
            <pc:sldMk cId="2785113633" sldId="260"/>
            <ac:picMk id="5" creationId="{A137F2C6-0891-4C04-A892-CD677A72D21F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5.718" v="2150" actId="2696"/>
        <pc:sldMkLst>
          <pc:docMk/>
          <pc:sldMk cId="1070187849" sldId="267"/>
        </pc:sldMkLst>
        <pc:picChg chg="add mod">
          <ac:chgData name="Milen Spasov" userId="cef1107d-a77d-4d32-bd50-18e6745e452a" providerId="ADAL" clId="{EAFF0F5A-0CFF-4CDB-AD37-D1202E259996}" dt="2021-09-30T21:24:46.062" v="497"/>
          <ac:picMkLst>
            <pc:docMk/>
            <pc:sldMk cId="1070187849" sldId="267"/>
            <ac:picMk id="5" creationId="{A6624EEC-B2B6-45FB-8657-04EACAE0EDB8}"/>
          </ac:picMkLst>
        </pc:picChg>
      </pc:sldChg>
      <pc:sldChg chg="addSp modSp del">
        <pc:chgData name="Milen Spasov" userId="cef1107d-a77d-4d32-bd50-18e6745e452a" providerId="ADAL" clId="{EAFF0F5A-0CFF-4CDB-AD37-D1202E259996}" dt="2021-09-30T23:02:58.203" v="2151" actId="2696"/>
        <pc:sldMkLst>
          <pc:docMk/>
          <pc:sldMk cId="786166035" sldId="268"/>
        </pc:sldMkLst>
        <pc:picChg chg="add mod">
          <ac:chgData name="Milen Spasov" userId="cef1107d-a77d-4d32-bd50-18e6745e452a" providerId="ADAL" clId="{EAFF0F5A-0CFF-4CDB-AD37-D1202E259996}" dt="2021-09-30T21:24:48.297" v="498"/>
          <ac:picMkLst>
            <pc:docMk/>
            <pc:sldMk cId="786166035" sldId="268"/>
            <ac:picMk id="6" creationId="{F9255238-1E72-4971-940F-48FBD3548789}"/>
          </ac:picMkLst>
        </pc:picChg>
      </pc:sldChg>
      <pc:sldChg chg="addSp modSp del">
        <pc:chgData name="Milen Spasov" userId="cef1107d-a77d-4d32-bd50-18e6745e452a" providerId="ADAL" clId="{EAFF0F5A-0CFF-4CDB-AD37-D1202E259996}" dt="2021-09-30T23:03:00.384" v="2152" actId="2696"/>
        <pc:sldMkLst>
          <pc:docMk/>
          <pc:sldMk cId="883063892" sldId="269"/>
        </pc:sldMkLst>
        <pc:picChg chg="add mod">
          <ac:chgData name="Milen Spasov" userId="cef1107d-a77d-4d32-bd50-18e6745e452a" providerId="ADAL" clId="{EAFF0F5A-0CFF-4CDB-AD37-D1202E259996}" dt="2021-09-30T21:24:48.922" v="499"/>
          <ac:picMkLst>
            <pc:docMk/>
            <pc:sldMk cId="883063892" sldId="269"/>
            <ac:picMk id="5" creationId="{2957478C-2DB3-4E7D-87D3-9EA9402B39A8}"/>
          </ac:picMkLst>
        </pc:picChg>
      </pc:sldChg>
      <pc:sldChg chg="del">
        <pc:chgData name="Milen Spasov" userId="cef1107d-a77d-4d32-bd50-18e6745e452a" providerId="ADAL" clId="{EAFF0F5A-0CFF-4CDB-AD37-D1202E259996}" dt="2021-10-01T12:21:26.174" v="3730" actId="2696"/>
        <pc:sldMkLst>
          <pc:docMk/>
          <pc:sldMk cId="1709477321" sldId="271"/>
        </pc:sldMkLst>
      </pc:sldChg>
      <pc:sldChg chg="del">
        <pc:chgData name="Milen Spasov" userId="cef1107d-a77d-4d32-bd50-18e6745e452a" providerId="ADAL" clId="{EAFF0F5A-0CFF-4CDB-AD37-D1202E259996}" dt="2021-10-01T12:21:48.960" v="3738" actId="2696"/>
        <pc:sldMkLst>
          <pc:docMk/>
          <pc:sldMk cId="2061943314" sldId="272"/>
        </pc:sldMkLst>
      </pc:sldChg>
      <pc:sldChg chg="del">
        <pc:chgData name="Milen Spasov" userId="cef1107d-a77d-4d32-bd50-18e6745e452a" providerId="ADAL" clId="{EAFF0F5A-0CFF-4CDB-AD37-D1202E259996}" dt="2021-10-01T12:21:46.252" v="3737" actId="2696"/>
        <pc:sldMkLst>
          <pc:docMk/>
          <pc:sldMk cId="1810078979" sldId="273"/>
        </pc:sldMkLst>
      </pc:sldChg>
      <pc:sldChg chg="del">
        <pc:chgData name="Milen Spasov" userId="cef1107d-a77d-4d32-bd50-18e6745e452a" providerId="ADAL" clId="{EAFF0F5A-0CFF-4CDB-AD37-D1202E259996}" dt="2021-10-01T12:21:30.307" v="3731" actId="2696"/>
        <pc:sldMkLst>
          <pc:docMk/>
          <pc:sldMk cId="3941012573" sldId="274"/>
        </pc:sldMkLst>
      </pc:sldChg>
      <pc:sldChg chg="del">
        <pc:chgData name="Milen Spasov" userId="cef1107d-a77d-4d32-bd50-18e6745e452a" providerId="ADAL" clId="{EAFF0F5A-0CFF-4CDB-AD37-D1202E259996}" dt="2021-10-01T12:21:32.930" v="3732" actId="2696"/>
        <pc:sldMkLst>
          <pc:docMk/>
          <pc:sldMk cId="3742353860" sldId="275"/>
        </pc:sldMkLst>
      </pc:sldChg>
      <pc:sldChg chg="del">
        <pc:chgData name="Milen Spasov" userId="cef1107d-a77d-4d32-bd50-18e6745e452a" providerId="ADAL" clId="{EAFF0F5A-0CFF-4CDB-AD37-D1202E259996}" dt="2021-10-01T12:21:44.373" v="3736" actId="2696"/>
        <pc:sldMkLst>
          <pc:docMk/>
          <pc:sldMk cId="3075318093" sldId="276"/>
        </pc:sldMkLst>
      </pc:sldChg>
      <pc:sldChg chg="del">
        <pc:chgData name="Milen Spasov" userId="cef1107d-a77d-4d32-bd50-18e6745e452a" providerId="ADAL" clId="{EAFF0F5A-0CFF-4CDB-AD37-D1202E259996}" dt="2021-10-01T12:21:35.703" v="3733" actId="2696"/>
        <pc:sldMkLst>
          <pc:docMk/>
          <pc:sldMk cId="2271134781" sldId="277"/>
        </pc:sldMkLst>
      </pc:sldChg>
      <pc:sldChg chg="del">
        <pc:chgData name="Milen Spasov" userId="cef1107d-a77d-4d32-bd50-18e6745e452a" providerId="ADAL" clId="{EAFF0F5A-0CFF-4CDB-AD37-D1202E259996}" dt="2021-10-01T12:21:52.311" v="3739" actId="2696"/>
        <pc:sldMkLst>
          <pc:docMk/>
          <pc:sldMk cId="2827271526" sldId="278"/>
        </pc:sldMkLst>
      </pc:sldChg>
      <pc:sldChg chg="del">
        <pc:chgData name="Milen Spasov" userId="cef1107d-a77d-4d32-bd50-18e6745e452a" providerId="ADAL" clId="{EAFF0F5A-0CFF-4CDB-AD37-D1202E259996}" dt="2021-10-01T12:21:40.998" v="3735" actId="2696"/>
        <pc:sldMkLst>
          <pc:docMk/>
          <pc:sldMk cId="2732531854" sldId="279"/>
        </pc:sldMkLst>
      </pc:sldChg>
      <pc:sldChg chg="addSp delSp modSp mod modTransition modAnim">
        <pc:chgData name="Milen Spasov" userId="cef1107d-a77d-4d32-bd50-18e6745e452a" providerId="ADAL" clId="{EAFF0F5A-0CFF-4CDB-AD37-D1202E259996}" dt="2021-10-07T20:38:46.931" v="6003"/>
        <pc:sldMkLst>
          <pc:docMk/>
          <pc:sldMk cId="3189061390" sldId="282"/>
        </pc:sldMkLst>
        <pc:spChg chg="mod">
          <ac:chgData name="Milen Spasov" userId="cef1107d-a77d-4d32-bd50-18e6745e452a" providerId="ADAL" clId="{EAFF0F5A-0CFF-4CDB-AD37-D1202E259996}" dt="2021-09-30T21:21:54.187" v="138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6T10:57:22.751" v="4451" actId="20577"/>
          <ac:spMkLst>
            <pc:docMk/>
            <pc:sldMk cId="3189061390" sldId="282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6T10:56:58.139" v="4373" actId="20577"/>
          <ac:spMkLst>
            <pc:docMk/>
            <pc:sldMk cId="3189061390" sldId="282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6T10:57:27.910" v="4452" actId="1076"/>
          <ac:spMkLst>
            <pc:docMk/>
            <pc:sldMk cId="3189061390" sldId="282"/>
            <ac:spMk id="8" creationId="{28FA3479-E460-414E-A3BE-6A7D828E8788}"/>
          </ac:spMkLst>
        </pc:spChg>
        <pc:picChg chg="del">
          <ac:chgData name="Milen Spasov" userId="cef1107d-a77d-4d32-bd50-18e6745e452a" providerId="ADAL" clId="{EAFF0F5A-0CFF-4CDB-AD37-D1202E259996}" dt="2021-09-30T21:24:35.453" v="494" actId="21"/>
          <ac:picMkLst>
            <pc:docMk/>
            <pc:sldMk cId="3189061390" sldId="282"/>
            <ac:picMk id="4" creationId="{00000000-0000-0000-0000-000000000000}"/>
          </ac:picMkLst>
        </pc:picChg>
        <pc:picChg chg="add mod">
          <ac:chgData name="Milen Spasov" userId="cef1107d-a77d-4d32-bd50-18e6745e452a" providerId="ADAL" clId="{EAFF0F5A-0CFF-4CDB-AD37-D1202E259996}" dt="2021-09-30T21:24:43.797" v="496" actId="1076"/>
          <ac:picMkLst>
            <pc:docMk/>
            <pc:sldMk cId="3189061390" sldId="282"/>
            <ac:picMk id="7" creationId="{A914A229-6FDB-47D4-819F-B19ABB30D06F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2:06:44.056" v="6596" actId="20577"/>
        <pc:sldMkLst>
          <pc:docMk/>
          <pc:sldMk cId="3349829652" sldId="283"/>
        </pc:sldMkLst>
        <pc:spChg chg="mod">
          <ac:chgData name="Milen Spasov" userId="cef1107d-a77d-4d32-bd50-18e6745e452a" providerId="ADAL" clId="{EAFF0F5A-0CFF-4CDB-AD37-D1202E259996}" dt="2021-09-30T21:25:23.922" v="528" actId="20577"/>
          <ac:spMkLst>
            <pc:docMk/>
            <pc:sldMk cId="3349829652" sldId="283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1:26:07.703" v="587" actId="21"/>
          <ac:spMkLst>
            <pc:docMk/>
            <pc:sldMk cId="3349829652" sldId="283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2:06:44.056" v="6596" actId="20577"/>
          <ac:spMkLst>
            <pc:docMk/>
            <pc:sldMk cId="3349829652" sldId="283"/>
            <ac:spMk id="6" creationId="{00000000-0000-0000-0000-000000000000}"/>
          </ac:spMkLst>
        </pc:spChg>
        <pc:picChg chg="add del mod">
          <ac:chgData name="Milen Spasov" userId="cef1107d-a77d-4d32-bd50-18e6745e452a" providerId="ADAL" clId="{EAFF0F5A-0CFF-4CDB-AD37-D1202E259996}" dt="2021-10-07T20:36:56.456" v="5980" actId="21"/>
          <ac:picMkLst>
            <pc:docMk/>
            <pc:sldMk cId="3349829652" sldId="283"/>
            <ac:picMk id="4" creationId="{0695BE37-0A59-4BC0-BA74-417D2BD853FD}"/>
          </ac:picMkLst>
        </pc:picChg>
        <pc:picChg chg="add mod">
          <ac:chgData name="Milen Spasov" userId="cef1107d-a77d-4d32-bd50-18e6745e452a" providerId="ADAL" clId="{EAFF0F5A-0CFF-4CDB-AD37-D1202E259996}" dt="2021-10-07T20:37:37.601" v="5992" actId="14100"/>
          <ac:picMkLst>
            <pc:docMk/>
            <pc:sldMk cId="3349829652" sldId="283"/>
            <ac:picMk id="1026" creationId="{4B05BC55-E65A-4AAB-9866-DC73FFB9F91B}"/>
          </ac:picMkLst>
        </pc:picChg>
        <pc:picChg chg="add mod">
          <ac:chgData name="Milen Spasov" userId="cef1107d-a77d-4d32-bd50-18e6745e452a" providerId="ADAL" clId="{EAFF0F5A-0CFF-4CDB-AD37-D1202E259996}" dt="2021-10-07T20:37:32.808" v="5990" actId="14100"/>
          <ac:picMkLst>
            <pc:docMk/>
            <pc:sldMk cId="3349829652" sldId="283"/>
            <ac:picMk id="3074" creationId="{161C57FB-5929-4094-8BDC-C31797CF2475}"/>
          </ac:picMkLst>
        </pc:picChg>
      </pc:sldChg>
      <pc:sldChg chg="delSp modSp add del mod">
        <pc:chgData name="Milen Spasov" userId="cef1107d-a77d-4d32-bd50-18e6745e452a" providerId="ADAL" clId="{EAFF0F5A-0CFF-4CDB-AD37-D1202E259996}" dt="2021-10-07T19:20:16.443" v="4454" actId="2696"/>
        <pc:sldMkLst>
          <pc:docMk/>
          <pc:sldMk cId="4189853082" sldId="284"/>
        </pc:sldMkLst>
        <pc:spChg chg="mod">
          <ac:chgData name="Milen Spasov" userId="cef1107d-a77d-4d32-bd50-18e6745e452a" providerId="ADAL" clId="{EAFF0F5A-0CFF-4CDB-AD37-D1202E259996}" dt="2021-09-30T21:32:55.907" v="957" actId="20577"/>
          <ac:spMkLst>
            <pc:docMk/>
            <pc:sldMk cId="4189853082" sldId="284"/>
            <ac:spMk id="2" creationId="{00000000-0000-0000-0000-000000000000}"/>
          </ac:spMkLst>
        </pc:spChg>
        <pc:spChg chg="del mod">
          <ac:chgData name="Milen Spasov" userId="cef1107d-a77d-4d32-bd50-18e6745e452a" providerId="ADAL" clId="{EAFF0F5A-0CFF-4CDB-AD37-D1202E259996}" dt="2021-10-01T09:32:02.531" v="2257"/>
          <ac:spMkLst>
            <pc:docMk/>
            <pc:sldMk cId="4189853082" sldId="284"/>
            <ac:spMk id="6" creationId="{00000000-0000-0000-0000-000000000000}"/>
          </ac:spMkLst>
        </pc:spChg>
      </pc:sldChg>
      <pc:sldChg chg="addSp delSp modSp add mod ord modTransition">
        <pc:chgData name="Milen Spasov" userId="cef1107d-a77d-4d32-bd50-18e6745e452a" providerId="ADAL" clId="{EAFF0F5A-0CFF-4CDB-AD37-D1202E259996}" dt="2021-10-07T20:39:18.528" v="6005"/>
        <pc:sldMkLst>
          <pc:docMk/>
          <pc:sldMk cId="795920418" sldId="285"/>
        </pc:sldMkLst>
        <pc:spChg chg="mod">
          <ac:chgData name="Milen Spasov" userId="cef1107d-a77d-4d32-bd50-18e6745e452a" providerId="ADAL" clId="{EAFF0F5A-0CFF-4CDB-AD37-D1202E259996}" dt="2021-09-30T22:05:10.203" v="1214" actId="20577"/>
          <ac:spMkLst>
            <pc:docMk/>
            <pc:sldMk cId="795920418" sldId="285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09-30T22:13:43.464" v="1619" actId="20577"/>
          <ac:spMkLst>
            <pc:docMk/>
            <pc:sldMk cId="795920418" sldId="285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10:31.005" v="1217" actId="21"/>
          <ac:picMkLst>
            <pc:docMk/>
            <pc:sldMk cId="795920418" sldId="285"/>
            <ac:picMk id="4" creationId="{0695BE37-0A59-4BC0-BA74-417D2BD853FD}"/>
          </ac:picMkLst>
        </pc:picChg>
        <pc:picChg chg="add del">
          <ac:chgData name="Milen Spasov" userId="cef1107d-a77d-4d32-bd50-18e6745e452a" providerId="ADAL" clId="{EAFF0F5A-0CFF-4CDB-AD37-D1202E259996}" dt="2021-09-30T22:10:03.703" v="1216" actId="22"/>
          <ac:picMkLst>
            <pc:docMk/>
            <pc:sldMk cId="795920418" sldId="285"/>
            <ac:picMk id="5" creationId="{740F26AE-6953-4BA0-A4B0-2A22D4166ECC}"/>
          </ac:picMkLst>
        </pc:picChg>
        <pc:picChg chg="add mod">
          <ac:chgData name="Milen Spasov" userId="cef1107d-a77d-4d32-bd50-18e6745e452a" providerId="ADAL" clId="{EAFF0F5A-0CFF-4CDB-AD37-D1202E259996}" dt="2021-09-30T22:14:20.437" v="1626" actId="1076"/>
          <ac:picMkLst>
            <pc:docMk/>
            <pc:sldMk cId="795920418" sldId="285"/>
            <ac:picMk id="9" creationId="{38AB13A2-BCD6-4E23-A714-1DD97AAD1933}"/>
          </ac:picMkLst>
        </pc:picChg>
        <pc:picChg chg="del">
          <ac:chgData name="Milen Spasov" userId="cef1107d-a77d-4d32-bd50-18e6745e452a" providerId="ADAL" clId="{EAFF0F5A-0CFF-4CDB-AD37-D1202E259996}" dt="2021-09-30T22:10:31.604" v="1218" actId="21"/>
          <ac:picMkLst>
            <pc:docMk/>
            <pc:sldMk cId="795920418" sldId="285"/>
            <ac:picMk id="3074" creationId="{161C57FB-5929-4094-8BDC-C31797CF2475}"/>
          </ac:picMkLst>
        </pc:picChg>
      </pc:sldChg>
      <pc:sldChg chg="addSp delSp modSp add mod modTransition">
        <pc:chgData name="Milen Spasov" userId="cef1107d-a77d-4d32-bd50-18e6745e452a" providerId="ADAL" clId="{EAFF0F5A-0CFF-4CDB-AD37-D1202E259996}" dt="2021-10-07T20:49:20.711" v="6396"/>
        <pc:sldMkLst>
          <pc:docMk/>
          <pc:sldMk cId="410892976" sldId="286"/>
        </pc:sldMkLst>
        <pc:spChg chg="mod">
          <ac:chgData name="Milen Spasov" userId="cef1107d-a77d-4d32-bd50-18e6745e452a" providerId="ADAL" clId="{EAFF0F5A-0CFF-4CDB-AD37-D1202E259996}" dt="2021-09-30T22:39:59.321" v="1710" actId="20577"/>
          <ac:spMkLst>
            <pc:docMk/>
            <pc:sldMk cId="410892976" sldId="286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5:48.157" v="5945" actId="20577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EAFF0F5A-0CFF-4CDB-AD37-D1202E259996}" dt="2021-09-30T22:42:17.946" v="1711" actId="478"/>
          <ac:picMkLst>
            <pc:docMk/>
            <pc:sldMk cId="410892976" sldId="286"/>
            <ac:picMk id="9" creationId="{38AB13A2-BCD6-4E23-A714-1DD97AAD1933}"/>
          </ac:picMkLst>
        </pc:picChg>
        <pc:picChg chg="add mod">
          <ac:chgData name="Milen Spasov" userId="cef1107d-a77d-4d32-bd50-18e6745e452a" providerId="ADAL" clId="{EAFF0F5A-0CFF-4CDB-AD37-D1202E259996}" dt="2021-09-30T22:52:40.266" v="1717" actId="1076"/>
          <ac:picMkLst>
            <pc:docMk/>
            <pc:sldMk cId="410892976" sldId="286"/>
            <ac:picMk id="9218" creationId="{5AB4733C-7CA4-40AB-BB92-796E359C74CB}"/>
          </ac:picMkLst>
        </pc:picChg>
      </pc:sldChg>
      <pc:sldChg chg="addSp delSp modSp add mod modTransition delAnim modAnim">
        <pc:chgData name="Milen Spasov" userId="cef1107d-a77d-4d32-bd50-18e6745e452a" providerId="ADAL" clId="{EAFF0F5A-0CFF-4CDB-AD37-D1202E259996}" dt="2021-10-07T21:57:56.109" v="6566" actId="20577"/>
        <pc:sldMkLst>
          <pc:docMk/>
          <pc:sldMk cId="2612779196" sldId="287"/>
        </pc:sldMkLst>
        <pc:spChg chg="mod">
          <ac:chgData name="Milen Spasov" userId="cef1107d-a77d-4d32-bd50-18e6745e452a" providerId="ADAL" clId="{EAFF0F5A-0CFF-4CDB-AD37-D1202E259996}" dt="2021-10-01T09:37:33.272" v="2566" actId="20577"/>
          <ac:spMkLst>
            <pc:docMk/>
            <pc:sldMk cId="2612779196" sldId="287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3.156" v="2213" actId="21"/>
          <ac:spMkLst>
            <pc:docMk/>
            <pc:sldMk cId="2612779196" sldId="287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7T21:57:56.109" v="6566" actId="20577"/>
          <ac:spMkLst>
            <pc:docMk/>
            <pc:sldMk cId="2612779196" sldId="287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09-30T23:53:00.484" v="2212" actId="21"/>
          <ac:spMkLst>
            <pc:docMk/>
            <pc:sldMk cId="2612779196" sldId="287"/>
            <ac:spMk id="8" creationId="{28FA3479-E460-414E-A3BE-6A7D828E8788}"/>
          </ac:spMkLst>
        </pc:spChg>
        <pc:spChg chg="add mod">
          <ac:chgData name="Milen Spasov" userId="cef1107d-a77d-4d32-bd50-18e6745e452a" providerId="ADAL" clId="{EAFF0F5A-0CFF-4CDB-AD37-D1202E259996}" dt="2021-10-07T20:44:39.955" v="6068" actId="14100"/>
          <ac:spMkLst>
            <pc:docMk/>
            <pc:sldMk cId="2612779196" sldId="287"/>
            <ac:spMk id="8" creationId="{BA13136E-98AA-4E0B-B407-793FE5461C7B}"/>
          </ac:spMkLst>
        </pc:spChg>
        <pc:picChg chg="add mod">
          <ac:chgData name="Milen Spasov" userId="cef1107d-a77d-4d32-bd50-18e6745e452a" providerId="ADAL" clId="{EAFF0F5A-0CFF-4CDB-AD37-D1202E259996}" dt="2021-10-01T12:40:02.065" v="4128" actId="1076"/>
          <ac:picMkLst>
            <pc:docMk/>
            <pc:sldMk cId="2612779196" sldId="287"/>
            <ac:picMk id="13314" creationId="{0C3ADB37-797E-45EB-A756-733B6120BC1E}"/>
          </ac:picMkLst>
        </pc:picChg>
      </pc:sldChg>
      <pc:sldChg chg="add del">
        <pc:chgData name="Milen Spasov" userId="cef1107d-a77d-4d32-bd50-18e6745e452a" providerId="ADAL" clId="{EAFF0F5A-0CFF-4CDB-AD37-D1202E259996}" dt="2021-09-30T23:03:21.020" v="2154"/>
        <pc:sldMkLst>
          <pc:docMk/>
          <pc:sldMk cId="2729771510" sldId="287"/>
        </pc:sldMkLst>
      </pc:sldChg>
      <pc:sldChg chg="addSp delSp modSp add mod modTransition modAnim">
        <pc:chgData name="Milen Spasov" userId="cef1107d-a77d-4d32-bd50-18e6745e452a" providerId="ADAL" clId="{EAFF0F5A-0CFF-4CDB-AD37-D1202E259996}" dt="2021-10-07T20:48:22.961" v="6386"/>
        <pc:sldMkLst>
          <pc:docMk/>
          <pc:sldMk cId="1124037223" sldId="288"/>
        </pc:sldMkLst>
        <pc:spChg chg="mod">
          <ac:chgData name="Milen Spasov" userId="cef1107d-a77d-4d32-bd50-18e6745e452a" providerId="ADAL" clId="{EAFF0F5A-0CFF-4CDB-AD37-D1202E259996}" dt="2021-10-01T09:38:38.980" v="2694" actId="20577"/>
          <ac:spMkLst>
            <pc:docMk/>
            <pc:sldMk cId="1124037223" sldId="288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5:32.152" v="6075" actId="20577"/>
          <ac:spMkLst>
            <pc:docMk/>
            <pc:sldMk cId="1124037223" sldId="288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1T12:30:00.048" v="3967" actId="22"/>
          <ac:spMkLst>
            <pc:docMk/>
            <pc:sldMk cId="1124037223" sldId="288"/>
            <ac:spMk id="8" creationId="{22D394A4-C84D-4CF5-94DD-5FE31DF5E783}"/>
          </ac:spMkLst>
        </pc:spChg>
        <pc:spChg chg="add mod">
          <ac:chgData name="Milen Spasov" userId="cef1107d-a77d-4d32-bd50-18e6745e452a" providerId="ADAL" clId="{EAFF0F5A-0CFF-4CDB-AD37-D1202E259996}" dt="2021-10-07T20:45:54.716" v="6079" actId="1076"/>
          <ac:spMkLst>
            <pc:docMk/>
            <pc:sldMk cId="1124037223" sldId="288"/>
            <ac:spMk id="8" creationId="{8CFA0D5C-7138-4450-8181-B2C08E2BF51E}"/>
          </ac:spMkLst>
        </pc:spChg>
        <pc:picChg chg="add mod">
          <ac:chgData name="Milen Spasov" userId="cef1107d-a77d-4d32-bd50-18e6745e452a" providerId="ADAL" clId="{EAFF0F5A-0CFF-4CDB-AD37-D1202E259996}" dt="2021-10-01T12:30:18.196" v="3974" actId="1076"/>
          <ac:picMkLst>
            <pc:docMk/>
            <pc:sldMk cId="1124037223" sldId="288"/>
            <ac:picMk id="12290" creationId="{8DA07268-F4D9-4733-99DB-EC2AA32E4E6A}"/>
          </ac:picMkLst>
        </pc:picChg>
        <pc:picChg chg="add mod">
          <ac:chgData name="Milen Spasov" userId="cef1107d-a77d-4d32-bd50-18e6745e452a" providerId="ADAL" clId="{EAFF0F5A-0CFF-4CDB-AD37-D1202E259996}" dt="2021-10-07T20:46:05.081" v="6080" actId="1076"/>
          <ac:picMkLst>
            <pc:docMk/>
            <pc:sldMk cId="1124037223" sldId="288"/>
            <ac:picMk id="12292" creationId="{6698006C-BA09-46DB-B24D-2A2920A23F37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8:26.839" v="6387"/>
        <pc:sldMkLst>
          <pc:docMk/>
          <pc:sldMk cId="2060553397" sldId="289"/>
        </pc:sldMkLst>
        <pc:spChg chg="mod">
          <ac:chgData name="Milen Spasov" userId="cef1107d-a77d-4d32-bd50-18e6745e452a" providerId="ADAL" clId="{EAFF0F5A-0CFF-4CDB-AD37-D1202E259996}" dt="2021-10-01T12:14:35.986" v="3121" actId="20577"/>
          <ac:spMkLst>
            <pc:docMk/>
            <pc:sldMk cId="2060553397" sldId="289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46:44.800" v="6086" actId="20577"/>
          <ac:spMkLst>
            <pc:docMk/>
            <pc:sldMk cId="2060553397" sldId="289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7:46.188" v="6381" actId="1076"/>
          <ac:spMkLst>
            <pc:docMk/>
            <pc:sldMk cId="2060553397" sldId="289"/>
            <ac:spMk id="8" creationId="{0683B97C-C558-49A7-8B78-67C434623EA6}"/>
          </ac:spMkLst>
        </pc:spChg>
        <pc:spChg chg="add mod">
          <ac:chgData name="Milen Spasov" userId="cef1107d-a77d-4d32-bd50-18e6745e452a" providerId="ADAL" clId="{EAFF0F5A-0CFF-4CDB-AD37-D1202E259996}" dt="2021-10-07T20:47:42.590" v="6380" actId="1076"/>
          <ac:spMkLst>
            <pc:docMk/>
            <pc:sldMk cId="2060553397" sldId="289"/>
            <ac:spMk id="9" creationId="{4F03DF55-4D19-49A4-AD97-080C78875C6B}"/>
          </ac:spMkLst>
        </pc:spChg>
        <pc:picChg chg="add mod">
          <ac:chgData name="Milen Spasov" userId="cef1107d-a77d-4d32-bd50-18e6745e452a" providerId="ADAL" clId="{EAFF0F5A-0CFF-4CDB-AD37-D1202E259996}" dt="2021-10-01T12:28:46.947" v="3962" actId="1076"/>
          <ac:picMkLst>
            <pc:docMk/>
            <pc:sldMk cId="2060553397" sldId="289"/>
            <ac:picMk id="11266" creationId="{7758C1C0-58C6-448A-92C5-6C170791048B}"/>
          </ac:picMkLst>
        </pc:picChg>
        <pc:picChg chg="add mod">
          <ac:chgData name="Milen Spasov" userId="cef1107d-a77d-4d32-bd50-18e6745e452a" providerId="ADAL" clId="{EAFF0F5A-0CFF-4CDB-AD37-D1202E259996}" dt="2021-10-01T12:28:54.355" v="3964" actId="1076"/>
          <ac:picMkLst>
            <pc:docMk/>
            <pc:sldMk cId="2060553397" sldId="289"/>
            <ac:picMk id="11268" creationId="{16486834-7593-40D3-837C-8E03BF0729C3}"/>
          </ac:picMkLst>
        </pc:picChg>
      </pc:sldChg>
      <pc:sldChg chg="addSp delSp modSp add mod modTransition modAnim">
        <pc:chgData name="Milen Spasov" userId="cef1107d-a77d-4d32-bd50-18e6745e452a" providerId="ADAL" clId="{EAFF0F5A-0CFF-4CDB-AD37-D1202E259996}" dt="2021-10-07T20:50:08.676" v="6431" actId="20577"/>
        <pc:sldMkLst>
          <pc:docMk/>
          <pc:sldMk cId="822473328" sldId="290"/>
        </pc:sldMkLst>
        <pc:spChg chg="mod">
          <ac:chgData name="Milen Spasov" userId="cef1107d-a77d-4d32-bd50-18e6745e452a" providerId="ADAL" clId="{EAFF0F5A-0CFF-4CDB-AD37-D1202E259996}" dt="2021-10-01T12:31:41.273" v="3976" actId="20577"/>
          <ac:spMkLst>
            <pc:docMk/>
            <pc:sldMk cId="822473328" sldId="290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0:49:46.714" v="6398"/>
          <ac:spMkLst>
            <pc:docMk/>
            <pc:sldMk cId="822473328" sldId="290"/>
            <ac:spMk id="5" creationId="{3A5C534D-7A21-42A7-8831-095BE331CE58}"/>
          </ac:spMkLst>
        </pc:spChg>
        <pc:spChg chg="mod">
          <ac:chgData name="Milen Spasov" userId="cef1107d-a77d-4d32-bd50-18e6745e452a" providerId="ADAL" clId="{EAFF0F5A-0CFF-4CDB-AD37-D1202E259996}" dt="2021-10-07T20:50:08.676" v="6431" actId="20577"/>
          <ac:spMkLst>
            <pc:docMk/>
            <pc:sldMk cId="822473328" sldId="290"/>
            <ac:spMk id="6" creationId="{00000000-0000-0000-0000-000000000000}"/>
          </ac:spMkLst>
        </pc:spChg>
        <pc:spChg chg="add del">
          <ac:chgData name="Milen Spasov" userId="cef1107d-a77d-4d32-bd50-18e6745e452a" providerId="ADAL" clId="{EAFF0F5A-0CFF-4CDB-AD37-D1202E259996}" dt="2021-10-06T10:46:00.035" v="4149" actId="22"/>
          <ac:spMkLst>
            <pc:docMk/>
            <pc:sldMk cId="822473328" sldId="290"/>
            <ac:spMk id="8" creationId="{8131E5AB-B748-4341-9F48-5977F41DDFC6}"/>
          </ac:spMkLst>
        </pc:spChg>
        <pc:picChg chg="del">
          <ac:chgData name="Milen Spasov" userId="cef1107d-a77d-4d32-bd50-18e6745e452a" providerId="ADAL" clId="{EAFF0F5A-0CFF-4CDB-AD37-D1202E259996}" dt="2021-10-01T12:32:09.540" v="4050" actId="21"/>
          <ac:picMkLst>
            <pc:docMk/>
            <pc:sldMk cId="822473328" sldId="290"/>
            <ac:picMk id="11266" creationId="{7758C1C0-58C6-448A-92C5-6C170791048B}"/>
          </ac:picMkLst>
        </pc:picChg>
        <pc:picChg chg="del">
          <ac:chgData name="Milen Spasov" userId="cef1107d-a77d-4d32-bd50-18e6745e452a" providerId="ADAL" clId="{EAFF0F5A-0CFF-4CDB-AD37-D1202E259996}" dt="2021-10-01T12:32:10.258" v="4051" actId="21"/>
          <ac:picMkLst>
            <pc:docMk/>
            <pc:sldMk cId="822473328" sldId="290"/>
            <ac:picMk id="11268" creationId="{16486834-7593-40D3-837C-8E03BF0729C3}"/>
          </ac:picMkLst>
        </pc:picChg>
      </pc:sldChg>
      <pc:sldChg chg="addSp modSp add mod modTransition modAnim">
        <pc:chgData name="Milen Spasov" userId="cef1107d-a77d-4d32-bd50-18e6745e452a" providerId="ADAL" clId="{EAFF0F5A-0CFF-4CDB-AD37-D1202E259996}" dt="2021-10-07T20:49:07.728" v="6395"/>
        <pc:sldMkLst>
          <pc:docMk/>
          <pc:sldMk cId="3974325831" sldId="291"/>
        </pc:sldMkLst>
        <pc:spChg chg="mod">
          <ac:chgData name="Milen Spasov" userId="cef1107d-a77d-4d32-bd50-18e6745e452a" providerId="ADAL" clId="{EAFF0F5A-0CFF-4CDB-AD37-D1202E259996}" dt="2021-10-06T10:46:14.876" v="4172" actId="20577"/>
          <ac:spMkLst>
            <pc:docMk/>
            <pc:sldMk cId="3974325831" sldId="291"/>
            <ac:spMk id="2" creationId="{00000000-0000-0000-0000-000000000000}"/>
          </ac:spMkLst>
        </pc:spChg>
        <pc:spChg chg="mod">
          <ac:chgData name="Milen Spasov" userId="cef1107d-a77d-4d32-bd50-18e6745e452a" providerId="ADAL" clId="{EAFF0F5A-0CFF-4CDB-AD37-D1202E259996}" dt="2021-10-07T20:21:18.306" v="5537" actId="20577"/>
          <ac:spMkLst>
            <pc:docMk/>
            <pc:sldMk cId="3974325831" sldId="291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21:23.222" v="5539"/>
          <ac:spMkLst>
            <pc:docMk/>
            <pc:sldMk cId="3974325831" sldId="291"/>
            <ac:spMk id="8" creationId="{D8725C1B-7BB7-4FD4-9486-491A94EB2113}"/>
          </ac:spMkLst>
        </pc:spChg>
        <pc:spChg chg="add mod">
          <ac:chgData name="Milen Spasov" userId="cef1107d-a77d-4d32-bd50-18e6745e452a" providerId="ADAL" clId="{EAFF0F5A-0CFF-4CDB-AD37-D1202E259996}" dt="2021-10-07T20:21:04.420" v="5525" actId="1076"/>
          <ac:spMkLst>
            <pc:docMk/>
            <pc:sldMk cId="3974325831" sldId="291"/>
            <ac:spMk id="10" creationId="{EEC8AF1F-412D-41B1-9E95-317E45B63885}"/>
          </ac:spMkLst>
        </pc:spChg>
        <pc:graphicFrameChg chg="add mod modGraphic">
          <ac:chgData name="Milen Spasov" userId="cef1107d-a77d-4d32-bd50-18e6745e452a" providerId="ADAL" clId="{EAFF0F5A-0CFF-4CDB-AD37-D1202E259996}" dt="2021-10-07T20:18:36.021" v="5412" actId="14100"/>
          <ac:graphicFrameMkLst>
            <pc:docMk/>
            <pc:sldMk cId="3974325831" sldId="291"/>
            <ac:graphicFrameMk id="3" creationId="{A6441DDD-AB96-43D3-9C6F-FA65BA1BA3A3}"/>
          </ac:graphicFrameMkLst>
        </pc:graphicFrameChg>
        <pc:graphicFrameChg chg="add mod">
          <ac:chgData name="Milen Spasov" userId="cef1107d-a77d-4d32-bd50-18e6745e452a" providerId="ADAL" clId="{EAFF0F5A-0CFF-4CDB-AD37-D1202E259996}" dt="2021-10-07T20:18:26.341" v="5411" actId="14100"/>
          <ac:graphicFrameMkLst>
            <pc:docMk/>
            <pc:sldMk cId="3974325831" sldId="291"/>
            <ac:graphicFrameMk id="9" creationId="{E14012C0-430D-48F7-A257-B20AABC036A7}"/>
          </ac:graphicFrameMkLst>
        </pc:graphicFrameChg>
      </pc:sldChg>
      <pc:sldChg chg="modSp add del mod">
        <pc:chgData name="Milen Spasov" userId="cef1107d-a77d-4d32-bd50-18e6745e452a" providerId="ADAL" clId="{EAFF0F5A-0CFF-4CDB-AD37-D1202E259996}" dt="2021-10-07T19:32:47.008" v="4939" actId="2696"/>
        <pc:sldMkLst>
          <pc:docMk/>
          <pc:sldMk cId="3138163697" sldId="292"/>
        </pc:sldMkLst>
        <pc:spChg chg="mod">
          <ac:chgData name="Milen Spasov" userId="cef1107d-a77d-4d32-bd50-18e6745e452a" providerId="ADAL" clId="{EAFF0F5A-0CFF-4CDB-AD37-D1202E259996}" dt="2021-10-06T10:46:25.060" v="4180" actId="20577"/>
          <ac:spMkLst>
            <pc:docMk/>
            <pc:sldMk cId="3138163697" sldId="292"/>
            <ac:spMk id="2" creationId="{00000000-0000-0000-0000-000000000000}"/>
          </ac:spMkLst>
        </pc:spChg>
      </pc:sldChg>
      <pc:sldChg chg="addSp delSp modSp add mod modTransition modAnim">
        <pc:chgData name="Milen Spasov" userId="cef1107d-a77d-4d32-bd50-18e6745e452a" providerId="ADAL" clId="{EAFF0F5A-0CFF-4CDB-AD37-D1202E259996}" dt="2021-10-07T22:05:20.167" v="6591" actId="1076"/>
        <pc:sldMkLst>
          <pc:docMk/>
          <pc:sldMk cId="2456191930" sldId="293"/>
        </pc:sldMkLst>
        <pc:spChg chg="mod">
          <ac:chgData name="Milen Spasov" userId="cef1107d-a77d-4d32-bd50-18e6745e452a" providerId="ADAL" clId="{EAFF0F5A-0CFF-4CDB-AD37-D1202E259996}" dt="2021-10-07T19:27:15.741" v="4713" actId="20577"/>
          <ac:spMkLst>
            <pc:docMk/>
            <pc:sldMk cId="2456191930" sldId="293"/>
            <ac:spMk id="2" creationId="{00000000-0000-0000-0000-000000000000}"/>
          </ac:spMkLst>
        </pc:spChg>
        <pc:spChg chg="add del mod">
          <ac:chgData name="Milen Spasov" userId="cef1107d-a77d-4d32-bd50-18e6745e452a" providerId="ADAL" clId="{EAFF0F5A-0CFF-4CDB-AD37-D1202E259996}" dt="2021-10-07T21:36:28.182" v="6463" actId="11529"/>
          <ac:spMkLst>
            <pc:docMk/>
            <pc:sldMk cId="2456191930" sldId="293"/>
            <ac:spMk id="3" creationId="{ED3A46BE-09FB-4C05-836A-0F80EEF8B089}"/>
          </ac:spMkLst>
        </pc:spChg>
        <pc:spChg chg="mod">
          <ac:chgData name="Milen Spasov" userId="cef1107d-a77d-4d32-bd50-18e6745e452a" providerId="ADAL" clId="{EAFF0F5A-0CFF-4CDB-AD37-D1202E259996}" dt="2021-10-07T22:04:02.340" v="6580" actId="1076"/>
          <ac:spMkLst>
            <pc:docMk/>
            <pc:sldMk cId="2456191930" sldId="293"/>
            <ac:spMk id="6" creationId="{00000000-0000-0000-0000-000000000000}"/>
          </ac:spMkLst>
        </pc:spChg>
        <pc:spChg chg="add mod">
          <ac:chgData name="Milen Spasov" userId="cef1107d-a77d-4d32-bd50-18e6745e452a" providerId="ADAL" clId="{EAFF0F5A-0CFF-4CDB-AD37-D1202E259996}" dt="2021-10-07T20:41:51.351" v="6046" actId="1076"/>
          <ac:spMkLst>
            <pc:docMk/>
            <pc:sldMk cId="2456191930" sldId="293"/>
            <ac:spMk id="8" creationId="{1D3E9165-ADFA-444F-A9EB-12BBB4C7FCA5}"/>
          </ac:spMkLst>
        </pc:spChg>
        <pc:spChg chg="add del mod">
          <ac:chgData name="Milen Spasov" userId="cef1107d-a77d-4d32-bd50-18e6745e452a" providerId="ADAL" clId="{EAFF0F5A-0CFF-4CDB-AD37-D1202E259996}" dt="2021-10-07T20:40:49.910" v="6029"/>
          <ac:spMkLst>
            <pc:docMk/>
            <pc:sldMk cId="2456191930" sldId="293"/>
            <ac:spMk id="9" creationId="{F70C6644-D619-4D87-89F2-1A680B883C70}"/>
          </ac:spMkLst>
        </pc:spChg>
        <pc:picChg chg="del">
          <ac:chgData name="Milen Spasov" userId="cef1107d-a77d-4d32-bd50-18e6745e452a" providerId="ADAL" clId="{EAFF0F5A-0CFF-4CDB-AD37-D1202E259996}" dt="2021-10-06T10:48:45.990" v="4222" actId="21"/>
          <ac:picMkLst>
            <pc:docMk/>
            <pc:sldMk cId="2456191930" sldId="293"/>
            <ac:picMk id="9" creationId="{38AB13A2-BCD6-4E23-A714-1DD97AAD1933}"/>
          </ac:picMkLst>
        </pc:picChg>
        <pc:picChg chg="add del mod">
          <ac:chgData name="Milen Spasov" userId="cef1107d-a77d-4d32-bd50-18e6745e452a" providerId="ADAL" clId="{EAFF0F5A-0CFF-4CDB-AD37-D1202E259996}" dt="2021-10-07T22:02:49.774" v="6572"/>
          <ac:picMkLst>
            <pc:docMk/>
            <pc:sldMk cId="2456191930" sldId="293"/>
            <ac:picMk id="1026" creationId="{A8139C83-46B6-4D95-9767-76F9E13545E1}"/>
          </ac:picMkLst>
        </pc:picChg>
        <pc:picChg chg="add del">
          <ac:chgData name="Milen Spasov" userId="cef1107d-a77d-4d32-bd50-18e6745e452a" providerId="ADAL" clId="{EAFF0F5A-0CFF-4CDB-AD37-D1202E259996}" dt="2021-10-07T22:03:13.961" v="6574"/>
          <ac:picMkLst>
            <pc:docMk/>
            <pc:sldMk cId="2456191930" sldId="293"/>
            <ac:picMk id="1028" creationId="{76207DCE-30C0-44DE-8C96-9C4D58C54883}"/>
          </ac:picMkLst>
        </pc:picChg>
        <pc:picChg chg="add del">
          <ac:chgData name="Milen Spasov" userId="cef1107d-a77d-4d32-bd50-18e6745e452a" providerId="ADAL" clId="{EAFF0F5A-0CFF-4CDB-AD37-D1202E259996}" dt="2021-10-07T22:03:35.909" v="6576"/>
          <ac:picMkLst>
            <pc:docMk/>
            <pc:sldMk cId="2456191930" sldId="293"/>
            <ac:picMk id="1030" creationId="{1CCE2DFE-CAE3-4FBC-8B0F-8458E806DF24}"/>
          </ac:picMkLst>
        </pc:picChg>
        <pc:picChg chg="add del mod">
          <ac:chgData name="Milen Spasov" userId="cef1107d-a77d-4d32-bd50-18e6745e452a" providerId="ADAL" clId="{EAFF0F5A-0CFF-4CDB-AD37-D1202E259996}" dt="2021-10-07T22:04:10.182" v="6586"/>
          <ac:picMkLst>
            <pc:docMk/>
            <pc:sldMk cId="2456191930" sldId="293"/>
            <ac:picMk id="1032" creationId="{D2FB1F03-18A0-4563-A90E-E9D111DE2893}"/>
          </ac:picMkLst>
        </pc:picChg>
        <pc:picChg chg="add mod">
          <ac:chgData name="Milen Spasov" userId="cef1107d-a77d-4d32-bd50-18e6745e452a" providerId="ADAL" clId="{EAFF0F5A-0CFF-4CDB-AD37-D1202E259996}" dt="2021-10-07T22:05:20.167" v="6591" actId="1076"/>
          <ac:picMkLst>
            <pc:docMk/>
            <pc:sldMk cId="2456191930" sldId="293"/>
            <ac:picMk id="1034" creationId="{DA67EFC2-26B5-41B9-A584-2D0625E256DB}"/>
          </ac:picMkLst>
        </pc:picChg>
        <pc:picChg chg="add del mod">
          <ac:chgData name="Milen Spasov" userId="cef1107d-a77d-4d32-bd50-18e6745e452a" providerId="ADAL" clId="{EAFF0F5A-0CFF-4CDB-AD37-D1202E259996}" dt="2021-10-07T20:40:36.680" v="6019"/>
          <ac:picMkLst>
            <pc:docMk/>
            <pc:sldMk cId="2456191930" sldId="293"/>
            <ac:picMk id="2050" creationId="{221B78B6-2288-4250-B45F-481F073D7888}"/>
          </ac:picMkLst>
        </pc:picChg>
        <pc:picChg chg="add mod">
          <ac:chgData name="Milen Spasov" userId="cef1107d-a77d-4d32-bd50-18e6745e452a" providerId="ADAL" clId="{EAFF0F5A-0CFF-4CDB-AD37-D1202E259996}" dt="2021-10-07T20:41:47.812" v="6045" actId="1076"/>
          <ac:picMkLst>
            <pc:docMk/>
            <pc:sldMk cId="2456191930" sldId="293"/>
            <ac:picMk id="2052" creationId="{1B27046B-7371-46AE-A6AE-38A3B2B47CBE}"/>
          </ac:picMkLst>
        </pc:picChg>
      </pc:sldChg>
      <pc:sldChg chg="delSp modSp add mod ord modTransition delAnim modAnim">
        <pc:chgData name="Milen Spasov" userId="cef1107d-a77d-4d32-bd50-18e6745e452a" providerId="ADAL" clId="{EAFF0F5A-0CFF-4CDB-AD37-D1202E259996}" dt="2021-10-08T22:36:13.580" v="6621" actId="20577"/>
        <pc:sldMkLst>
          <pc:docMk/>
          <pc:sldMk cId="3301094207" sldId="294"/>
        </pc:sldMkLst>
        <pc:spChg chg="mod">
          <ac:chgData name="Milen Spasov" userId="cef1107d-a77d-4d32-bd50-18e6745e452a" providerId="ADAL" clId="{EAFF0F5A-0CFF-4CDB-AD37-D1202E259996}" dt="2021-10-07T19:20:25.432" v="4460" actId="20577"/>
          <ac:spMkLst>
            <pc:docMk/>
            <pc:sldMk cId="3301094207" sldId="294"/>
            <ac:spMk id="2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3.726" v="4505" actId="21"/>
          <ac:spMkLst>
            <pc:docMk/>
            <pc:sldMk cId="3301094207" sldId="294"/>
            <ac:spMk id="5" creationId="{48CC3338-E573-43D7-A0C7-8604E3B1D561}"/>
          </ac:spMkLst>
        </pc:spChg>
        <pc:spChg chg="mod">
          <ac:chgData name="Milen Spasov" userId="cef1107d-a77d-4d32-bd50-18e6745e452a" providerId="ADAL" clId="{EAFF0F5A-0CFF-4CDB-AD37-D1202E259996}" dt="2021-10-08T22:36:13.580" v="6621" actId="20577"/>
          <ac:spMkLst>
            <pc:docMk/>
            <pc:sldMk cId="3301094207" sldId="294"/>
            <ac:spMk id="6" creationId="{00000000-0000-0000-0000-000000000000}"/>
          </ac:spMkLst>
        </pc:spChg>
        <pc:spChg chg="del">
          <ac:chgData name="Milen Spasov" userId="cef1107d-a77d-4d32-bd50-18e6745e452a" providerId="ADAL" clId="{EAFF0F5A-0CFF-4CDB-AD37-D1202E259996}" dt="2021-10-07T19:20:51.854" v="4504" actId="21"/>
          <ac:spMkLst>
            <pc:docMk/>
            <pc:sldMk cId="3301094207" sldId="294"/>
            <ac:spMk id="8" creationId="{28FA3479-E460-414E-A3BE-6A7D828E8788}"/>
          </ac:spMkLst>
        </pc:spChg>
      </pc:sldChg>
    </pc:docChg>
  </pc:docChgLst>
  <pc:docChgLst>
    <pc:chgData name="Milen Spasov" userId="cef1107d-a77d-4d32-bd50-18e6745e452a" providerId="ADAL" clId="{6A14D7CB-42BA-4818-AAD1-4C75198A75B4}"/>
    <pc:docChg chg="undo redo custSel addSld modSld sldOrd">
      <pc:chgData name="Milen Spasov" userId="cef1107d-a77d-4d32-bd50-18e6745e452a" providerId="ADAL" clId="{6A14D7CB-42BA-4818-AAD1-4C75198A75B4}" dt="2021-10-11T22:15:13.322" v="935" actId="14100"/>
      <pc:docMkLst>
        <pc:docMk/>
      </pc:docMkLst>
      <pc:sldChg chg="delSp modSp mod">
        <pc:chgData name="Milen Spasov" userId="cef1107d-a77d-4d32-bd50-18e6745e452a" providerId="ADAL" clId="{6A14D7CB-42BA-4818-AAD1-4C75198A75B4}" dt="2021-10-11T21:31:20.504" v="895" actId="20577"/>
        <pc:sldMkLst>
          <pc:docMk/>
          <pc:sldMk cId="410892976" sldId="286"/>
        </pc:sldMkLst>
        <pc:spChg chg="mod">
          <ac:chgData name="Milen Spasov" userId="cef1107d-a77d-4d32-bd50-18e6745e452a" providerId="ADAL" clId="{6A14D7CB-42BA-4818-AAD1-4C75198A75B4}" dt="2021-10-11T21:31:20.504" v="895" actId="20577"/>
          <ac:spMkLst>
            <pc:docMk/>
            <pc:sldMk cId="410892976" sldId="286"/>
            <ac:spMk id="6" creationId="{00000000-0000-0000-0000-000000000000}"/>
          </ac:spMkLst>
        </pc:spChg>
        <pc:picChg chg="del">
          <ac:chgData name="Milen Spasov" userId="cef1107d-a77d-4d32-bd50-18e6745e452a" providerId="ADAL" clId="{6A14D7CB-42BA-4818-AAD1-4C75198A75B4}" dt="2021-10-11T21:31:14.894" v="892" actId="21"/>
          <ac:picMkLst>
            <pc:docMk/>
            <pc:sldMk cId="410892976" sldId="286"/>
            <ac:picMk id="9218" creationId="{5AB4733C-7CA4-40AB-BB92-796E359C74CB}"/>
          </ac:picMkLst>
        </pc:picChg>
      </pc:sldChg>
      <pc:sldChg chg="addSp delSp modSp add mod ord delAnim modAnim">
        <pc:chgData name="Milen Spasov" userId="cef1107d-a77d-4d32-bd50-18e6745e452a" providerId="ADAL" clId="{6A14D7CB-42BA-4818-AAD1-4C75198A75B4}" dt="2021-10-11T21:58:41.135" v="918" actId="20578"/>
        <pc:sldMkLst>
          <pc:docMk/>
          <pc:sldMk cId="2738285245" sldId="300"/>
        </pc:sldMkLst>
        <pc:spChg chg="mod">
          <ac:chgData name="Milen Spasov" userId="cef1107d-a77d-4d32-bd50-18e6745e452a" providerId="ADAL" clId="{6A14D7CB-42BA-4818-AAD1-4C75198A75B4}" dt="2021-10-11T21:18:23.185" v="562" actId="20577"/>
          <ac:spMkLst>
            <pc:docMk/>
            <pc:sldMk cId="2738285245" sldId="300"/>
            <ac:spMk id="2" creationId="{00000000-0000-0000-0000-000000000000}"/>
          </ac:spMkLst>
        </pc:spChg>
        <pc:spChg chg="del mod">
          <ac:chgData name="Milen Spasov" userId="cef1107d-a77d-4d32-bd50-18e6745e452a" providerId="ADAL" clId="{6A14D7CB-42BA-4818-AAD1-4C75198A75B4}" dt="2021-10-11T21:12:12.951" v="18" actId="21"/>
          <ac:spMkLst>
            <pc:docMk/>
            <pc:sldMk cId="2738285245" sldId="300"/>
            <ac:spMk id="6" creationId="{00000000-0000-0000-0000-000000000000}"/>
          </ac:spMkLst>
        </pc:spChg>
        <pc:spChg chg="add mod">
          <ac:chgData name="Milen Spasov" userId="cef1107d-a77d-4d32-bd50-18e6745e452a" providerId="ADAL" clId="{6A14D7CB-42BA-4818-AAD1-4C75198A75B4}" dt="2021-10-11T21:18:12.711" v="558"/>
          <ac:spMkLst>
            <pc:docMk/>
            <pc:sldMk cId="2738285245" sldId="300"/>
            <ac:spMk id="8" creationId="{E16F86B5-18D3-46D0-82DD-C116F512E203}"/>
          </ac:spMkLst>
        </pc:spChg>
        <pc:picChg chg="del">
          <ac:chgData name="Milen Spasov" userId="cef1107d-a77d-4d32-bd50-18e6745e452a" providerId="ADAL" clId="{6A14D7CB-42BA-4818-AAD1-4C75198A75B4}" dt="2021-10-11T21:11:49.238" v="14" actId="21"/>
          <ac:picMkLst>
            <pc:docMk/>
            <pc:sldMk cId="2738285245" sldId="300"/>
            <ac:picMk id="3082" creationId="{C498806F-527E-4282-A0AD-4989B5699F10}"/>
          </ac:picMkLst>
        </pc:picChg>
      </pc:sldChg>
      <pc:sldChg chg="modSp add mod modAnim">
        <pc:chgData name="Milen Spasov" userId="cef1107d-a77d-4d32-bd50-18e6745e452a" providerId="ADAL" clId="{6A14D7CB-42BA-4818-AAD1-4C75198A75B4}" dt="2021-10-11T21:21:52.703" v="763"/>
        <pc:sldMkLst>
          <pc:docMk/>
          <pc:sldMk cId="2175206883" sldId="301"/>
        </pc:sldMkLst>
        <pc:spChg chg="mod">
          <ac:chgData name="Milen Spasov" userId="cef1107d-a77d-4d32-bd50-18e6745e452a" providerId="ADAL" clId="{6A14D7CB-42BA-4818-AAD1-4C75198A75B4}" dt="2021-10-11T21:18:28.762" v="564" actId="20577"/>
          <ac:spMkLst>
            <pc:docMk/>
            <pc:sldMk cId="2175206883" sldId="301"/>
            <ac:spMk id="2" creationId="{00000000-0000-0000-0000-000000000000}"/>
          </ac:spMkLst>
        </pc:spChg>
        <pc:spChg chg="mod">
          <ac:chgData name="Milen Spasov" userId="cef1107d-a77d-4d32-bd50-18e6745e452a" providerId="ADAL" clId="{6A14D7CB-42BA-4818-AAD1-4C75198A75B4}" dt="2021-10-11T21:21:52.703" v="763"/>
          <ac:spMkLst>
            <pc:docMk/>
            <pc:sldMk cId="2175206883" sldId="301"/>
            <ac:spMk id="8" creationId="{E16F86B5-18D3-46D0-82DD-C116F512E203}"/>
          </ac:spMkLst>
        </pc:spChg>
      </pc:sldChg>
      <pc:sldChg chg="modSp add mod modAnim">
        <pc:chgData name="Milen Spasov" userId="cef1107d-a77d-4d32-bd50-18e6745e452a" providerId="ADAL" clId="{6A14D7CB-42BA-4818-AAD1-4C75198A75B4}" dt="2021-10-11T21:26:30.572" v="861" actId="20577"/>
        <pc:sldMkLst>
          <pc:docMk/>
          <pc:sldMk cId="99549150" sldId="302"/>
        </pc:sldMkLst>
        <pc:spChg chg="mod">
          <ac:chgData name="Milen Spasov" userId="cef1107d-a77d-4d32-bd50-18e6745e452a" providerId="ADAL" clId="{6A14D7CB-42BA-4818-AAD1-4C75198A75B4}" dt="2021-10-11T21:22:02.886" v="765" actId="20577"/>
          <ac:spMkLst>
            <pc:docMk/>
            <pc:sldMk cId="99549150" sldId="302"/>
            <ac:spMk id="2" creationId="{00000000-0000-0000-0000-000000000000}"/>
          </ac:spMkLst>
        </pc:spChg>
        <pc:spChg chg="mod">
          <ac:chgData name="Milen Spasov" userId="cef1107d-a77d-4d32-bd50-18e6745e452a" providerId="ADAL" clId="{6A14D7CB-42BA-4818-AAD1-4C75198A75B4}" dt="2021-10-11T21:26:30.572" v="861" actId="20577"/>
          <ac:spMkLst>
            <pc:docMk/>
            <pc:sldMk cId="99549150" sldId="302"/>
            <ac:spMk id="8" creationId="{E16F86B5-18D3-46D0-82DD-C116F512E203}"/>
          </ac:spMkLst>
        </pc:spChg>
      </pc:sldChg>
      <pc:sldChg chg="addSp delSp modSp add mod ord setBg modAnim">
        <pc:chgData name="Milen Spasov" userId="cef1107d-a77d-4d32-bd50-18e6745e452a" providerId="ADAL" clId="{6A14D7CB-42BA-4818-AAD1-4C75198A75B4}" dt="2021-10-11T21:58:58.457" v="924"/>
        <pc:sldMkLst>
          <pc:docMk/>
          <pc:sldMk cId="1876026416" sldId="303"/>
        </pc:sldMkLst>
        <pc:spChg chg="mod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2" creationId="{00000000-0000-0000-0000-000000000000}"/>
          </ac:spMkLst>
        </pc:spChg>
        <pc:spChg chg="add del">
          <ac:chgData name="Milen Spasov" userId="cef1107d-a77d-4d32-bd50-18e6745e452a" providerId="ADAL" clId="{6A14D7CB-42BA-4818-AAD1-4C75198A75B4}" dt="2021-10-11T21:27:37.878" v="870"/>
          <ac:spMkLst>
            <pc:docMk/>
            <pc:sldMk cId="1876026416" sldId="303"/>
            <ac:spMk id="3" creationId="{3127322E-1F1D-40AE-B659-3A08F52B6259}"/>
          </ac:spMkLst>
        </pc:spChg>
        <pc:spChg chg="mod ord">
          <ac:chgData name="Milen Spasov" userId="cef1107d-a77d-4d32-bd50-18e6745e452a" providerId="ADAL" clId="{6A14D7CB-42BA-4818-AAD1-4C75198A75B4}" dt="2021-10-11T21:30:40.089" v="884" actId="20577"/>
          <ac:spMkLst>
            <pc:docMk/>
            <pc:sldMk cId="1876026416" sldId="303"/>
            <ac:spMk id="8" creationId="{E16F86B5-18D3-46D0-82DD-C116F512E203}"/>
          </ac:spMkLst>
        </pc:spChg>
        <pc:spChg chg="add del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73" creationId="{FF9B822F-893E-44C8-963C-64F50ACECBB2}"/>
          </ac:spMkLst>
        </pc:spChg>
        <pc:spChg chg="add del">
          <ac:chgData name="Milen Spasov" userId="cef1107d-a77d-4d32-bd50-18e6745e452a" providerId="ADAL" clId="{6A14D7CB-42BA-4818-AAD1-4C75198A75B4}" dt="2021-10-11T21:28:38.170" v="876" actId="26606"/>
          <ac:spMkLst>
            <pc:docMk/>
            <pc:sldMk cId="1876026416" sldId="303"/>
            <ac:spMk id="75" creationId="{EBF87945-A001-489F-9D9B-7D9435F0B9CA}"/>
          </ac:spMkLst>
        </pc:spChg>
        <pc:picChg chg="ord">
          <ac:chgData name="Milen Spasov" userId="cef1107d-a77d-4d32-bd50-18e6745e452a" providerId="ADAL" clId="{6A14D7CB-42BA-4818-AAD1-4C75198A75B4}" dt="2021-10-11T21:28:38.170" v="876" actId="26606"/>
          <ac:picMkLst>
            <pc:docMk/>
            <pc:sldMk cId="1876026416" sldId="303"/>
            <ac:picMk id="7" creationId="{A914A229-6FDB-47D4-819F-B19ABB30D06F}"/>
          </ac:picMkLst>
        </pc:picChg>
        <pc:picChg chg="add mod">
          <ac:chgData name="Milen Spasov" userId="cef1107d-a77d-4d32-bd50-18e6745e452a" providerId="ADAL" clId="{6A14D7CB-42BA-4818-AAD1-4C75198A75B4}" dt="2021-10-11T21:31:50.923" v="899" actId="1076"/>
          <ac:picMkLst>
            <pc:docMk/>
            <pc:sldMk cId="1876026416" sldId="303"/>
            <ac:picMk id="1028" creationId="{CE4677D6-1277-4727-BB17-D6C808928676}"/>
          </ac:picMkLst>
        </pc:picChg>
      </pc:sldChg>
      <pc:sldChg chg="addSp delSp modSp add mod delAnim">
        <pc:chgData name="Milen Spasov" userId="cef1107d-a77d-4d32-bd50-18e6745e452a" providerId="ADAL" clId="{6A14D7CB-42BA-4818-AAD1-4C75198A75B4}" dt="2021-10-11T22:15:13.322" v="935" actId="14100"/>
        <pc:sldMkLst>
          <pc:docMk/>
          <pc:sldMk cId="3729863199" sldId="304"/>
        </pc:sldMkLst>
        <pc:spChg chg="del mod">
          <ac:chgData name="Milen Spasov" userId="cef1107d-a77d-4d32-bd50-18e6745e452a" providerId="ADAL" clId="{6A14D7CB-42BA-4818-AAD1-4C75198A75B4}" dt="2021-10-11T22:15:09.633" v="934" actId="21"/>
          <ac:spMkLst>
            <pc:docMk/>
            <pc:sldMk cId="3729863199" sldId="304"/>
            <ac:spMk id="2" creationId="{00000000-0000-0000-0000-000000000000}"/>
          </ac:spMkLst>
        </pc:spChg>
        <pc:spChg chg="del">
          <ac:chgData name="Milen Spasov" userId="cef1107d-a77d-4d32-bd50-18e6745e452a" providerId="ADAL" clId="{6A14D7CB-42BA-4818-AAD1-4C75198A75B4}" dt="2021-10-11T21:36:07.883" v="902" actId="21"/>
          <ac:spMkLst>
            <pc:docMk/>
            <pc:sldMk cId="3729863199" sldId="304"/>
            <ac:spMk id="8" creationId="{E16F86B5-18D3-46D0-82DD-C116F512E203}"/>
          </ac:spMkLst>
        </pc:spChg>
        <pc:graphicFrameChg chg="add mod">
          <ac:chgData name="Milen Spasov" userId="cef1107d-a77d-4d32-bd50-18e6745e452a" providerId="ADAL" clId="{6A14D7CB-42BA-4818-AAD1-4C75198A75B4}" dt="2021-10-11T22:15:13.322" v="935" actId="14100"/>
          <ac:graphicFrameMkLst>
            <pc:docMk/>
            <pc:sldMk cId="3729863199" sldId="304"/>
            <ac:graphicFrameMk id="3" creationId="{0376544A-35AE-445A-B25A-5442BF0CAE66}"/>
          </ac:graphicFrameMkLst>
        </pc:graphicFrameChg>
        <pc:picChg chg="del">
          <ac:chgData name="Milen Spasov" userId="cef1107d-a77d-4d32-bd50-18e6745e452a" providerId="ADAL" clId="{6A14D7CB-42BA-4818-AAD1-4C75198A75B4}" dt="2021-10-11T22:15:08.540" v="933" actId="21"/>
          <ac:picMkLst>
            <pc:docMk/>
            <pc:sldMk cId="3729863199" sldId="304"/>
            <ac:picMk id="7" creationId="{A914A229-6FDB-47D4-819F-B19ABB30D06F}"/>
          </ac:picMkLst>
        </pc:picChg>
      </pc:sldChg>
    </pc:docChg>
  </pc:docChgLst>
  <pc:docChgLst>
    <pc:chgData name="Milen Spasov" userId="cef1107d-a77d-4d32-bd50-18e6745e452a" providerId="ADAL" clId="{8E785235-12C4-4E4F-BBF9-83F51376702E}"/>
    <pc:docChg chg="undo custSel addSld delSld modSld sldOrd">
      <pc:chgData name="Milen Spasov" userId="cef1107d-a77d-4d32-bd50-18e6745e452a" providerId="ADAL" clId="{8E785235-12C4-4E4F-BBF9-83F51376702E}" dt="2021-11-01T23:15:51.634" v="6608"/>
      <pc:docMkLst>
        <pc:docMk/>
      </pc:docMkLst>
      <pc:sldChg chg="addSp delSp modSp mod addAnim delAnim modAnim">
        <pc:chgData name="Milen Spasov" userId="cef1107d-a77d-4d32-bd50-18e6745e452a" providerId="ADAL" clId="{8E785235-12C4-4E4F-BBF9-83F51376702E}" dt="2021-10-27T14:43:33.010" v="5673" actId="20577"/>
        <pc:sldMkLst>
          <pc:docMk/>
          <pc:sldMk cId="3189061390" sldId="282"/>
        </pc:sldMkLst>
        <pc:spChg chg="add del mod">
          <ac:chgData name="Milen Spasov" userId="cef1107d-a77d-4d32-bd50-18e6745e452a" providerId="ADAL" clId="{8E785235-12C4-4E4F-BBF9-83F51376702E}" dt="2021-10-27T14:43:33.010" v="5673" actId="20577"/>
          <ac:spMkLst>
            <pc:docMk/>
            <pc:sldMk cId="3189061390" sldId="282"/>
            <ac:spMk id="8" creationId="{63656856-52E7-4D33-B715-55F4F6E3F3B9}"/>
          </ac:spMkLst>
        </pc:spChg>
        <pc:picChg chg="add del mod">
          <ac:chgData name="Milen Spasov" userId="cef1107d-a77d-4d32-bd50-18e6745e452a" providerId="ADAL" clId="{8E785235-12C4-4E4F-BBF9-83F51376702E}" dt="2021-10-26T12:26:13.576" v="1509"/>
          <ac:picMkLst>
            <pc:docMk/>
            <pc:sldMk cId="3189061390" sldId="282"/>
            <ac:picMk id="9" creationId="{622E2C3C-ACCA-45B4-9F26-514B0CBD5606}"/>
          </ac:picMkLst>
        </pc:picChg>
        <pc:picChg chg="add del">
          <ac:chgData name="Milen Spasov" userId="cef1107d-a77d-4d32-bd50-18e6745e452a" providerId="ADAL" clId="{8E785235-12C4-4E4F-BBF9-83F51376702E}" dt="2021-10-26T12:23:49.281" v="1491"/>
          <ac:picMkLst>
            <pc:docMk/>
            <pc:sldMk cId="3189061390" sldId="282"/>
            <ac:picMk id="1026" creationId="{78866BEF-691E-4423-B62F-22556A0EE264}"/>
          </ac:picMkLst>
        </pc:picChg>
        <pc:picChg chg="add del mod">
          <ac:chgData name="Milen Spasov" userId="cef1107d-a77d-4d32-bd50-18e6745e452a" providerId="ADAL" clId="{8E785235-12C4-4E4F-BBF9-83F51376702E}" dt="2021-10-26T12:26:11.917" v="1507" actId="21"/>
          <ac:picMkLst>
            <pc:docMk/>
            <pc:sldMk cId="3189061390" sldId="282"/>
            <ac:picMk id="1028" creationId="{C3694FE5-214C-42A5-B9E0-8926BA2E098C}"/>
          </ac:picMkLst>
        </pc:picChg>
        <pc:picChg chg="add mod">
          <ac:chgData name="Milen Spasov" userId="cef1107d-a77d-4d32-bd50-18e6745e452a" providerId="ADAL" clId="{8E785235-12C4-4E4F-BBF9-83F51376702E}" dt="2021-10-26T12:26:41.814" v="1516" actId="1076"/>
          <ac:picMkLst>
            <pc:docMk/>
            <pc:sldMk cId="3189061390" sldId="282"/>
            <ac:picMk id="1030" creationId="{FDF76448-E366-49F9-9AEF-15E6F0A8682B}"/>
          </ac:picMkLst>
        </pc:picChg>
      </pc:sldChg>
      <pc:sldChg chg="modSp mod ord modAnim">
        <pc:chgData name="Milen Spasov" userId="cef1107d-a77d-4d32-bd50-18e6745e452a" providerId="ADAL" clId="{8E785235-12C4-4E4F-BBF9-83F51376702E}" dt="2021-10-25T21:10:37.736" v="1481"/>
        <pc:sldMkLst>
          <pc:docMk/>
          <pc:sldMk cId="2726686008" sldId="314"/>
        </pc:sldMkLst>
        <pc:spChg chg="mod">
          <ac:chgData name="Milen Spasov" userId="cef1107d-a77d-4d32-bd50-18e6745e452a" providerId="ADAL" clId="{8E785235-12C4-4E4F-BBF9-83F51376702E}" dt="2021-10-25T15:25:36.039" v="1432" actId="20577"/>
          <ac:spMkLst>
            <pc:docMk/>
            <pc:sldMk cId="2726686008" sldId="314"/>
            <ac:spMk id="2" creationId="{00000000-0000-0000-0000-000000000000}"/>
          </ac:spMkLst>
        </pc:spChg>
        <pc:spChg chg="mod">
          <ac:chgData name="Milen Spasov" userId="cef1107d-a77d-4d32-bd50-18e6745e452a" providerId="ADAL" clId="{8E785235-12C4-4E4F-BBF9-83F51376702E}" dt="2021-10-25T15:28:16.437" v="1468" actId="20577"/>
          <ac:spMkLst>
            <pc:docMk/>
            <pc:sldMk cId="2726686008" sldId="314"/>
            <ac:spMk id="8" creationId="{63656856-52E7-4D33-B715-55F4F6E3F3B9}"/>
          </ac:spMkLst>
        </pc:spChg>
      </pc:sldChg>
      <pc:sldChg chg="addSp delSp modSp mod">
        <pc:chgData name="Milen Spasov" userId="cef1107d-a77d-4d32-bd50-18e6745e452a" providerId="ADAL" clId="{8E785235-12C4-4E4F-BBF9-83F51376702E}" dt="2021-10-27T14:36:59.516" v="5646" actId="1076"/>
        <pc:sldMkLst>
          <pc:docMk/>
          <pc:sldMk cId="3198150412" sldId="315"/>
        </pc:sldMkLst>
        <pc:spChg chg="mod">
          <ac:chgData name="Milen Spasov" userId="cef1107d-a77d-4d32-bd50-18e6745e452a" providerId="ADAL" clId="{8E785235-12C4-4E4F-BBF9-83F51376702E}" dt="2021-10-26T12:28:27.058" v="1693" actId="20577"/>
          <ac:spMkLst>
            <pc:docMk/>
            <pc:sldMk cId="3198150412" sldId="315"/>
            <ac:spMk id="2" creationId="{00000000-0000-0000-0000-000000000000}"/>
          </ac:spMkLst>
        </pc:spChg>
        <pc:picChg chg="add del">
          <ac:chgData name="Milen Spasov" userId="cef1107d-a77d-4d32-bd50-18e6745e452a" providerId="ADAL" clId="{8E785235-12C4-4E4F-BBF9-83F51376702E}" dt="2021-10-27T14:36:48.215" v="5643" actId="21"/>
          <ac:picMkLst>
            <pc:docMk/>
            <pc:sldMk cId="3198150412" sldId="315"/>
            <ac:picMk id="10" creationId="{6D9BBADC-79F6-4C31-BB68-B6E940632F8F}"/>
          </ac:picMkLst>
        </pc:picChg>
        <pc:picChg chg="add mod">
          <ac:chgData name="Milen Spasov" userId="cef1107d-a77d-4d32-bd50-18e6745e452a" providerId="ADAL" clId="{8E785235-12C4-4E4F-BBF9-83F51376702E}" dt="2021-10-27T14:36:59.516" v="5646" actId="1076"/>
          <ac:picMkLst>
            <pc:docMk/>
            <pc:sldMk cId="3198150412" sldId="315"/>
            <ac:picMk id="1026" creationId="{C8CF2A12-1A1B-4FCC-9EEE-63B7066567AF}"/>
          </ac:picMkLst>
        </pc:picChg>
      </pc:sldChg>
      <pc:sldChg chg="modSp ord modAnim">
        <pc:chgData name="Milen Spasov" userId="cef1107d-a77d-4d32-bd50-18e6745e452a" providerId="ADAL" clId="{8E785235-12C4-4E4F-BBF9-83F51376702E}" dt="2021-10-25T13:25:38.348" v="222" actId="20577"/>
        <pc:sldMkLst>
          <pc:docMk/>
          <pc:sldMk cId="667024466" sldId="316"/>
        </pc:sldMkLst>
        <pc:spChg chg="mod">
          <ac:chgData name="Milen Spasov" userId="cef1107d-a77d-4d32-bd50-18e6745e452a" providerId="ADAL" clId="{8E785235-12C4-4E4F-BBF9-83F51376702E}" dt="2021-10-25T13:25:38.348" v="222" actId="20577"/>
          <ac:spMkLst>
            <pc:docMk/>
            <pc:sldMk cId="667024466" sldId="316"/>
            <ac:spMk id="9" creationId="{452610DA-4B94-4395-B67D-D56E1EF8E2CF}"/>
          </ac:spMkLst>
        </pc:spChg>
      </pc:sldChg>
      <pc:sldChg chg="addSp modSp add mod modAnim">
        <pc:chgData name="Milen Spasov" userId="cef1107d-a77d-4d32-bd50-18e6745e452a" providerId="ADAL" clId="{8E785235-12C4-4E4F-BBF9-83F51376702E}" dt="2021-10-27T14:43:24.806" v="5672" actId="20577"/>
        <pc:sldMkLst>
          <pc:docMk/>
          <pc:sldMk cId="4046767235" sldId="317"/>
        </pc:sldMkLst>
        <pc:spChg chg="mod">
          <ac:chgData name="Milen Spasov" userId="cef1107d-a77d-4d32-bd50-18e6745e452a" providerId="ADAL" clId="{8E785235-12C4-4E4F-BBF9-83F51376702E}" dt="2021-10-27T14:43:24.806" v="5672" actId="20577"/>
          <ac:spMkLst>
            <pc:docMk/>
            <pc:sldMk cId="4046767235" sldId="317"/>
            <ac:spMk id="2" creationId="{00000000-0000-0000-0000-000000000000}"/>
          </ac:spMkLst>
        </pc:spChg>
        <pc:spChg chg="mod">
          <ac:chgData name="Milen Spasov" userId="cef1107d-a77d-4d32-bd50-18e6745e452a" providerId="ADAL" clId="{8E785235-12C4-4E4F-BBF9-83F51376702E}" dt="2021-10-27T13:23:31.481" v="5061" actId="20577"/>
          <ac:spMkLst>
            <pc:docMk/>
            <pc:sldMk cId="4046767235" sldId="317"/>
            <ac:spMk id="8" creationId="{63656856-52E7-4D33-B715-55F4F6E3F3B9}"/>
          </ac:spMkLst>
        </pc:spChg>
        <pc:graphicFrameChg chg="add mod modGraphic">
          <ac:chgData name="Milen Spasov" userId="cef1107d-a77d-4d32-bd50-18e6745e452a" providerId="ADAL" clId="{8E785235-12C4-4E4F-BBF9-83F51376702E}" dt="2021-10-27T13:59:22.336" v="5640" actId="20577"/>
          <ac:graphicFrameMkLst>
            <pc:docMk/>
            <pc:sldMk cId="4046767235" sldId="317"/>
            <ac:graphicFrameMk id="3" creationId="{6EBB9AF1-5238-4564-BB58-6468122AC9A3}"/>
          </ac:graphicFrameMkLst>
        </pc:graphicFrameChg>
      </pc:sldChg>
      <pc:sldChg chg="new del">
        <pc:chgData name="Milen Spasov" userId="cef1107d-a77d-4d32-bd50-18e6745e452a" providerId="ADAL" clId="{8E785235-12C4-4E4F-BBF9-83F51376702E}" dt="2021-10-26T12:27:56.378" v="1636" actId="2696"/>
        <pc:sldMkLst>
          <pc:docMk/>
          <pc:sldMk cId="3426860547" sldId="318"/>
        </pc:sldMkLst>
      </pc:sldChg>
      <pc:sldChg chg="addSp delSp modSp add mod modAnim">
        <pc:chgData name="Milen Spasov" userId="cef1107d-a77d-4d32-bd50-18e6745e452a" providerId="ADAL" clId="{8E785235-12C4-4E4F-BBF9-83F51376702E}" dt="2021-10-26T22:22:17.453" v="1987"/>
        <pc:sldMkLst>
          <pc:docMk/>
          <pc:sldMk cId="1892889477" sldId="319"/>
        </pc:sldMkLst>
        <pc:spChg chg="mod">
          <ac:chgData name="Milen Spasov" userId="cef1107d-a77d-4d32-bd50-18e6745e452a" providerId="ADAL" clId="{8E785235-12C4-4E4F-BBF9-83F51376702E}" dt="2021-10-26T12:28:35.457" v="1717" actId="20577"/>
          <ac:spMkLst>
            <pc:docMk/>
            <pc:sldMk cId="1892889477" sldId="319"/>
            <ac:spMk id="2" creationId="{00000000-0000-0000-0000-000000000000}"/>
          </ac:spMkLst>
        </pc:spChg>
        <pc:spChg chg="mod">
          <ac:chgData name="Milen Spasov" userId="cef1107d-a77d-4d32-bd50-18e6745e452a" providerId="ADAL" clId="{8E785235-12C4-4E4F-BBF9-83F51376702E}" dt="2021-10-26T22:22:09.090" v="1986" actId="20577"/>
          <ac:spMkLst>
            <pc:docMk/>
            <pc:sldMk cId="1892889477" sldId="319"/>
            <ac:spMk id="8" creationId="{63656856-52E7-4D33-B715-55F4F6E3F3B9}"/>
          </ac:spMkLst>
        </pc:spChg>
        <pc:spChg chg="add del">
          <ac:chgData name="Milen Spasov" userId="cef1107d-a77d-4d32-bd50-18e6745e452a" providerId="ADAL" clId="{8E785235-12C4-4E4F-BBF9-83F51376702E}" dt="2021-10-26T22:19:21.066" v="1724" actId="22"/>
          <ac:spMkLst>
            <pc:docMk/>
            <pc:sldMk cId="1892889477" sldId="319"/>
            <ac:spMk id="9" creationId="{27602F9F-E697-4D58-B91A-54217744472A}"/>
          </ac:spMkLst>
        </pc:spChg>
        <pc:picChg chg="del">
          <ac:chgData name="Milen Spasov" userId="cef1107d-a77d-4d32-bd50-18e6745e452a" providerId="ADAL" clId="{8E785235-12C4-4E4F-BBF9-83F51376702E}" dt="2021-10-26T12:28:42.042" v="1718" actId="21"/>
          <ac:picMkLst>
            <pc:docMk/>
            <pc:sldMk cId="1892889477" sldId="319"/>
            <ac:picMk id="1030" creationId="{FDF76448-E366-49F9-9AEF-15E6F0A8682B}"/>
          </ac:picMkLst>
        </pc:picChg>
        <pc:picChg chg="add del">
          <ac:chgData name="Milen Spasov" userId="cef1107d-a77d-4d32-bd50-18e6745e452a" providerId="ADAL" clId="{8E785235-12C4-4E4F-BBF9-83F51376702E}" dt="2021-10-26T12:36:11.384" v="1720"/>
          <ac:picMkLst>
            <pc:docMk/>
            <pc:sldMk cId="1892889477" sldId="319"/>
            <ac:picMk id="2050" creationId="{4E54CD69-2054-4D06-8E2A-601CF11A0F63}"/>
          </ac:picMkLst>
        </pc:picChg>
        <pc:picChg chg="add del">
          <ac:chgData name="Milen Spasov" userId="cef1107d-a77d-4d32-bd50-18e6745e452a" providerId="ADAL" clId="{8E785235-12C4-4E4F-BBF9-83F51376702E}" dt="2021-10-26T12:38:32.065" v="1722"/>
          <ac:picMkLst>
            <pc:docMk/>
            <pc:sldMk cId="1892889477" sldId="319"/>
            <ac:picMk id="2052" creationId="{B6A1C994-77BE-4FE2-A1AF-9F7E9A430E8C}"/>
          </ac:picMkLst>
        </pc:picChg>
        <pc:picChg chg="add mod">
          <ac:chgData name="Milen Spasov" userId="cef1107d-a77d-4d32-bd50-18e6745e452a" providerId="ADAL" clId="{8E785235-12C4-4E4F-BBF9-83F51376702E}" dt="2021-10-26T22:20:08.484" v="1733" actId="1076"/>
          <ac:picMkLst>
            <pc:docMk/>
            <pc:sldMk cId="1892889477" sldId="319"/>
            <ac:picMk id="2054" creationId="{9DC57D78-3121-4C73-8256-E69AA8A2D493}"/>
          </ac:picMkLst>
        </pc:picChg>
      </pc:sldChg>
      <pc:sldChg chg="addSp modSp add mod modAnim">
        <pc:chgData name="Milen Spasov" userId="cef1107d-a77d-4d32-bd50-18e6745e452a" providerId="ADAL" clId="{8E785235-12C4-4E4F-BBF9-83F51376702E}" dt="2021-11-01T23:11:55.962" v="6603" actId="20577"/>
        <pc:sldMkLst>
          <pc:docMk/>
          <pc:sldMk cId="2970835308" sldId="320"/>
        </pc:sldMkLst>
        <pc:spChg chg="mod">
          <ac:chgData name="Milen Spasov" userId="cef1107d-a77d-4d32-bd50-18e6745e452a" providerId="ADAL" clId="{8E785235-12C4-4E4F-BBF9-83F51376702E}" dt="2021-10-27T14:43:13.102" v="5650" actId="20577"/>
          <ac:spMkLst>
            <pc:docMk/>
            <pc:sldMk cId="2970835308" sldId="320"/>
            <ac:spMk id="2" creationId="{00000000-0000-0000-0000-000000000000}"/>
          </ac:spMkLst>
        </pc:spChg>
        <pc:spChg chg="add mod">
          <ac:chgData name="Milen Spasov" userId="cef1107d-a77d-4d32-bd50-18e6745e452a" providerId="ADAL" clId="{8E785235-12C4-4E4F-BBF9-83F51376702E}" dt="2021-10-27T13:21:07.326" v="5041" actId="20577"/>
          <ac:spMkLst>
            <pc:docMk/>
            <pc:sldMk cId="2970835308" sldId="320"/>
            <ac:spMk id="5" creationId="{6F65081A-2AFC-499F-B9E0-B9032A8E0895}"/>
          </ac:spMkLst>
        </pc:spChg>
        <pc:spChg chg="add mod">
          <ac:chgData name="Milen Spasov" userId="cef1107d-a77d-4d32-bd50-18e6745e452a" providerId="ADAL" clId="{8E785235-12C4-4E4F-BBF9-83F51376702E}" dt="2021-10-27T12:06:20.627" v="5030" actId="20577"/>
          <ac:spMkLst>
            <pc:docMk/>
            <pc:sldMk cId="2970835308" sldId="320"/>
            <ac:spMk id="6" creationId="{157FEB5E-FA1C-4DEF-BDAA-56F85B9CEB91}"/>
          </ac:spMkLst>
        </pc:spChg>
        <pc:spChg chg="mod">
          <ac:chgData name="Milen Spasov" userId="cef1107d-a77d-4d32-bd50-18e6745e452a" providerId="ADAL" clId="{8E785235-12C4-4E4F-BBF9-83F51376702E}" dt="2021-11-01T23:11:55.962" v="6603" actId="20577"/>
          <ac:spMkLst>
            <pc:docMk/>
            <pc:sldMk cId="2970835308" sldId="320"/>
            <ac:spMk id="8" creationId="{63656856-52E7-4D33-B715-55F4F6E3F3B9}"/>
          </ac:spMkLst>
        </pc:spChg>
      </pc:sldChg>
      <pc:sldChg chg="addSp delSp modSp add mod delAnim modAnim">
        <pc:chgData name="Milen Spasov" userId="cef1107d-a77d-4d32-bd50-18e6745e452a" providerId="ADAL" clId="{8E785235-12C4-4E4F-BBF9-83F51376702E}" dt="2021-11-01T23:15:51.634" v="6608"/>
        <pc:sldMkLst>
          <pc:docMk/>
          <pc:sldMk cId="2092794302" sldId="321"/>
        </pc:sldMkLst>
        <pc:spChg chg="mod">
          <ac:chgData name="Milen Spasov" userId="cef1107d-a77d-4d32-bd50-18e6745e452a" providerId="ADAL" clId="{8E785235-12C4-4E4F-BBF9-83F51376702E}" dt="2021-10-27T14:48:35.053" v="5727" actId="20577"/>
          <ac:spMkLst>
            <pc:docMk/>
            <pc:sldMk cId="2092794302" sldId="321"/>
            <ac:spMk id="2" creationId="{00000000-0000-0000-0000-000000000000}"/>
          </ac:spMkLst>
        </pc:spChg>
        <pc:spChg chg="mod">
          <ac:chgData name="Milen Spasov" userId="cef1107d-a77d-4d32-bd50-18e6745e452a" providerId="ADAL" clId="{8E785235-12C4-4E4F-BBF9-83F51376702E}" dt="2021-10-27T14:57:48.887" v="6599" actId="20577"/>
          <ac:spMkLst>
            <pc:docMk/>
            <pc:sldMk cId="2092794302" sldId="321"/>
            <ac:spMk id="8" creationId="{63656856-52E7-4D33-B715-55F4F6E3F3B9}"/>
          </ac:spMkLst>
        </pc:spChg>
        <pc:graphicFrameChg chg="del mod">
          <ac:chgData name="Milen Spasov" userId="cef1107d-a77d-4d32-bd50-18e6745e452a" providerId="ADAL" clId="{8E785235-12C4-4E4F-BBF9-83F51376702E}" dt="2021-10-27T14:48:39.974" v="5729" actId="21"/>
          <ac:graphicFrameMkLst>
            <pc:docMk/>
            <pc:sldMk cId="2092794302" sldId="321"/>
            <ac:graphicFrameMk id="3" creationId="{6EBB9AF1-5238-4564-BB58-6468122AC9A3}"/>
          </ac:graphicFrameMkLst>
        </pc:graphicFrameChg>
        <pc:picChg chg="add mod">
          <ac:chgData name="Milen Spasov" userId="cef1107d-a77d-4d32-bd50-18e6745e452a" providerId="ADAL" clId="{8E785235-12C4-4E4F-BBF9-83F51376702E}" dt="2021-10-27T14:57:56.236" v="6600" actId="1076"/>
          <ac:picMkLst>
            <pc:docMk/>
            <pc:sldMk cId="2092794302" sldId="321"/>
            <ac:picMk id="5" creationId="{8B61BEEC-C7A6-4D1A-9C8B-2D0C39CEAF4C}"/>
          </ac:picMkLst>
        </pc:picChg>
        <pc:picChg chg="add del mod">
          <ac:chgData name="Milen Spasov" userId="cef1107d-a77d-4d32-bd50-18e6745e452a" providerId="ADAL" clId="{8E785235-12C4-4E4F-BBF9-83F51376702E}" dt="2021-10-27T14:51:44.485" v="5738" actId="21"/>
          <ac:picMkLst>
            <pc:docMk/>
            <pc:sldMk cId="2092794302" sldId="321"/>
            <ac:picMk id="2050" creationId="{5BE537E2-730F-4EA8-BB03-7A8388253BAB}"/>
          </ac:picMkLst>
        </pc:picChg>
      </pc:sldChg>
    </pc:docChg>
  </pc:docChgLst>
  <pc:docChgLst>
    <pc:chgData name="Milen Spasov" userId="cef1107d-a77d-4d32-bd50-18e6745e452a" providerId="ADAL" clId="{A19B82B9-CC09-4943-973B-6356F34FB982}"/>
    <pc:docChg chg="undo custSel addSld delSld modSld">
      <pc:chgData name="Milen Spasov" userId="cef1107d-a77d-4d32-bd50-18e6745e452a" providerId="ADAL" clId="{A19B82B9-CC09-4943-973B-6356F34FB982}" dt="2021-10-13T22:28:51.906" v="2967" actId="20577"/>
      <pc:docMkLst>
        <pc:docMk/>
      </pc:docMkLst>
      <pc:sldChg chg="modSp mod">
        <pc:chgData name="Milen Spasov" userId="cef1107d-a77d-4d32-bd50-18e6745e452a" providerId="ADAL" clId="{A19B82B9-CC09-4943-973B-6356F34FB982}" dt="2021-10-13T14:13:34.704" v="41" actId="20577"/>
        <pc:sldMkLst>
          <pc:docMk/>
          <pc:sldMk cId="4159982713" sldId="258"/>
        </pc:sldMkLst>
        <pc:spChg chg="mod">
          <ac:chgData name="Milen Spasov" userId="cef1107d-a77d-4d32-bd50-18e6745e452a" providerId="ADAL" clId="{A19B82B9-CC09-4943-973B-6356F34FB982}" dt="2021-10-13T14:13:34.704" v="41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modSp mod modAnim">
        <pc:chgData name="Milen Spasov" userId="cef1107d-a77d-4d32-bd50-18e6745e452a" providerId="ADAL" clId="{A19B82B9-CC09-4943-973B-6356F34FB982}" dt="2021-10-13T22:01:57.265" v="2899"/>
        <pc:sldMkLst>
          <pc:docMk/>
          <pc:sldMk cId="3189061390" sldId="282"/>
        </pc:sldMkLst>
        <pc:spChg chg="mod">
          <ac:chgData name="Milen Spasov" userId="cef1107d-a77d-4d32-bd50-18e6745e452a" providerId="ADAL" clId="{A19B82B9-CC09-4943-973B-6356F34FB982}" dt="2021-10-13T21:43:48.523" v="2894" actId="20577"/>
          <ac:spMkLst>
            <pc:docMk/>
            <pc:sldMk cId="3189061390" sldId="282"/>
            <ac:spMk id="6" creationId="{00000000-0000-0000-0000-000000000000}"/>
          </ac:spMkLst>
        </pc:spChg>
      </pc:sldChg>
      <pc:sldChg chg="del">
        <pc:chgData name="Milen Spasov" userId="cef1107d-a77d-4d32-bd50-18e6745e452a" providerId="ADAL" clId="{A19B82B9-CC09-4943-973B-6356F34FB982}" dt="2021-10-13T15:58:24.269" v="2864" actId="2696"/>
        <pc:sldMkLst>
          <pc:docMk/>
          <pc:sldMk cId="410892976" sldId="286"/>
        </pc:sldMkLst>
      </pc:sldChg>
      <pc:sldChg chg="modSp modAnim">
        <pc:chgData name="Milen Spasov" userId="cef1107d-a77d-4d32-bd50-18e6745e452a" providerId="ADAL" clId="{A19B82B9-CC09-4943-973B-6356F34FB982}" dt="2021-10-13T22:02:03.601" v="2900"/>
        <pc:sldMkLst>
          <pc:docMk/>
          <pc:sldMk cId="791223567" sldId="295"/>
        </pc:sldMkLst>
        <pc:picChg chg="mod">
          <ac:chgData name="Milen Spasov" userId="cef1107d-a77d-4d32-bd50-18e6745e452a" providerId="ADAL" clId="{A19B82B9-CC09-4943-973B-6356F34FB982}" dt="2021-10-13T14:44:38.102" v="465" actId="1076"/>
          <ac:picMkLst>
            <pc:docMk/>
            <pc:sldMk cId="791223567" sldId="295"/>
            <ac:picMk id="3" creationId="{2357FE7C-018B-4A8F-9369-A768DD14C71E}"/>
          </ac:picMkLst>
        </pc:picChg>
      </pc:sldChg>
      <pc:sldChg chg="addSp modSp mod modAnim">
        <pc:chgData name="Milen Spasov" userId="cef1107d-a77d-4d32-bd50-18e6745e452a" providerId="ADAL" clId="{A19B82B9-CC09-4943-973B-6356F34FB982}" dt="2021-10-13T22:02:46.464" v="2904"/>
        <pc:sldMkLst>
          <pc:docMk/>
          <pc:sldMk cId="3666821827" sldId="296"/>
        </pc:sldMkLst>
        <pc:spChg chg="add mod">
          <ac:chgData name="Milen Spasov" userId="cef1107d-a77d-4d32-bd50-18e6745e452a" providerId="ADAL" clId="{A19B82B9-CC09-4943-973B-6356F34FB982}" dt="2021-10-13T14:16:26.457" v="298" actId="20577"/>
          <ac:spMkLst>
            <pc:docMk/>
            <pc:sldMk cId="3666821827" sldId="296"/>
            <ac:spMk id="8" creationId="{CF1E734D-ADA3-4E49-BB03-C2F3C0590230}"/>
          </ac:spMkLst>
        </pc:spChg>
      </pc:sldChg>
      <pc:sldChg chg="del">
        <pc:chgData name="Milen Spasov" userId="cef1107d-a77d-4d32-bd50-18e6745e452a" providerId="ADAL" clId="{A19B82B9-CC09-4943-973B-6356F34FB982}" dt="2021-10-13T15:03:57.028" v="955" actId="2696"/>
        <pc:sldMkLst>
          <pc:docMk/>
          <pc:sldMk cId="3102634901" sldId="297"/>
        </pc:sldMkLst>
      </pc:sldChg>
      <pc:sldChg chg="del">
        <pc:chgData name="Milen Spasov" userId="cef1107d-a77d-4d32-bd50-18e6745e452a" providerId="ADAL" clId="{A19B82B9-CC09-4943-973B-6356F34FB982}" dt="2021-10-13T15:34:23.742" v="1465" actId="2696"/>
        <pc:sldMkLst>
          <pc:docMk/>
          <pc:sldMk cId="2428438951" sldId="298"/>
        </pc:sldMkLst>
      </pc:sldChg>
      <pc:sldChg chg="del">
        <pc:chgData name="Milen Spasov" userId="cef1107d-a77d-4d32-bd50-18e6745e452a" providerId="ADAL" clId="{A19B82B9-CC09-4943-973B-6356F34FB982}" dt="2021-10-13T15:34:27.011" v="1466" actId="2696"/>
        <pc:sldMkLst>
          <pc:docMk/>
          <pc:sldMk cId="3926113297" sldId="299"/>
        </pc:sldMkLst>
      </pc:sldChg>
      <pc:sldChg chg="del">
        <pc:chgData name="Milen Spasov" userId="cef1107d-a77d-4d32-bd50-18e6745e452a" providerId="ADAL" clId="{A19B82B9-CC09-4943-973B-6356F34FB982}" dt="2021-10-13T15:34:38.611" v="1469" actId="2696"/>
        <pc:sldMkLst>
          <pc:docMk/>
          <pc:sldMk cId="2738285245" sldId="300"/>
        </pc:sldMkLst>
      </pc:sldChg>
      <pc:sldChg chg="del">
        <pc:chgData name="Milen Spasov" userId="cef1107d-a77d-4d32-bd50-18e6745e452a" providerId="ADAL" clId="{A19B82B9-CC09-4943-973B-6356F34FB982}" dt="2021-10-13T15:34:41.730" v="1470" actId="2696"/>
        <pc:sldMkLst>
          <pc:docMk/>
          <pc:sldMk cId="2175206883" sldId="301"/>
        </pc:sldMkLst>
      </pc:sldChg>
      <pc:sldChg chg="add del">
        <pc:chgData name="Milen Spasov" userId="cef1107d-a77d-4d32-bd50-18e6745e452a" providerId="ADAL" clId="{A19B82B9-CC09-4943-973B-6356F34FB982}" dt="2021-10-13T15:35:55.646" v="1476" actId="2696"/>
        <pc:sldMkLst>
          <pc:docMk/>
          <pc:sldMk cId="99549150" sldId="302"/>
        </pc:sldMkLst>
      </pc:sldChg>
      <pc:sldChg chg="del">
        <pc:chgData name="Milen Spasov" userId="cef1107d-a77d-4d32-bd50-18e6745e452a" providerId="ADAL" clId="{A19B82B9-CC09-4943-973B-6356F34FB982}" dt="2021-10-13T15:34:34.871" v="1468" actId="2696"/>
        <pc:sldMkLst>
          <pc:docMk/>
          <pc:sldMk cId="1876026416" sldId="303"/>
        </pc:sldMkLst>
      </pc:sldChg>
      <pc:sldChg chg="del">
        <pc:chgData name="Milen Spasov" userId="cef1107d-a77d-4d32-bd50-18e6745e452a" providerId="ADAL" clId="{A19B82B9-CC09-4943-973B-6356F34FB982}" dt="2021-10-13T15:34:30.257" v="1467" actId="2696"/>
        <pc:sldMkLst>
          <pc:docMk/>
          <pc:sldMk cId="3729863199" sldId="304"/>
        </pc:sldMkLst>
      </pc:sldChg>
      <pc:sldChg chg="addSp delSp modSp mod modAnim">
        <pc:chgData name="Milen Spasov" userId="cef1107d-a77d-4d32-bd50-18e6745e452a" providerId="ADAL" clId="{A19B82B9-CC09-4943-973B-6356F34FB982}" dt="2021-10-13T22:02:09.856" v="2902"/>
        <pc:sldMkLst>
          <pc:docMk/>
          <pc:sldMk cId="3715559389" sldId="305"/>
        </pc:sldMkLst>
        <pc:picChg chg="add mod">
          <ac:chgData name="Milen Spasov" userId="cef1107d-a77d-4d32-bd50-18e6745e452a" providerId="ADAL" clId="{A19B82B9-CC09-4943-973B-6356F34FB982}" dt="2021-10-13T15:35:34.482" v="1475" actId="1076"/>
          <ac:picMkLst>
            <pc:docMk/>
            <pc:sldMk cId="3715559389" sldId="305"/>
            <ac:picMk id="4" creationId="{2415A665-1D99-4737-AA08-BD21E79F7BBC}"/>
          </ac:picMkLst>
        </pc:picChg>
        <pc:picChg chg="del">
          <ac:chgData name="Milen Spasov" userId="cef1107d-a77d-4d32-bd50-18e6745e452a" providerId="ADAL" clId="{A19B82B9-CC09-4943-973B-6356F34FB982}" dt="2021-10-13T15:35:21.809" v="1473" actId="478"/>
          <ac:picMkLst>
            <pc:docMk/>
            <pc:sldMk cId="3715559389" sldId="305"/>
            <ac:picMk id="2050" creationId="{5929B91C-3C16-4BA1-9B11-BDA8E2FF9319}"/>
          </ac:picMkLst>
        </pc:picChg>
      </pc:sldChg>
      <pc:sldChg chg="modSp add del mod">
        <pc:chgData name="Milen Spasov" userId="cef1107d-a77d-4d32-bd50-18e6745e452a" providerId="ADAL" clId="{A19B82B9-CC09-4943-973B-6356F34FB982}" dt="2021-10-13T15:03:57.028" v="955" actId="2696"/>
        <pc:sldMkLst>
          <pc:docMk/>
          <pc:sldMk cId="173692120" sldId="306"/>
        </pc:sldMkLst>
        <pc:spChg chg="mod">
          <ac:chgData name="Milen Spasov" userId="cef1107d-a77d-4d32-bd50-18e6745e452a" providerId="ADAL" clId="{A19B82B9-CC09-4943-973B-6356F34FB982}" dt="2021-10-13T14:16:56.621" v="372" actId="20577"/>
          <ac:spMkLst>
            <pc:docMk/>
            <pc:sldMk cId="173692120" sldId="306"/>
            <ac:spMk id="2" creationId="{00000000-0000-0000-0000-000000000000}"/>
          </ac:spMkLst>
        </pc:spChg>
      </pc:sldChg>
      <pc:sldChg chg="addSp delSp modSp add mod">
        <pc:chgData name="Milen Spasov" userId="cef1107d-a77d-4d32-bd50-18e6745e452a" providerId="ADAL" clId="{A19B82B9-CC09-4943-973B-6356F34FB982}" dt="2021-10-13T22:28:51.906" v="2967" actId="20577"/>
        <pc:sldMkLst>
          <pc:docMk/>
          <pc:sldMk cId="3188510484" sldId="307"/>
        </pc:sldMkLst>
        <pc:spChg chg="mod">
          <ac:chgData name="Milen Spasov" userId="cef1107d-a77d-4d32-bd50-18e6745e452a" providerId="ADAL" clId="{A19B82B9-CC09-4943-973B-6356F34FB982}" dt="2021-10-13T22:28:51.906" v="2967" actId="20577"/>
          <ac:spMkLst>
            <pc:docMk/>
            <pc:sldMk cId="3188510484" sldId="307"/>
            <ac:spMk id="6" creationId="{00000000-0000-0000-0000-000000000000}"/>
          </ac:spMkLst>
        </pc:spChg>
        <pc:spChg chg="add del mod">
          <ac:chgData name="Milen Spasov" userId="cef1107d-a77d-4d32-bd50-18e6745e452a" providerId="ADAL" clId="{A19B82B9-CC09-4943-973B-6356F34FB982}" dt="2021-10-13T15:10:23.984" v="1456" actId="22"/>
          <ac:spMkLst>
            <pc:docMk/>
            <pc:sldMk cId="3188510484" sldId="307"/>
            <ac:spMk id="8" creationId="{B75E1069-70E5-4DDA-9ACF-1EE1D94240AD}"/>
          </ac:spMkLst>
        </pc:spChg>
        <pc:picChg chg="add mod">
          <ac:chgData name="Milen Spasov" userId="cef1107d-a77d-4d32-bd50-18e6745e452a" providerId="ADAL" clId="{A19B82B9-CC09-4943-973B-6356F34FB982}" dt="2021-10-13T15:32:34.603" v="1464" actId="1076"/>
          <ac:picMkLst>
            <pc:docMk/>
            <pc:sldMk cId="3188510484" sldId="307"/>
            <ac:picMk id="5" creationId="{8BCC7555-D881-4EC6-A466-0780EE659787}"/>
          </ac:picMkLst>
        </pc:picChg>
        <pc:picChg chg="add del mod">
          <ac:chgData name="Milen Spasov" userId="cef1107d-a77d-4d32-bd50-18e6745e452a" providerId="ADAL" clId="{A19B82B9-CC09-4943-973B-6356F34FB982}" dt="2021-10-13T15:09:44.156" v="1452"/>
          <ac:picMkLst>
            <pc:docMk/>
            <pc:sldMk cId="3188510484" sldId="307"/>
            <ac:picMk id="1026" creationId="{0949EA71-61D2-47FF-9FE3-B0CE62A847DF}"/>
          </ac:picMkLst>
        </pc:picChg>
        <pc:picChg chg="add del mod">
          <ac:chgData name="Milen Spasov" userId="cef1107d-a77d-4d32-bd50-18e6745e452a" providerId="ADAL" clId="{A19B82B9-CC09-4943-973B-6356F34FB982}" dt="2021-10-13T15:32:14.488" v="1461" actId="21"/>
          <ac:picMkLst>
            <pc:docMk/>
            <pc:sldMk cId="3188510484" sldId="307"/>
            <ac:picMk id="1028" creationId="{817EA316-5D94-47A2-B005-7179310C58D5}"/>
          </ac:picMkLst>
        </pc:picChg>
        <pc:picChg chg="del">
          <ac:chgData name="Milen Spasov" userId="cef1107d-a77d-4d32-bd50-18e6745e452a" providerId="ADAL" clId="{A19B82B9-CC09-4943-973B-6356F34FB982}" dt="2021-10-13T15:03:59.911" v="956" actId="21"/>
          <ac:picMkLst>
            <pc:docMk/>
            <pc:sldMk cId="3188510484" sldId="307"/>
            <ac:picMk id="3082" creationId="{C498806F-527E-4282-A0AD-4989B5699F10}"/>
          </ac:picMkLst>
        </pc:picChg>
      </pc:sldChg>
      <pc:sldChg chg="delSp modSp add mod modAnim">
        <pc:chgData name="Milen Spasov" userId="cef1107d-a77d-4d32-bd50-18e6745e452a" providerId="ADAL" clId="{A19B82B9-CC09-4943-973B-6356F34FB982}" dt="2021-10-13T22:28:45.274" v="2966" actId="20577"/>
        <pc:sldMkLst>
          <pc:docMk/>
          <pc:sldMk cId="2356699583" sldId="308"/>
        </pc:sldMkLst>
        <pc:spChg chg="mod">
          <ac:chgData name="Milen Spasov" userId="cef1107d-a77d-4d32-bd50-18e6745e452a" providerId="ADAL" clId="{A19B82B9-CC09-4943-973B-6356F34FB982}" dt="2021-10-13T15:36:36.354" v="1526" actId="20577"/>
          <ac:spMkLst>
            <pc:docMk/>
            <pc:sldMk cId="2356699583" sldId="308"/>
            <ac:spMk id="2" creationId="{00000000-0000-0000-0000-000000000000}"/>
          </ac:spMkLst>
        </pc:spChg>
        <pc:spChg chg="mod">
          <ac:chgData name="Milen Spasov" userId="cef1107d-a77d-4d32-bd50-18e6745e452a" providerId="ADAL" clId="{A19B82B9-CC09-4943-973B-6356F34FB982}" dt="2021-10-13T22:28:45.274" v="2966" actId="20577"/>
          <ac:spMkLst>
            <pc:docMk/>
            <pc:sldMk cId="2356699583" sldId="308"/>
            <ac:spMk id="6" creationId="{00000000-0000-0000-0000-000000000000}"/>
          </ac:spMkLst>
        </pc:spChg>
        <pc:picChg chg="del">
          <ac:chgData name="Milen Spasov" userId="cef1107d-a77d-4d32-bd50-18e6745e452a" providerId="ADAL" clId="{A19B82B9-CC09-4943-973B-6356F34FB982}" dt="2021-10-13T15:36:38.679" v="1527" actId="21"/>
          <ac:picMkLst>
            <pc:docMk/>
            <pc:sldMk cId="2356699583" sldId="308"/>
            <ac:picMk id="5" creationId="{8BCC7555-D881-4EC6-A466-0780EE659787}"/>
          </ac:picMkLst>
        </pc:picChg>
      </pc:sldChg>
    </pc:docChg>
  </pc:docChgLst>
  <pc:docChgLst>
    <pc:chgData name="Milen Spasov" userId="cef1107d-a77d-4d32-bd50-18e6745e452a" providerId="ADAL" clId="{B9883E16-2B5A-420B-BC00-8449C5CE4B36}"/>
    <pc:docChg chg="addSld modSld">
      <pc:chgData name="Milen Spasov" userId="cef1107d-a77d-4d32-bd50-18e6745e452a" providerId="ADAL" clId="{B9883E16-2B5A-420B-BC00-8449C5CE4B36}" dt="2021-10-11T22:38:34.836" v="1040" actId="20577"/>
      <pc:docMkLst>
        <pc:docMk/>
      </pc:docMkLst>
      <pc:sldChg chg="modSp mod">
        <pc:chgData name="Milen Spasov" userId="cef1107d-a77d-4d32-bd50-18e6745e452a" providerId="ADAL" clId="{B9883E16-2B5A-420B-BC00-8449C5CE4B36}" dt="2021-10-11T22:21:45.857" v="59" actId="20577"/>
        <pc:sldMkLst>
          <pc:docMk/>
          <pc:sldMk cId="4159982713" sldId="258"/>
        </pc:sldMkLst>
        <pc:spChg chg="mod">
          <ac:chgData name="Milen Spasov" userId="cef1107d-a77d-4d32-bd50-18e6745e452a" providerId="ADAL" clId="{B9883E16-2B5A-420B-BC00-8449C5CE4B36}" dt="2021-10-11T22:21:45.857" v="59" actId="20577"/>
          <ac:spMkLst>
            <pc:docMk/>
            <pc:sldMk cId="4159982713" sldId="258"/>
            <ac:spMk id="8" creationId="{00000000-0000-0000-0000-000000000000}"/>
          </ac:spMkLst>
        </pc:spChg>
      </pc:sldChg>
      <pc:sldChg chg="modSp mod modAnim">
        <pc:chgData name="Milen Spasov" userId="cef1107d-a77d-4d32-bd50-18e6745e452a" providerId="ADAL" clId="{B9883E16-2B5A-420B-BC00-8449C5CE4B36}" dt="2021-10-11T22:36:14.625" v="1007" actId="20577"/>
        <pc:sldMkLst>
          <pc:docMk/>
          <pc:sldMk cId="3189061390" sldId="282"/>
        </pc:sldMkLst>
        <pc:spChg chg="mod">
          <ac:chgData name="Milen Spasov" userId="cef1107d-a77d-4d32-bd50-18e6745e452a" providerId="ADAL" clId="{B9883E16-2B5A-420B-BC00-8449C5CE4B36}" dt="2021-10-11T22:22:05.553" v="105" actId="20577"/>
          <ac:spMkLst>
            <pc:docMk/>
            <pc:sldMk cId="3189061390" sldId="282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14.625" v="1007" actId="20577"/>
          <ac:spMkLst>
            <pc:docMk/>
            <pc:sldMk cId="3189061390" sldId="282"/>
            <ac:spMk id="6" creationId="{00000000-0000-0000-0000-000000000000}"/>
          </ac:spMkLst>
        </pc:spChg>
      </pc:sldChg>
      <pc:sldChg chg="addSp delSp modSp mod">
        <pc:chgData name="Milen Spasov" userId="cef1107d-a77d-4d32-bd50-18e6745e452a" providerId="ADAL" clId="{B9883E16-2B5A-420B-BC00-8449C5CE4B36}" dt="2021-10-11T22:36:05.052" v="1006" actId="20577"/>
        <pc:sldMkLst>
          <pc:docMk/>
          <pc:sldMk cId="791223567" sldId="295"/>
        </pc:sldMkLst>
        <pc:spChg chg="mod">
          <ac:chgData name="Milen Spasov" userId="cef1107d-a77d-4d32-bd50-18e6745e452a" providerId="ADAL" clId="{B9883E16-2B5A-420B-BC00-8449C5CE4B36}" dt="2021-10-11T22:23:10.697" v="134" actId="20577"/>
          <ac:spMkLst>
            <pc:docMk/>
            <pc:sldMk cId="791223567" sldId="295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05.052" v="1006" actId="20577"/>
          <ac:spMkLst>
            <pc:docMk/>
            <pc:sldMk cId="791223567" sldId="295"/>
            <ac:spMk id="6" creationId="{00000000-0000-0000-0000-000000000000}"/>
          </ac:spMkLst>
        </pc:spChg>
        <pc:picChg chg="add mod">
          <ac:chgData name="Milen Spasov" userId="cef1107d-a77d-4d32-bd50-18e6745e452a" providerId="ADAL" clId="{B9883E16-2B5A-420B-BC00-8449C5CE4B36}" dt="2021-10-11T22:27:12.159" v="137" actId="1076"/>
          <ac:picMkLst>
            <pc:docMk/>
            <pc:sldMk cId="791223567" sldId="295"/>
            <ac:picMk id="3" creationId="{2357FE7C-018B-4A8F-9369-A768DD14C71E}"/>
          </ac:picMkLst>
        </pc:picChg>
        <pc:picChg chg="del">
          <ac:chgData name="Milen Spasov" userId="cef1107d-a77d-4d32-bd50-18e6745e452a" providerId="ADAL" clId="{B9883E16-2B5A-420B-BC00-8449C5CE4B36}" dt="2021-10-11T22:27:01.988" v="135" actId="21"/>
          <ac:picMkLst>
            <pc:docMk/>
            <pc:sldMk cId="791223567" sldId="295"/>
            <ac:picMk id="1026" creationId="{C6F1967A-7B65-40CA-BAB4-655877F9C724}"/>
          </ac:picMkLst>
        </pc:picChg>
      </pc:sldChg>
      <pc:sldChg chg="addSp delSp modSp mod modAnim">
        <pc:chgData name="Milen Spasov" userId="cef1107d-a77d-4d32-bd50-18e6745e452a" providerId="ADAL" clId="{B9883E16-2B5A-420B-BC00-8449C5CE4B36}" dt="2021-10-11T22:38:34.836" v="1040" actId="20577"/>
        <pc:sldMkLst>
          <pc:docMk/>
          <pc:sldMk cId="3666821827" sldId="296"/>
        </pc:sldMkLst>
        <pc:spChg chg="mod">
          <ac:chgData name="Milen Spasov" userId="cef1107d-a77d-4d32-bd50-18e6745e452a" providerId="ADAL" clId="{B9883E16-2B5A-420B-BC00-8449C5CE4B36}" dt="2021-10-11T22:36:40.704" v="1015" actId="20577"/>
          <ac:spMkLst>
            <pc:docMk/>
            <pc:sldMk cId="3666821827" sldId="296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8:33.538" v="1038" actId="20577"/>
          <ac:spMkLst>
            <pc:docMk/>
            <pc:sldMk cId="3666821827" sldId="296"/>
            <ac:spMk id="6" creationId="{00000000-0000-0000-0000-000000000000}"/>
          </ac:spMkLst>
        </pc:spChg>
        <pc:picChg chg="del">
          <ac:chgData name="Milen Spasov" userId="cef1107d-a77d-4d32-bd50-18e6745e452a" providerId="ADAL" clId="{B9883E16-2B5A-420B-BC00-8449C5CE4B36}" dt="2021-10-11T22:38:07.587" v="1018" actId="21"/>
          <ac:picMkLst>
            <pc:docMk/>
            <pc:sldMk cId="3666821827" sldId="296"/>
            <ac:picMk id="2050" creationId="{0F668E54-3EDE-4348-9BA2-21C7828DD915}"/>
          </ac:picMkLst>
        </pc:picChg>
        <pc:picChg chg="add mod">
          <ac:chgData name="Milen Spasov" userId="cef1107d-a77d-4d32-bd50-18e6745e452a" providerId="ADAL" clId="{B9883E16-2B5A-420B-BC00-8449C5CE4B36}" dt="2021-10-11T22:38:14.559" v="1020" actId="1076"/>
          <ac:picMkLst>
            <pc:docMk/>
            <pc:sldMk cId="3666821827" sldId="296"/>
            <ac:picMk id="3074" creationId="{2356F10D-CCB4-41BF-AD31-0EAD16E86908}"/>
          </ac:picMkLst>
        </pc:picChg>
      </pc:sldChg>
      <pc:sldChg chg="addSp delSp modSp add mod modAnim">
        <pc:chgData name="Milen Spasov" userId="cef1107d-a77d-4d32-bd50-18e6745e452a" providerId="ADAL" clId="{B9883E16-2B5A-420B-BC00-8449C5CE4B36}" dt="2021-10-11T22:36:32.988" v="1009" actId="20577"/>
        <pc:sldMkLst>
          <pc:docMk/>
          <pc:sldMk cId="3715559389" sldId="305"/>
        </pc:sldMkLst>
        <pc:spChg chg="mod">
          <ac:chgData name="Milen Spasov" userId="cef1107d-a77d-4d32-bd50-18e6745e452a" providerId="ADAL" clId="{B9883E16-2B5A-420B-BC00-8449C5CE4B36}" dt="2021-10-11T22:28:30.851" v="342" actId="20577"/>
          <ac:spMkLst>
            <pc:docMk/>
            <pc:sldMk cId="3715559389" sldId="305"/>
            <ac:spMk id="2" creationId="{00000000-0000-0000-0000-000000000000}"/>
          </ac:spMkLst>
        </pc:spChg>
        <pc:spChg chg="mod">
          <ac:chgData name="Milen Spasov" userId="cef1107d-a77d-4d32-bd50-18e6745e452a" providerId="ADAL" clId="{B9883E16-2B5A-420B-BC00-8449C5CE4B36}" dt="2021-10-11T22:36:32.988" v="1009" actId="20577"/>
          <ac:spMkLst>
            <pc:docMk/>
            <pc:sldMk cId="3715559389" sldId="305"/>
            <ac:spMk id="6" creationId="{00000000-0000-0000-0000-000000000000}"/>
          </ac:spMkLst>
        </pc:spChg>
        <pc:picChg chg="del">
          <ac:chgData name="Milen Spasov" userId="cef1107d-a77d-4d32-bd50-18e6745e452a" providerId="ADAL" clId="{B9883E16-2B5A-420B-BC00-8449C5CE4B36}" dt="2021-10-11T22:28:32.899" v="343" actId="21"/>
          <ac:picMkLst>
            <pc:docMk/>
            <pc:sldMk cId="3715559389" sldId="305"/>
            <ac:picMk id="3" creationId="{2357FE7C-018B-4A8F-9369-A768DD14C71E}"/>
          </ac:picMkLst>
        </pc:picChg>
        <pc:picChg chg="add mod">
          <ac:chgData name="Milen Spasov" userId="cef1107d-a77d-4d32-bd50-18e6745e452a" providerId="ADAL" clId="{B9883E16-2B5A-420B-BC00-8449C5CE4B36}" dt="2021-10-11T22:29:31.971" v="374" actId="1076"/>
          <ac:picMkLst>
            <pc:docMk/>
            <pc:sldMk cId="3715559389" sldId="305"/>
            <ac:picMk id="2050" creationId="{5929B91C-3C16-4BA1-9B11-BDA8E2FF931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6C0F6-E62C-4BE5-8BA3-107F31BBA16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F35D03-4E21-4DDF-AA68-3956078737D1}">
      <dgm:prSet phldrT="[Text]"/>
      <dgm:spPr/>
      <dgm:t>
        <a:bodyPr/>
        <a:lstStyle/>
        <a:p>
          <a:r>
            <a:rPr lang="en-BS" dirty="0"/>
            <a:t>As a student, I want to implement a version of Belote for 3 </a:t>
          </a:r>
          <a:r>
            <a:rPr lang="en-BS" dirty="0" err="1"/>
            <a:t>playe</a:t>
          </a:r>
          <a:r>
            <a:rPr lang="en-US" dirty="0"/>
            <a:t>r</a:t>
          </a:r>
          <a:r>
            <a:rPr lang="en-BS" dirty="0"/>
            <a:t>s, so that when there are not enough players we can still play.</a:t>
          </a:r>
          <a:endParaRPr lang="en-US" dirty="0"/>
        </a:p>
      </dgm:t>
    </dgm:pt>
    <dgm:pt modelId="{F9869C0C-FACA-453A-BE68-DE6BF573B650}" type="parTrans" cxnId="{203C43CE-EDE4-439D-820C-347E56C73902}">
      <dgm:prSet/>
      <dgm:spPr/>
      <dgm:t>
        <a:bodyPr/>
        <a:lstStyle/>
        <a:p>
          <a:endParaRPr lang="en-US"/>
        </a:p>
      </dgm:t>
    </dgm:pt>
    <dgm:pt modelId="{849BEFAE-CAC5-4246-9180-6C27E9CF3597}" type="sibTrans" cxnId="{203C43CE-EDE4-439D-820C-347E56C73902}">
      <dgm:prSet/>
      <dgm:spPr/>
      <dgm:t>
        <a:bodyPr/>
        <a:lstStyle/>
        <a:p>
          <a:endParaRPr lang="en-US"/>
        </a:p>
      </dgm:t>
    </dgm:pt>
    <dgm:pt modelId="{FEE62928-0C50-4C11-A621-D17F4DDAA627}">
      <dgm:prSet phldrT="[Text]"/>
      <dgm:spPr/>
      <dgm:t>
        <a:bodyPr/>
        <a:lstStyle/>
        <a:p>
          <a:r>
            <a:rPr lang="en-BS" dirty="0"/>
            <a:t>As a frequent flyer, I want to rebook a past trip, so that I save time when I book trips I take often.</a:t>
          </a:r>
          <a:endParaRPr lang="en-US" dirty="0"/>
        </a:p>
      </dgm:t>
    </dgm:pt>
    <dgm:pt modelId="{7823B6AB-AE4E-4E38-BA5F-DD5EA4AFA7E1}" type="parTrans" cxnId="{D2C9F23F-5367-48F9-9B91-D97F536E3F5D}">
      <dgm:prSet/>
      <dgm:spPr/>
      <dgm:t>
        <a:bodyPr/>
        <a:lstStyle/>
        <a:p>
          <a:endParaRPr lang="en-US"/>
        </a:p>
      </dgm:t>
    </dgm:pt>
    <dgm:pt modelId="{9AA56E52-2EF2-4C61-9A84-4E95E352A5A0}" type="sibTrans" cxnId="{D2C9F23F-5367-48F9-9B91-D97F536E3F5D}">
      <dgm:prSet/>
      <dgm:spPr/>
      <dgm:t>
        <a:bodyPr/>
        <a:lstStyle/>
        <a:p>
          <a:endParaRPr lang="en-US"/>
        </a:p>
      </dgm:t>
    </dgm:pt>
    <dgm:pt modelId="{AC511E22-1851-406E-9495-B45BB2138052}">
      <dgm:prSet phldrT="[Text]"/>
      <dgm:spPr/>
      <dgm:t>
        <a:bodyPr/>
        <a:lstStyle/>
        <a:p>
          <a:r>
            <a:rPr lang="en-BS" dirty="0"/>
            <a:t>As a student I want to integrate Google’s voice recognition API, so that when my number gets called it recognizes it.</a:t>
          </a:r>
          <a:endParaRPr lang="en-US" dirty="0"/>
        </a:p>
      </dgm:t>
    </dgm:pt>
    <dgm:pt modelId="{44E9FC51-A8E3-4F1F-AA2F-26559E9CE1DA}" type="parTrans" cxnId="{A4270507-800E-4214-8E06-D893C4E1D6CF}">
      <dgm:prSet/>
      <dgm:spPr/>
      <dgm:t>
        <a:bodyPr/>
        <a:lstStyle/>
        <a:p>
          <a:endParaRPr lang="en-US"/>
        </a:p>
      </dgm:t>
    </dgm:pt>
    <dgm:pt modelId="{757187C2-CCB5-47A4-B291-25588CF6828D}" type="sibTrans" cxnId="{A4270507-800E-4214-8E06-D893C4E1D6CF}">
      <dgm:prSet/>
      <dgm:spPr/>
      <dgm:t>
        <a:bodyPr/>
        <a:lstStyle/>
        <a:p>
          <a:endParaRPr lang="en-US"/>
        </a:p>
      </dgm:t>
    </dgm:pt>
    <dgm:pt modelId="{69E3F6CB-FD21-4710-B9B4-EBBDA2159AE2}">
      <dgm:prSet phldrT="[Text]"/>
      <dgm:spPr/>
      <dgm:t>
        <a:bodyPr/>
        <a:lstStyle/>
        <a:p>
          <a:r>
            <a:rPr lang="en-BS" dirty="0"/>
            <a:t>As a DevOps engineer, I want to create a backup procedure for our databases, so that we don’t lose data in the event of a failure.</a:t>
          </a:r>
          <a:endParaRPr lang="en-US" dirty="0"/>
        </a:p>
      </dgm:t>
    </dgm:pt>
    <dgm:pt modelId="{9796805B-BFBB-4D86-AF27-EF00FDF3C50A}" type="parTrans" cxnId="{A2E3798B-93AE-405B-80D4-3B761A46B09F}">
      <dgm:prSet/>
      <dgm:spPr/>
      <dgm:t>
        <a:bodyPr/>
        <a:lstStyle/>
        <a:p>
          <a:endParaRPr lang="en-US"/>
        </a:p>
      </dgm:t>
    </dgm:pt>
    <dgm:pt modelId="{92356654-5574-4DC2-99E8-C6ABC4FE31FB}" type="sibTrans" cxnId="{A2E3798B-93AE-405B-80D4-3B761A46B09F}">
      <dgm:prSet/>
      <dgm:spPr/>
      <dgm:t>
        <a:bodyPr/>
        <a:lstStyle/>
        <a:p>
          <a:endParaRPr lang="en-US"/>
        </a:p>
      </dgm:t>
    </dgm:pt>
    <dgm:pt modelId="{F2AB4026-1CD4-417D-B592-43467801A40D}" type="pres">
      <dgm:prSet presAssocID="{6A36C0F6-E62C-4BE5-8BA3-107F31BBA163}" presName="diagram" presStyleCnt="0">
        <dgm:presLayoutVars>
          <dgm:dir/>
          <dgm:resizeHandles val="exact"/>
        </dgm:presLayoutVars>
      </dgm:prSet>
      <dgm:spPr/>
    </dgm:pt>
    <dgm:pt modelId="{44673E5A-5707-42E8-8091-585A3F62AE57}" type="pres">
      <dgm:prSet presAssocID="{FDF35D03-4E21-4DDF-AA68-3956078737D1}" presName="node" presStyleLbl="node1" presStyleIdx="0" presStyleCnt="4">
        <dgm:presLayoutVars>
          <dgm:bulletEnabled val="1"/>
        </dgm:presLayoutVars>
      </dgm:prSet>
      <dgm:spPr/>
    </dgm:pt>
    <dgm:pt modelId="{E3323211-4491-42DE-A609-457B9DEBC8DA}" type="pres">
      <dgm:prSet presAssocID="{849BEFAE-CAC5-4246-9180-6C27E9CF3597}" presName="sibTrans" presStyleCnt="0"/>
      <dgm:spPr/>
    </dgm:pt>
    <dgm:pt modelId="{A41A3DB0-BA25-4CDD-A606-1D91615F509A}" type="pres">
      <dgm:prSet presAssocID="{FEE62928-0C50-4C11-A621-D17F4DDAA627}" presName="node" presStyleLbl="node1" presStyleIdx="1" presStyleCnt="4">
        <dgm:presLayoutVars>
          <dgm:bulletEnabled val="1"/>
        </dgm:presLayoutVars>
      </dgm:prSet>
      <dgm:spPr/>
    </dgm:pt>
    <dgm:pt modelId="{2AD2E1D5-1D01-42DB-B162-632A3D74170C}" type="pres">
      <dgm:prSet presAssocID="{9AA56E52-2EF2-4C61-9A84-4E95E352A5A0}" presName="sibTrans" presStyleCnt="0"/>
      <dgm:spPr/>
    </dgm:pt>
    <dgm:pt modelId="{1E1C9CDA-0234-47FC-9FDC-98E51A8303A5}" type="pres">
      <dgm:prSet presAssocID="{AC511E22-1851-406E-9495-B45BB2138052}" presName="node" presStyleLbl="node1" presStyleIdx="2" presStyleCnt="4">
        <dgm:presLayoutVars>
          <dgm:bulletEnabled val="1"/>
        </dgm:presLayoutVars>
      </dgm:prSet>
      <dgm:spPr/>
    </dgm:pt>
    <dgm:pt modelId="{781C08F8-5FC5-434E-8E2D-AEF4A0040D38}" type="pres">
      <dgm:prSet presAssocID="{757187C2-CCB5-47A4-B291-25588CF6828D}" presName="sibTrans" presStyleCnt="0"/>
      <dgm:spPr/>
    </dgm:pt>
    <dgm:pt modelId="{ECFA2C4C-4BD2-4051-A137-A07E4207CF5D}" type="pres">
      <dgm:prSet presAssocID="{69E3F6CB-FD21-4710-B9B4-EBBDA2159AE2}" presName="node" presStyleLbl="node1" presStyleIdx="3" presStyleCnt="4">
        <dgm:presLayoutVars>
          <dgm:bulletEnabled val="1"/>
        </dgm:presLayoutVars>
      </dgm:prSet>
      <dgm:spPr/>
    </dgm:pt>
  </dgm:ptLst>
  <dgm:cxnLst>
    <dgm:cxn modelId="{A4270507-800E-4214-8E06-D893C4E1D6CF}" srcId="{6A36C0F6-E62C-4BE5-8BA3-107F31BBA163}" destId="{AC511E22-1851-406E-9495-B45BB2138052}" srcOrd="2" destOrd="0" parTransId="{44E9FC51-A8E3-4F1F-AA2F-26559E9CE1DA}" sibTransId="{757187C2-CCB5-47A4-B291-25588CF6828D}"/>
    <dgm:cxn modelId="{A6C2442B-6207-4534-81A6-20719C4581A3}" type="presOf" srcId="{FEE62928-0C50-4C11-A621-D17F4DDAA627}" destId="{A41A3DB0-BA25-4CDD-A606-1D91615F509A}" srcOrd="0" destOrd="0" presId="urn:microsoft.com/office/officeart/2005/8/layout/default"/>
    <dgm:cxn modelId="{010E132F-7E2A-407B-A8F3-801F7D299C23}" type="presOf" srcId="{6A36C0F6-E62C-4BE5-8BA3-107F31BBA163}" destId="{F2AB4026-1CD4-417D-B592-43467801A40D}" srcOrd="0" destOrd="0" presId="urn:microsoft.com/office/officeart/2005/8/layout/default"/>
    <dgm:cxn modelId="{D2C9F23F-5367-48F9-9B91-D97F536E3F5D}" srcId="{6A36C0F6-E62C-4BE5-8BA3-107F31BBA163}" destId="{FEE62928-0C50-4C11-A621-D17F4DDAA627}" srcOrd="1" destOrd="0" parTransId="{7823B6AB-AE4E-4E38-BA5F-DD5EA4AFA7E1}" sibTransId="{9AA56E52-2EF2-4C61-9A84-4E95E352A5A0}"/>
    <dgm:cxn modelId="{A498785C-10A0-4D99-8ACC-5C0D21A998BB}" type="presOf" srcId="{FDF35D03-4E21-4DDF-AA68-3956078737D1}" destId="{44673E5A-5707-42E8-8091-585A3F62AE57}" srcOrd="0" destOrd="0" presId="urn:microsoft.com/office/officeart/2005/8/layout/default"/>
    <dgm:cxn modelId="{F9C55C5A-0E85-489B-9296-3ED867D45B0E}" type="presOf" srcId="{69E3F6CB-FD21-4710-B9B4-EBBDA2159AE2}" destId="{ECFA2C4C-4BD2-4051-A137-A07E4207CF5D}" srcOrd="0" destOrd="0" presId="urn:microsoft.com/office/officeart/2005/8/layout/default"/>
    <dgm:cxn modelId="{A2E3798B-93AE-405B-80D4-3B761A46B09F}" srcId="{6A36C0F6-E62C-4BE5-8BA3-107F31BBA163}" destId="{69E3F6CB-FD21-4710-B9B4-EBBDA2159AE2}" srcOrd="3" destOrd="0" parTransId="{9796805B-BFBB-4D86-AF27-EF00FDF3C50A}" sibTransId="{92356654-5574-4DC2-99E8-C6ABC4FE31FB}"/>
    <dgm:cxn modelId="{203C43CE-EDE4-439D-820C-347E56C73902}" srcId="{6A36C0F6-E62C-4BE5-8BA3-107F31BBA163}" destId="{FDF35D03-4E21-4DDF-AA68-3956078737D1}" srcOrd="0" destOrd="0" parTransId="{F9869C0C-FACA-453A-BE68-DE6BF573B650}" sibTransId="{849BEFAE-CAC5-4246-9180-6C27E9CF3597}"/>
    <dgm:cxn modelId="{9DD4FAD8-6311-4795-BB32-0CCE20419106}" type="presOf" srcId="{AC511E22-1851-406E-9495-B45BB2138052}" destId="{1E1C9CDA-0234-47FC-9FDC-98E51A8303A5}" srcOrd="0" destOrd="0" presId="urn:microsoft.com/office/officeart/2005/8/layout/default"/>
    <dgm:cxn modelId="{CF93E724-FCAD-4ADF-A9D3-48E94D980059}" type="presParOf" srcId="{F2AB4026-1CD4-417D-B592-43467801A40D}" destId="{44673E5A-5707-42E8-8091-585A3F62AE57}" srcOrd="0" destOrd="0" presId="urn:microsoft.com/office/officeart/2005/8/layout/default"/>
    <dgm:cxn modelId="{E3328F8E-4CB3-4B4B-9EFD-36086FD639AC}" type="presParOf" srcId="{F2AB4026-1CD4-417D-B592-43467801A40D}" destId="{E3323211-4491-42DE-A609-457B9DEBC8DA}" srcOrd="1" destOrd="0" presId="urn:microsoft.com/office/officeart/2005/8/layout/default"/>
    <dgm:cxn modelId="{2DAB19CC-A711-4350-8E90-B50EA159CE9D}" type="presParOf" srcId="{F2AB4026-1CD4-417D-B592-43467801A40D}" destId="{A41A3DB0-BA25-4CDD-A606-1D91615F509A}" srcOrd="2" destOrd="0" presId="urn:microsoft.com/office/officeart/2005/8/layout/default"/>
    <dgm:cxn modelId="{2BABBD8E-0E4F-4EC5-B80F-274D3C5B9C31}" type="presParOf" srcId="{F2AB4026-1CD4-417D-B592-43467801A40D}" destId="{2AD2E1D5-1D01-42DB-B162-632A3D74170C}" srcOrd="3" destOrd="0" presId="urn:microsoft.com/office/officeart/2005/8/layout/default"/>
    <dgm:cxn modelId="{269A00A4-B34F-46DA-9B44-1D1707C1A368}" type="presParOf" srcId="{F2AB4026-1CD4-417D-B592-43467801A40D}" destId="{1E1C9CDA-0234-47FC-9FDC-98E51A8303A5}" srcOrd="4" destOrd="0" presId="urn:microsoft.com/office/officeart/2005/8/layout/default"/>
    <dgm:cxn modelId="{3BA39F08-A787-4038-8E82-D38E2D11C128}" type="presParOf" srcId="{F2AB4026-1CD4-417D-B592-43467801A40D}" destId="{781C08F8-5FC5-434E-8E2D-AEF4A0040D38}" srcOrd="5" destOrd="0" presId="urn:microsoft.com/office/officeart/2005/8/layout/default"/>
    <dgm:cxn modelId="{D92F1755-D26F-492C-8E12-0BE494E39A15}" type="presParOf" srcId="{F2AB4026-1CD4-417D-B592-43467801A40D}" destId="{ECFA2C4C-4BD2-4051-A137-A07E4207CF5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73E5A-5707-42E8-8091-585A3F62AE57}">
      <dsp:nvSpPr>
        <dsp:cNvPr id="0" name=""/>
        <dsp:cNvSpPr/>
      </dsp:nvSpPr>
      <dsp:spPr>
        <a:xfrm>
          <a:off x="666674" y="742"/>
          <a:ext cx="2202368" cy="13214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400" kern="1200" dirty="0"/>
            <a:t>As a student, I want to implement a version of Belote for 3 </a:t>
          </a:r>
          <a:r>
            <a:rPr lang="en-BS" sz="1400" kern="1200" dirty="0" err="1"/>
            <a:t>playe</a:t>
          </a:r>
          <a:r>
            <a:rPr lang="en-US" sz="1400" kern="1200" dirty="0"/>
            <a:t>r</a:t>
          </a:r>
          <a:r>
            <a:rPr lang="en-BS" sz="1400" kern="1200" dirty="0"/>
            <a:t>s, so that when there are not enough players we can still play.</a:t>
          </a:r>
          <a:endParaRPr lang="en-US" sz="1400" kern="1200" dirty="0"/>
        </a:p>
      </dsp:txBody>
      <dsp:txXfrm>
        <a:off x="666674" y="742"/>
        <a:ext cx="2202368" cy="1321420"/>
      </dsp:txXfrm>
    </dsp:sp>
    <dsp:sp modelId="{A41A3DB0-BA25-4CDD-A606-1D91615F509A}">
      <dsp:nvSpPr>
        <dsp:cNvPr id="0" name=""/>
        <dsp:cNvSpPr/>
      </dsp:nvSpPr>
      <dsp:spPr>
        <a:xfrm>
          <a:off x="3089279" y="742"/>
          <a:ext cx="2202368" cy="132142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400" kern="1200" dirty="0"/>
            <a:t>As a frequent flyer, I want to rebook a past trip, so that I save time when I book trips I take often.</a:t>
          </a:r>
          <a:endParaRPr lang="en-US" sz="1400" kern="1200" dirty="0"/>
        </a:p>
      </dsp:txBody>
      <dsp:txXfrm>
        <a:off x="3089279" y="742"/>
        <a:ext cx="2202368" cy="1321420"/>
      </dsp:txXfrm>
    </dsp:sp>
    <dsp:sp modelId="{1E1C9CDA-0234-47FC-9FDC-98E51A8303A5}">
      <dsp:nvSpPr>
        <dsp:cNvPr id="0" name=""/>
        <dsp:cNvSpPr/>
      </dsp:nvSpPr>
      <dsp:spPr>
        <a:xfrm>
          <a:off x="666674" y="1542399"/>
          <a:ext cx="2202368" cy="132142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400" kern="1200" dirty="0"/>
            <a:t>As a student I want to integrate Google’s voice recognition API, so that when my number gets called it recognizes it.</a:t>
          </a:r>
          <a:endParaRPr lang="en-US" sz="1400" kern="1200" dirty="0"/>
        </a:p>
      </dsp:txBody>
      <dsp:txXfrm>
        <a:off x="666674" y="1542399"/>
        <a:ext cx="2202368" cy="1321420"/>
      </dsp:txXfrm>
    </dsp:sp>
    <dsp:sp modelId="{ECFA2C4C-4BD2-4051-A137-A07E4207CF5D}">
      <dsp:nvSpPr>
        <dsp:cNvPr id="0" name=""/>
        <dsp:cNvSpPr/>
      </dsp:nvSpPr>
      <dsp:spPr>
        <a:xfrm>
          <a:off x="3089279" y="1542399"/>
          <a:ext cx="2202368" cy="132142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S" sz="1400" kern="1200" dirty="0"/>
            <a:t>As a DevOps engineer, I want to create a backup procedure for our databases, so that we don’t lose data in the event of a failure.</a:t>
          </a:r>
          <a:endParaRPr lang="en-US" sz="1400" kern="1200" dirty="0"/>
        </a:p>
      </dsp:txBody>
      <dsp:txXfrm>
        <a:off x="3089279" y="1542399"/>
        <a:ext cx="2202368" cy="1321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135EB-E1ED-4ECA-BFA4-174E33A08AD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ED49-A164-4446-88F5-AC04103D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4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51F89-D326-4A98-BAE8-81C55A016E7D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F1F1-FCDA-4F09-A250-2F09C7BA3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276437" y="2616666"/>
            <a:ext cx="0" cy="1423718"/>
          </a:xfrm>
          <a:prstGeom prst="line">
            <a:avLst/>
          </a:prstGeom>
          <a:ln w="38100">
            <a:solidFill>
              <a:srgbClr val="EB6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470723"/>
            <a:ext cx="433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latin typeface="Bebas Neue Bold" panose="020B0606020202050201" pitchFamily="34" charset="0"/>
                <a:cs typeface="Miriam Fixed" pitchFamily="49" charset="-79"/>
              </a:rPr>
              <a:t>Разработка на софтуер</a:t>
            </a: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Лекция </a:t>
            </a:r>
            <a:r>
              <a:rPr lang="en-US" sz="1600" dirty="0">
                <a:latin typeface="Bebas Neue Bold" panose="020B0606020202050201" pitchFamily="34" charset="0"/>
                <a:cs typeface="Miriam Fixed" pitchFamily="49" charset="-79"/>
              </a:rPr>
              <a:t>8 – </a:t>
            </a:r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Спецификация</a:t>
            </a:r>
          </a:p>
          <a:p>
            <a:endParaRPr lang="bg-BG" sz="1600" dirty="0">
              <a:latin typeface="Bebas Neue Bold" panose="020B0606020202050201" pitchFamily="34" charset="0"/>
              <a:cs typeface="Miriam Fixed" pitchFamily="49" charset="-79"/>
            </a:endParaRPr>
          </a:p>
          <a:p>
            <a:r>
              <a:rPr lang="bg-BG" sz="1600" dirty="0">
                <a:latin typeface="Bebas Neue Bold" panose="020B0606020202050201" pitchFamily="34" charset="0"/>
                <a:cs typeface="Miriam Fixed" pitchFamily="49" charset="-79"/>
              </a:rPr>
              <a:t>Милен Спасов</a:t>
            </a:r>
            <a:endParaRPr lang="de-DE" sz="1600" dirty="0">
              <a:latin typeface="Bebas Neue Bold" panose="020B0606020202050201" pitchFamily="34" charset="0"/>
              <a:cs typeface="Miriam Fixed" pitchFamily="49" charset="-79"/>
            </a:endParaRPr>
          </a:p>
        </p:txBody>
      </p:sp>
      <p:pic>
        <p:nvPicPr>
          <p:cNvPr id="1032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047F8221-E3B5-4F9D-BA05-684CEB97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68" y="2616666"/>
            <a:ext cx="2618251" cy="14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8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thank you in different languages png - Google Search | Word cloud, Thank  you images, Words">
            <a:extLst>
              <a:ext uri="{FF2B5EF4-FFF2-40B4-BE49-F238E27FC236}">
                <a16:creationId xmlns:a16="http://schemas.microsoft.com/office/drawing/2014/main" id="{9DACFB64-954F-4035-8171-1D1A552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8"/>
            <a:ext cx="91440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0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Защо ни е нужна спецификация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56856-52E7-4D33-B715-55F4F6E3F3B9}"/>
              </a:ext>
            </a:extLst>
          </p:cNvPr>
          <p:cNvSpPr txBox="1"/>
          <p:nvPr/>
        </p:nvSpPr>
        <p:spPr>
          <a:xfrm>
            <a:off x="848340" y="1034053"/>
            <a:ext cx="7971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BS" sz="1600" dirty="0"/>
              <a:t>Agile </a:t>
            </a:r>
            <a:r>
              <a:rPr lang="bg-BG" sz="1600" dirty="0"/>
              <a:t>няма безкрайна документация, но все пак има спецификация </a:t>
            </a:r>
          </a:p>
        </p:txBody>
      </p:sp>
      <p:pic>
        <p:nvPicPr>
          <p:cNvPr id="1028" name="Picture 4" descr=" - Dilbert by Scott Adams">
            <a:extLst>
              <a:ext uri="{FF2B5EF4-FFF2-40B4-BE49-F238E27FC236}">
                <a16:creationId xmlns:a16="http://schemas.microsoft.com/office/drawing/2014/main" id="{4C79CF8A-0FCF-45CC-949C-85995229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24" y="1515156"/>
            <a:ext cx="7420152" cy="233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610DA-4B94-4395-B67D-D56E1EF8E2CF}"/>
              </a:ext>
            </a:extLst>
          </p:cNvPr>
          <p:cNvSpPr txBox="1"/>
          <p:nvPr/>
        </p:nvSpPr>
        <p:spPr>
          <a:xfrm>
            <a:off x="848340" y="4164785"/>
            <a:ext cx="7971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Спецификацията ни е нужна за</a:t>
            </a:r>
            <a:r>
              <a:rPr lang="en-US" sz="1600" dirty="0"/>
              <a:t>/</a:t>
            </a:r>
            <a:r>
              <a:rPr lang="bg-BG" sz="1600" dirty="0"/>
              <a:t>защото: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Всички хора от екипа работят с еднакви разбирания за функционалностите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По-добра естимация на работата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По-добро разбиране на ползата от продукта и как клиентите ще работят с него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Приоритизация и планиране на проекта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Различни екипи (или хора) могат да работят в паралел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По-лесно добавяне на нови хора в екипа</a:t>
            </a:r>
          </a:p>
        </p:txBody>
      </p:sp>
    </p:spTree>
    <p:extLst>
      <p:ext uri="{BB962C8B-B14F-4D97-AF65-F5344CB8AC3E}">
        <p14:creationId xmlns:p14="http://schemas.microsoft.com/office/powerpoint/2010/main" val="66702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Стъпки за създаване на спецификация на продукт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56856-52E7-4D33-B715-55F4F6E3F3B9}"/>
              </a:ext>
            </a:extLst>
          </p:cNvPr>
          <p:cNvSpPr txBox="1"/>
          <p:nvPr/>
        </p:nvSpPr>
        <p:spPr>
          <a:xfrm>
            <a:off x="848340" y="1034053"/>
            <a:ext cx="79714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Участници от екипа:  Бизнес екип, </a:t>
            </a:r>
            <a:r>
              <a:rPr lang="en-BS" sz="1600" dirty="0"/>
              <a:t>Product Owner, </a:t>
            </a:r>
            <a:r>
              <a:rPr lang="bg-BG" sz="1600" dirty="0"/>
              <a:t>Бизнес анализатор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Стъпки по събиране и анализ на изискванията: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bg-BG" sz="1600" dirty="0"/>
              <a:t>Идентифициране на проблем, който продуктът решава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bg-BG" sz="1600" dirty="0"/>
              <a:t>Интервюта с клиенти</a:t>
            </a:r>
            <a:r>
              <a:rPr lang="en-US" sz="1600" dirty="0"/>
              <a:t> </a:t>
            </a:r>
            <a:r>
              <a:rPr lang="bg-BG" sz="1600" dirty="0"/>
              <a:t>и бизнес екипа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bg-BG" sz="1600" dirty="0"/>
              <a:t>Създаване на персона за всеки потребител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bg-BG" sz="1600" dirty="0"/>
              <a:t>Разбиране и предлагане на решения за трудностите на всеки потребител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bg-BG" sz="1600" dirty="0"/>
              <a:t>Обсъждане на идеи и приоритизация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bg-BG" sz="1600" dirty="0"/>
              <a:t>Създаване на обхват на проекта (първа версия – </a:t>
            </a:r>
            <a:r>
              <a:rPr lang="en-BS" sz="1600" dirty="0"/>
              <a:t>Minimum Viable Product)</a:t>
            </a:r>
            <a:endParaRPr lang="bg-BG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bg-BG" sz="1600" dirty="0"/>
              <a:t>Създаване на продуктовия беклог</a:t>
            </a:r>
            <a:endParaRPr lang="en-BS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bg-BG" sz="1600" dirty="0"/>
              <a:t>Детайлно описание на функционалностите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bg-BG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Краен продукт на работата на екипа: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Приоритизиран продуктов беклог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Одобрение от бизнес екипа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Продуктов </a:t>
            </a:r>
            <a:r>
              <a:rPr lang="en-BS" sz="1600" dirty="0"/>
              <a:t>roadmap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Идентифицирани специфични знания нужни на екипа</a:t>
            </a:r>
          </a:p>
        </p:txBody>
      </p:sp>
    </p:spTree>
    <p:extLst>
      <p:ext uri="{BB962C8B-B14F-4D97-AF65-F5344CB8AC3E}">
        <p14:creationId xmlns:p14="http://schemas.microsoft.com/office/powerpoint/2010/main" val="272668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S" sz="2400" dirty="0">
                <a:latin typeface="Bebas Neue Bold" panose="020B0606020202050201" pitchFamily="34" charset="0"/>
              </a:rPr>
              <a:t>Design Thinking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sign Thinking Uitgelegd - Ken je doelgroep - SUE Behavioural Design!">
            <a:extLst>
              <a:ext uri="{FF2B5EF4-FFF2-40B4-BE49-F238E27FC236}">
                <a16:creationId xmlns:a16="http://schemas.microsoft.com/office/drawing/2014/main" id="{C8CF2A12-1A1B-4FCC-9EEE-63B706656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" y="1264247"/>
            <a:ext cx="8665029" cy="43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50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Дефиниция на персони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56856-52E7-4D33-B715-55F4F6E3F3B9}"/>
              </a:ext>
            </a:extLst>
          </p:cNvPr>
          <p:cNvSpPr txBox="1"/>
          <p:nvPr/>
        </p:nvSpPr>
        <p:spPr>
          <a:xfrm>
            <a:off x="848341" y="5781143"/>
            <a:ext cx="7971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Целта е да разберем как мисли и да се поставим на мястото на потребителя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Пресъздаваме ежедневието му и търсим решения за проблемите, които среща</a:t>
            </a:r>
          </a:p>
        </p:txBody>
      </p:sp>
      <p:pic>
        <p:nvPicPr>
          <p:cNvPr id="2054" name="Picture 6" descr="Updated Empathy Map Canvas. We designed the Empathy Map at XPLANE… | by  Dave Gray | The XPLANE Collection | Medium">
            <a:extLst>
              <a:ext uri="{FF2B5EF4-FFF2-40B4-BE49-F238E27FC236}">
                <a16:creationId xmlns:a16="http://schemas.microsoft.com/office/drawing/2014/main" id="{9DC57D78-3121-4C73-8256-E69AA8A2D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2" y="873723"/>
            <a:ext cx="7369116" cy="476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88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latin typeface="Bebas Neue Bold" panose="020B0606020202050201" pitchFamily="34" charset="0"/>
              </a:rPr>
              <a:t>Структура на беклога</a:t>
            </a:r>
            <a:endParaRPr lang="en-US" sz="2400" dirty="0">
              <a:latin typeface="Bebas Neue Bold" panose="020B0606020202050201" pitchFamily="34" charset="0"/>
            </a:endParaRP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56856-52E7-4D33-B715-55F4F6E3F3B9}"/>
              </a:ext>
            </a:extLst>
          </p:cNvPr>
          <p:cNvSpPr txBox="1"/>
          <p:nvPr/>
        </p:nvSpPr>
        <p:spPr>
          <a:xfrm>
            <a:off x="848341" y="4727406"/>
            <a:ext cx="7971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Различни елементи според нивото на детайл на всяка стъпка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Theme – </a:t>
            </a:r>
            <a:r>
              <a:rPr lang="bg-BG" sz="1600" dirty="0"/>
              <a:t>големи инициативи част от визията на компанията</a:t>
            </a:r>
            <a:r>
              <a:rPr lang="en-BS" sz="1600" dirty="0"/>
              <a:t> (6</a:t>
            </a:r>
            <a:r>
              <a:rPr lang="bg-BG" sz="1600" dirty="0"/>
              <a:t>-12</a:t>
            </a:r>
            <a:r>
              <a:rPr lang="en-BS" sz="1600" dirty="0"/>
              <a:t>+ </a:t>
            </a:r>
            <a:r>
              <a:rPr lang="bg-BG" sz="1600" dirty="0"/>
              <a:t>месеца)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Epic – </a:t>
            </a:r>
            <a:r>
              <a:rPr lang="bg-BG" sz="1600" dirty="0"/>
              <a:t>доставя цяла фунционалност решаваща проблем на клиента (3-6 месеца)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Feature – </a:t>
            </a:r>
            <a:r>
              <a:rPr lang="bg-BG" sz="1600" dirty="0"/>
              <a:t>атомарна функционалност, доставяща конкретна част от </a:t>
            </a:r>
            <a:r>
              <a:rPr lang="en-BS" sz="1600" dirty="0"/>
              <a:t>epic (1-2 </a:t>
            </a:r>
            <a:r>
              <a:rPr lang="bg-BG" sz="1600" dirty="0"/>
              <a:t>месеца)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User Story – </a:t>
            </a:r>
            <a:r>
              <a:rPr lang="bg-BG" sz="1600" dirty="0"/>
              <a:t>конкретни изисквания от перспективата на потребителя (1 спринт)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BS" sz="1600" dirty="0"/>
              <a:t>Task – </a:t>
            </a:r>
            <a:r>
              <a:rPr lang="bg-BG" sz="1600" dirty="0"/>
              <a:t>конкретни технически задачи за имплементация (часове до 2-3 дни)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F76448-E366-49F9-9AEF-15E6F0A8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52" y="996415"/>
            <a:ext cx="6395295" cy="353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Epic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56856-52E7-4D33-B715-55F4F6E3F3B9}"/>
              </a:ext>
            </a:extLst>
          </p:cNvPr>
          <p:cNvSpPr txBox="1"/>
          <p:nvPr/>
        </p:nvSpPr>
        <p:spPr>
          <a:xfrm>
            <a:off x="848340" y="1034053"/>
            <a:ext cx="7971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/>
              <a:t>Описваме групата хора, за които се отнася предложеното решение, как се различава от сегашното и защо е по-добре (т.е. каква е добавената стойност)</a:t>
            </a:r>
            <a:endParaRPr lang="en-BS" sz="1600" dirty="0"/>
          </a:p>
          <a:p>
            <a:pPr algn="just"/>
            <a:endParaRPr lang="en-BS" sz="1600" dirty="0"/>
          </a:p>
          <a:p>
            <a:pPr algn="just"/>
            <a:r>
              <a:rPr lang="en-BS" sz="1600" b="1" dirty="0"/>
              <a:t>For</a:t>
            </a:r>
            <a:r>
              <a:rPr lang="en-BS" sz="1600" dirty="0"/>
              <a:t> &lt;customers&gt;</a:t>
            </a:r>
          </a:p>
          <a:p>
            <a:pPr algn="just"/>
            <a:r>
              <a:rPr lang="en-BS" sz="1600" b="1" dirty="0"/>
              <a:t>who </a:t>
            </a:r>
            <a:r>
              <a:rPr lang="en-BS" sz="1600" dirty="0"/>
              <a:t>&lt;do something&gt;</a:t>
            </a:r>
          </a:p>
          <a:p>
            <a:pPr algn="just"/>
            <a:r>
              <a:rPr lang="en-BS" sz="1600" b="1" dirty="0"/>
              <a:t>the </a:t>
            </a:r>
            <a:r>
              <a:rPr lang="en-BS" sz="1600" dirty="0"/>
              <a:t>&lt;solution&gt;</a:t>
            </a:r>
          </a:p>
          <a:p>
            <a:pPr algn="just"/>
            <a:r>
              <a:rPr lang="en-BS" sz="1600" b="1" dirty="0"/>
              <a:t>is a </a:t>
            </a:r>
            <a:r>
              <a:rPr lang="en-BS" sz="1600" dirty="0"/>
              <a:t>&lt;some</a:t>
            </a:r>
            <a:r>
              <a:rPr lang="en-US" sz="1600" dirty="0" err="1"/>
              <a:t>th</a:t>
            </a:r>
            <a:r>
              <a:rPr lang="en-BS" sz="1600" dirty="0" err="1"/>
              <a:t>ing</a:t>
            </a:r>
            <a:r>
              <a:rPr lang="en-BS" sz="1600" dirty="0"/>
              <a:t> – the “how”&gt;</a:t>
            </a:r>
          </a:p>
          <a:p>
            <a:pPr algn="just"/>
            <a:r>
              <a:rPr lang="en-BS" sz="1600" b="1" dirty="0"/>
              <a:t>that </a:t>
            </a:r>
            <a:r>
              <a:rPr lang="en-BS" sz="1600" dirty="0"/>
              <a:t>&lt;provides this value&gt;</a:t>
            </a:r>
          </a:p>
          <a:p>
            <a:pPr algn="just"/>
            <a:r>
              <a:rPr lang="en-BS" sz="1600" b="1" dirty="0"/>
              <a:t>unlike</a:t>
            </a:r>
            <a:r>
              <a:rPr lang="en-BS" sz="1600" dirty="0"/>
              <a:t> &lt;competitor, </a:t>
            </a:r>
            <a:r>
              <a:rPr lang="en-BS" sz="1600" dirty="0" err="1"/>
              <a:t>curr</a:t>
            </a:r>
            <a:r>
              <a:rPr lang="en-US" sz="1600" dirty="0" err="1"/>
              <a:t>en</a:t>
            </a:r>
            <a:r>
              <a:rPr lang="en-BS" sz="1600" dirty="0"/>
              <a:t>t solution, missing solution&gt;</a:t>
            </a:r>
          </a:p>
          <a:p>
            <a:pPr algn="just"/>
            <a:r>
              <a:rPr lang="en-BS" sz="1600" b="1" dirty="0"/>
              <a:t>our solution </a:t>
            </a:r>
            <a:r>
              <a:rPr lang="en-BS" sz="1600" dirty="0"/>
              <a:t>&lt;does so</a:t>
            </a:r>
            <a:r>
              <a:rPr lang="en-US" sz="1600" dirty="0"/>
              <a:t>me</a:t>
            </a:r>
            <a:r>
              <a:rPr lang="en-BS" sz="1600" dirty="0"/>
              <a:t>thing better – the “why”&gt;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081A-2AFC-499F-B9E0-B9032A8E0895}"/>
              </a:ext>
            </a:extLst>
          </p:cNvPr>
          <p:cNvSpPr txBox="1"/>
          <p:nvPr/>
        </p:nvSpPr>
        <p:spPr>
          <a:xfrm>
            <a:off x="5016966" y="3975351"/>
            <a:ext cx="3723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S" sz="1600" b="1" dirty="0"/>
              <a:t>For</a:t>
            </a:r>
            <a:r>
              <a:rPr lang="en-BS" sz="1600" dirty="0"/>
              <a:t> the students</a:t>
            </a:r>
          </a:p>
          <a:p>
            <a:pPr algn="just"/>
            <a:r>
              <a:rPr lang="en-BS" sz="1600" b="1" dirty="0"/>
              <a:t>who </a:t>
            </a:r>
            <a:r>
              <a:rPr lang="en-BS" sz="1600" dirty="0"/>
              <a:t>want to play Belote</a:t>
            </a:r>
          </a:p>
          <a:p>
            <a:pPr algn="just"/>
            <a:r>
              <a:rPr lang="en-BS" sz="1600" b="1" dirty="0"/>
              <a:t>the </a:t>
            </a:r>
            <a:r>
              <a:rPr lang="en-BS" sz="1600" dirty="0"/>
              <a:t>GUI for our Belote solution</a:t>
            </a:r>
          </a:p>
          <a:p>
            <a:pPr algn="just"/>
            <a:r>
              <a:rPr lang="en-BS" sz="1600" b="1" dirty="0"/>
              <a:t>is a </a:t>
            </a:r>
            <a:r>
              <a:rPr lang="en-BS" sz="1600" dirty="0"/>
              <a:t>way to visualize t</a:t>
            </a:r>
            <a:r>
              <a:rPr lang="en-US" sz="1600" dirty="0"/>
              <a:t>he</a:t>
            </a:r>
            <a:r>
              <a:rPr lang="en-BS" sz="1600" dirty="0"/>
              <a:t> cards being played</a:t>
            </a:r>
          </a:p>
          <a:p>
            <a:pPr algn="just"/>
            <a:r>
              <a:rPr lang="en-BS" sz="1600" b="1" dirty="0"/>
              <a:t>that </a:t>
            </a:r>
            <a:r>
              <a:rPr lang="en-BS" sz="1600" dirty="0"/>
              <a:t>makes the game more user friendly and interactive</a:t>
            </a:r>
          </a:p>
          <a:p>
            <a:pPr algn="just"/>
            <a:r>
              <a:rPr lang="en-BS" sz="1600" b="1" dirty="0"/>
              <a:t>unlike</a:t>
            </a:r>
            <a:r>
              <a:rPr lang="en-BS" sz="1600" dirty="0"/>
              <a:t> the console Belote version</a:t>
            </a:r>
          </a:p>
          <a:p>
            <a:pPr algn="just"/>
            <a:r>
              <a:rPr lang="en-BS" sz="1600" b="1" dirty="0"/>
              <a:t>our solution </a:t>
            </a:r>
            <a:r>
              <a:rPr lang="en-BS" sz="1600" dirty="0"/>
              <a:t>is much more fun, has better user experience and improves adoption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FEB5E-FA1C-4DEF-BDAA-56F85B9CEB91}"/>
              </a:ext>
            </a:extLst>
          </p:cNvPr>
          <p:cNvSpPr txBox="1"/>
          <p:nvPr/>
        </p:nvSpPr>
        <p:spPr>
          <a:xfrm>
            <a:off x="848340" y="3977584"/>
            <a:ext cx="3723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S" sz="1600" b="1" dirty="0"/>
              <a:t>For</a:t>
            </a:r>
            <a:r>
              <a:rPr lang="en-BS" sz="1600" dirty="0"/>
              <a:t> the parents</a:t>
            </a:r>
          </a:p>
          <a:p>
            <a:pPr algn="just"/>
            <a:r>
              <a:rPr lang="en-BS" sz="1600" b="1" dirty="0"/>
              <a:t>who </a:t>
            </a:r>
            <a:r>
              <a:rPr lang="en-BS" sz="1600" dirty="0"/>
              <a:t>want to know their children's grades</a:t>
            </a:r>
          </a:p>
          <a:p>
            <a:pPr algn="just"/>
            <a:r>
              <a:rPr lang="en-BS" sz="1600" b="1" dirty="0"/>
              <a:t>the </a:t>
            </a:r>
            <a:r>
              <a:rPr lang="en-BS" sz="1600" dirty="0"/>
              <a:t>online grading system</a:t>
            </a:r>
          </a:p>
          <a:p>
            <a:pPr algn="just"/>
            <a:r>
              <a:rPr lang="en-BS" sz="1600" b="1" dirty="0"/>
              <a:t>is a </a:t>
            </a:r>
            <a:r>
              <a:rPr lang="en-BS" sz="1600" dirty="0"/>
              <a:t>way for them to </a:t>
            </a:r>
            <a:r>
              <a:rPr lang="en-BS" sz="1600" dirty="0" err="1"/>
              <a:t>acc</a:t>
            </a:r>
            <a:r>
              <a:rPr lang="en-US" sz="1600" dirty="0"/>
              <a:t>e</a:t>
            </a:r>
            <a:r>
              <a:rPr lang="en-BS" sz="1600" dirty="0"/>
              <a:t>ss these grades</a:t>
            </a:r>
          </a:p>
          <a:p>
            <a:pPr algn="just"/>
            <a:r>
              <a:rPr lang="en-BS" sz="1600" b="1" dirty="0"/>
              <a:t>that </a:t>
            </a:r>
            <a:r>
              <a:rPr lang="en-BS" sz="1600" dirty="0"/>
              <a:t>on demand provides the latest data</a:t>
            </a:r>
          </a:p>
          <a:p>
            <a:pPr algn="just"/>
            <a:r>
              <a:rPr lang="en-BS" sz="1600" b="1" dirty="0"/>
              <a:t>unlike</a:t>
            </a:r>
            <a:r>
              <a:rPr lang="en-BS" sz="1600" dirty="0"/>
              <a:t> paper school books</a:t>
            </a:r>
          </a:p>
          <a:p>
            <a:pPr algn="just"/>
            <a:r>
              <a:rPr lang="en-BS" sz="1600" b="1" dirty="0"/>
              <a:t>our solution </a:t>
            </a:r>
            <a:r>
              <a:rPr lang="en-BS" sz="1600" dirty="0"/>
              <a:t>is always accessible, more accurate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970835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User Story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56856-52E7-4D33-B715-55F4F6E3F3B9}"/>
              </a:ext>
            </a:extLst>
          </p:cNvPr>
          <p:cNvSpPr txBox="1"/>
          <p:nvPr/>
        </p:nvSpPr>
        <p:spPr>
          <a:xfrm>
            <a:off x="848340" y="1034053"/>
            <a:ext cx="79714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bg-BG" sz="1600" dirty="0"/>
              <a:t>Какво пишем в едно </a:t>
            </a:r>
            <a:r>
              <a:rPr lang="en-BS" sz="1600" dirty="0"/>
              <a:t>user story: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За какъв потребител (персона) се отнася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Какво точно прави този потребител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Какъв ефект постига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Definition of “done”</a:t>
            </a:r>
            <a:r>
              <a:rPr lang="bg-BG" sz="1600" dirty="0"/>
              <a:t> – какво е нужно, за да се приеме </a:t>
            </a:r>
            <a:r>
              <a:rPr lang="en-BS" sz="1600" dirty="0"/>
              <a:t>story-</a:t>
            </a:r>
            <a:r>
              <a:rPr lang="bg-BG" sz="1600" dirty="0"/>
              <a:t>то за готово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Описание стъпка по стъпка</a:t>
            </a:r>
            <a:endParaRPr lang="en-B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BS" sz="1600" b="1" dirty="0"/>
          </a:p>
          <a:p>
            <a:pPr algn="just"/>
            <a:r>
              <a:rPr lang="en-US" b="1" dirty="0"/>
              <a:t>“As a [persona], I [want to], [so that].”</a:t>
            </a:r>
            <a:endParaRPr lang="en-BS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EBB9AF1-5238-4564-BB58-6468122AC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996641"/>
              </p:ext>
            </p:extLst>
          </p:nvPr>
        </p:nvGraphicFramePr>
        <p:xfrm>
          <a:off x="1592839" y="3364078"/>
          <a:ext cx="5958322" cy="286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76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341" y="335801"/>
            <a:ext cx="7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 Bold" panose="020B0606020202050201" pitchFamily="34" charset="0"/>
              </a:rPr>
              <a:t>MVP – Minimum Viable Product</a:t>
            </a:r>
          </a:p>
        </p:txBody>
      </p:sp>
      <p:pic>
        <p:nvPicPr>
          <p:cNvPr id="7" name="Picture 8" descr="Ден на отворени врати в ТУЕС на 22 април - eSkills For Future">
            <a:extLst>
              <a:ext uri="{FF2B5EF4-FFF2-40B4-BE49-F238E27FC236}">
                <a16:creationId xmlns:a16="http://schemas.microsoft.com/office/drawing/2014/main" id="{A914A229-6FDB-47D4-819F-B19ABB30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04" y="211134"/>
            <a:ext cx="657347" cy="35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56856-52E7-4D33-B715-55F4F6E3F3B9}"/>
              </a:ext>
            </a:extLst>
          </p:cNvPr>
          <p:cNvSpPr txBox="1"/>
          <p:nvPr/>
        </p:nvSpPr>
        <p:spPr>
          <a:xfrm>
            <a:off x="848340" y="1034053"/>
            <a:ext cx="79714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1600" dirty="0"/>
              <a:t>Проблем: Всички искат от самото начало много функционалности – всичко, което е в дългосрочната им визия и желания за развитие на продукта.</a:t>
            </a:r>
          </a:p>
          <a:p>
            <a:pPr algn="just"/>
            <a:endParaRPr lang="bg-BG" sz="1600" dirty="0"/>
          </a:p>
          <a:p>
            <a:pPr algn="just"/>
            <a:r>
              <a:rPr lang="bg-BG" sz="1600" dirty="0"/>
              <a:t>Реалност: Това би отнело много време, може да се окаже грешно и ненужно, няма достатъчно бюджет за него и може да пропусне пазарната си реализация.</a:t>
            </a:r>
          </a:p>
          <a:p>
            <a:pPr algn="just"/>
            <a:endParaRPr lang="bg-BG" sz="1600" dirty="0"/>
          </a:p>
          <a:p>
            <a:pPr algn="just"/>
            <a:r>
              <a:rPr lang="bg-BG" sz="1600" dirty="0"/>
              <a:t>Решение: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Дефинираме минимален продукт, който клиент може да използва (</a:t>
            </a:r>
            <a:r>
              <a:rPr lang="en-BS" sz="1600" dirty="0"/>
              <a:t>MVP)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Той няма да съдържа всички супер готини неща, които искаме да има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Валидираме пазара и искаме обртна връзка от потребителите си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bg-BG" sz="1600" dirty="0"/>
              <a:t>Дефинираме следващи итерации за надграждане на продукта базирани на тази обратна връзка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1BEEC-C7A6-4D1A-9C8B-2D0C39CE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2" y="4175864"/>
            <a:ext cx="8099395" cy="24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9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8496</TotalTime>
  <Words>758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Bebas Neue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RManev</dc:creator>
  <cp:lastModifiedBy>Milen Spasov</cp:lastModifiedBy>
  <cp:revision>142</cp:revision>
  <dcterms:created xsi:type="dcterms:W3CDTF">2016-02-18T09:55:03Z</dcterms:created>
  <dcterms:modified xsi:type="dcterms:W3CDTF">2021-11-01T23:16:17Z</dcterms:modified>
</cp:coreProperties>
</file>