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5"/>
  </p:notesMasterIdLst>
  <p:sldIdLst>
    <p:sldId id="269" r:id="rId2"/>
    <p:sldId id="260" r:id="rId3"/>
    <p:sldId id="261" r:id="rId4"/>
    <p:sldId id="270" r:id="rId5"/>
    <p:sldId id="256" r:id="rId6"/>
    <p:sldId id="257" r:id="rId7"/>
    <p:sldId id="258" r:id="rId8"/>
    <p:sldId id="259" r:id="rId9"/>
    <p:sldId id="262" r:id="rId10"/>
    <p:sldId id="275" r:id="rId11"/>
    <p:sldId id="264" r:id="rId12"/>
    <p:sldId id="276" r:id="rId13"/>
    <p:sldId id="268" r:id="rId14"/>
    <p:sldId id="278" r:id="rId15"/>
    <p:sldId id="266" r:id="rId16"/>
    <p:sldId id="277" r:id="rId17"/>
    <p:sldId id="271" r:id="rId18"/>
    <p:sldId id="279" r:id="rId19"/>
    <p:sldId id="283" r:id="rId20"/>
    <p:sldId id="280" r:id="rId21"/>
    <p:sldId id="273" r:id="rId22"/>
    <p:sldId id="285" r:id="rId23"/>
    <p:sldId id="265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BB5FAA-2E09-4590-B7CE-3B212599B05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8D2075FD-F592-4C32-A9A0-53FBC05C83A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РЕВНОСТЬ</a:t>
          </a:r>
        </a:p>
      </dgm:t>
    </dgm:pt>
    <dgm:pt modelId="{D3B49AE9-B4F1-473F-A407-0B3E535AF990}" type="parTrans" cxnId="{7C8973F1-A156-42C5-8790-B5205092967F}">
      <dgm:prSet/>
      <dgm:spPr/>
      <dgm:t>
        <a:bodyPr/>
        <a:lstStyle/>
        <a:p>
          <a:endParaRPr lang="ru-RU"/>
        </a:p>
      </dgm:t>
    </dgm:pt>
    <dgm:pt modelId="{B0C3594C-8858-4E9B-8D14-DEA563B156AE}" type="sibTrans" cxnId="{7C8973F1-A156-42C5-8790-B5205092967F}">
      <dgm:prSet/>
      <dgm:spPr/>
      <dgm:t>
        <a:bodyPr/>
        <a:lstStyle/>
        <a:p>
          <a:endParaRPr lang="ru-RU"/>
        </a:p>
      </dgm:t>
    </dgm:pt>
    <dgm:pt modelId="{3F1CCA69-B7E6-4930-86FD-7B095220C4CF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?</a:t>
          </a:r>
        </a:p>
      </dgm:t>
    </dgm:pt>
    <dgm:pt modelId="{91B5683D-4DAD-4C83-BD46-4686C24D5753}" type="parTrans" cxnId="{4F2248CD-FC3B-4346-9A05-922519D169FB}">
      <dgm:prSet/>
      <dgm:spPr/>
      <dgm:t>
        <a:bodyPr/>
        <a:lstStyle/>
        <a:p>
          <a:endParaRPr lang="ru-RU"/>
        </a:p>
      </dgm:t>
    </dgm:pt>
    <dgm:pt modelId="{6C7B34B7-54C2-4631-9CC9-0CB7E4123D9C}" type="sibTrans" cxnId="{4F2248CD-FC3B-4346-9A05-922519D169FB}">
      <dgm:prSet/>
      <dgm:spPr/>
      <dgm:t>
        <a:bodyPr/>
        <a:lstStyle/>
        <a:p>
          <a:endParaRPr lang="ru-RU"/>
        </a:p>
      </dgm:t>
    </dgm:pt>
    <dgm:pt modelId="{F54D44CE-0B62-484E-B718-920A717029E1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?</a:t>
          </a:r>
        </a:p>
      </dgm:t>
    </dgm:pt>
    <dgm:pt modelId="{82A5B091-9432-4152-AC5F-4C7A52009D3C}" type="parTrans" cxnId="{E10FB7CA-520E-4B1A-B91C-364AEAE68D08}">
      <dgm:prSet/>
      <dgm:spPr/>
      <dgm:t>
        <a:bodyPr/>
        <a:lstStyle/>
        <a:p>
          <a:endParaRPr lang="ru-RU"/>
        </a:p>
      </dgm:t>
    </dgm:pt>
    <dgm:pt modelId="{A10608FD-4FDD-4C53-9003-D985EE326B11}" type="sibTrans" cxnId="{E10FB7CA-520E-4B1A-B91C-364AEAE68D08}">
      <dgm:prSet/>
      <dgm:spPr/>
      <dgm:t>
        <a:bodyPr/>
        <a:lstStyle/>
        <a:p>
          <a:endParaRPr lang="ru-RU"/>
        </a:p>
      </dgm:t>
    </dgm:pt>
    <dgm:pt modelId="{50587437-27D3-42D7-A8D4-C6059DB19B52}">
      <dgm:prSet custT="1"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?</a:t>
          </a:r>
        </a:p>
      </dgm:t>
    </dgm:pt>
    <dgm:pt modelId="{4A3C4E23-5CD9-4428-9CF0-13844A9097A7}" type="parTrans" cxnId="{113A3234-0A85-47F0-9296-D86E56063DB8}">
      <dgm:prSet/>
      <dgm:spPr/>
      <dgm:t>
        <a:bodyPr/>
        <a:lstStyle/>
        <a:p>
          <a:endParaRPr lang="ru-RU"/>
        </a:p>
      </dgm:t>
    </dgm:pt>
    <dgm:pt modelId="{7A6BCECF-5FB5-4E41-9F1D-5A699B8561A5}" type="sibTrans" cxnId="{113A3234-0A85-47F0-9296-D86E56063DB8}">
      <dgm:prSet/>
      <dgm:spPr/>
      <dgm:t>
        <a:bodyPr/>
        <a:lstStyle/>
        <a:p>
          <a:endParaRPr lang="ru-RU"/>
        </a:p>
      </dgm:t>
    </dgm:pt>
    <dgm:pt modelId="{12DB12EC-C1BA-455F-814F-14C60668D68A}" type="pres">
      <dgm:prSet presAssocID="{02BB5FAA-2E09-4590-B7CE-3B212599B0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E794C72-42A2-4F4D-ABF3-8B4C192E29C7}" type="pres">
      <dgm:prSet presAssocID="{8D2075FD-F592-4C32-A9A0-53FBC05C83A2}" presName="hierRoot1" presStyleCnt="0">
        <dgm:presLayoutVars>
          <dgm:hierBranch/>
        </dgm:presLayoutVars>
      </dgm:prSet>
      <dgm:spPr/>
    </dgm:pt>
    <dgm:pt modelId="{E645E442-85A1-4C11-9D97-1C7699F940D1}" type="pres">
      <dgm:prSet presAssocID="{8D2075FD-F592-4C32-A9A0-53FBC05C83A2}" presName="rootComposite1" presStyleCnt="0"/>
      <dgm:spPr/>
    </dgm:pt>
    <dgm:pt modelId="{C0ABF236-2056-4C45-BF68-A865FED5B4F5}" type="pres">
      <dgm:prSet presAssocID="{8D2075FD-F592-4C32-A9A0-53FBC05C83A2}" presName="rootText1" presStyleLbl="node0" presStyleIdx="0" presStyleCnt="1" custLinFactNeighborX="22988" custLinFactNeighborY="-7204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4C31052-6FB3-48F6-AA97-A8CE96E1F2F5}" type="pres">
      <dgm:prSet presAssocID="{8D2075FD-F592-4C32-A9A0-53FBC05C83A2}" presName="rootConnector1" presStyleLbl="node1" presStyleIdx="0" presStyleCnt="0"/>
      <dgm:spPr/>
      <dgm:t>
        <a:bodyPr/>
        <a:lstStyle/>
        <a:p>
          <a:endParaRPr lang="ru-RU"/>
        </a:p>
      </dgm:t>
    </dgm:pt>
    <dgm:pt modelId="{730930D5-90E8-4642-BB11-7A1DEC37FAD7}" type="pres">
      <dgm:prSet presAssocID="{8D2075FD-F592-4C32-A9A0-53FBC05C83A2}" presName="hierChild2" presStyleCnt="0"/>
      <dgm:spPr/>
    </dgm:pt>
    <dgm:pt modelId="{24BA21BC-5360-4EE2-AF11-B67B8522C7D8}" type="pres">
      <dgm:prSet presAssocID="{91B5683D-4DAD-4C83-BD46-4686C24D5753}" presName="Name35" presStyleLbl="parChTrans1D2" presStyleIdx="0" presStyleCnt="3"/>
      <dgm:spPr/>
      <dgm:t>
        <a:bodyPr/>
        <a:lstStyle/>
        <a:p>
          <a:endParaRPr lang="ru-RU"/>
        </a:p>
      </dgm:t>
    </dgm:pt>
    <dgm:pt modelId="{E4DDFE84-354D-4658-A246-9474EFE64142}" type="pres">
      <dgm:prSet presAssocID="{3F1CCA69-B7E6-4930-86FD-7B095220C4CF}" presName="hierRoot2" presStyleCnt="0">
        <dgm:presLayoutVars>
          <dgm:hierBranch/>
        </dgm:presLayoutVars>
      </dgm:prSet>
      <dgm:spPr/>
    </dgm:pt>
    <dgm:pt modelId="{931FD8FC-B5C7-4B2C-8FCF-28119C38002F}" type="pres">
      <dgm:prSet presAssocID="{3F1CCA69-B7E6-4930-86FD-7B095220C4CF}" presName="rootComposite" presStyleCnt="0"/>
      <dgm:spPr/>
    </dgm:pt>
    <dgm:pt modelId="{4B338A0D-9901-40D5-B8F1-8E3433EBAFBA}" type="pres">
      <dgm:prSet presAssocID="{3F1CCA69-B7E6-4930-86FD-7B095220C4C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0978AB7-BFB1-4BFC-97EB-C113FF57684D}" type="pres">
      <dgm:prSet presAssocID="{3F1CCA69-B7E6-4930-86FD-7B095220C4CF}" presName="rootConnector" presStyleLbl="node2" presStyleIdx="0" presStyleCnt="3"/>
      <dgm:spPr/>
      <dgm:t>
        <a:bodyPr/>
        <a:lstStyle/>
        <a:p>
          <a:endParaRPr lang="ru-RU"/>
        </a:p>
      </dgm:t>
    </dgm:pt>
    <dgm:pt modelId="{98120FBB-68F9-41FC-9978-69E0368C40E0}" type="pres">
      <dgm:prSet presAssocID="{3F1CCA69-B7E6-4930-86FD-7B095220C4CF}" presName="hierChild4" presStyleCnt="0"/>
      <dgm:spPr/>
    </dgm:pt>
    <dgm:pt modelId="{2314076C-4041-4229-B0C5-E9331A9FECA0}" type="pres">
      <dgm:prSet presAssocID="{3F1CCA69-B7E6-4930-86FD-7B095220C4CF}" presName="hierChild5" presStyleCnt="0"/>
      <dgm:spPr/>
    </dgm:pt>
    <dgm:pt modelId="{E01D81EC-58BD-4A55-B833-097013C689DA}" type="pres">
      <dgm:prSet presAssocID="{82A5B091-9432-4152-AC5F-4C7A52009D3C}" presName="Name35" presStyleLbl="parChTrans1D2" presStyleIdx="1" presStyleCnt="3"/>
      <dgm:spPr/>
      <dgm:t>
        <a:bodyPr/>
        <a:lstStyle/>
        <a:p>
          <a:endParaRPr lang="ru-RU"/>
        </a:p>
      </dgm:t>
    </dgm:pt>
    <dgm:pt modelId="{CC4C9594-5B78-49E4-8877-6263FF91BF8B}" type="pres">
      <dgm:prSet presAssocID="{F54D44CE-0B62-484E-B718-920A717029E1}" presName="hierRoot2" presStyleCnt="0">
        <dgm:presLayoutVars>
          <dgm:hierBranch/>
        </dgm:presLayoutVars>
      </dgm:prSet>
      <dgm:spPr/>
    </dgm:pt>
    <dgm:pt modelId="{3621922A-9B79-4AFF-96B7-35BC37DAD015}" type="pres">
      <dgm:prSet presAssocID="{F54D44CE-0B62-484E-B718-920A717029E1}" presName="rootComposite" presStyleCnt="0"/>
      <dgm:spPr/>
    </dgm:pt>
    <dgm:pt modelId="{90B10407-4FEA-4682-B854-452029B9EA1C}" type="pres">
      <dgm:prSet presAssocID="{F54D44CE-0B62-484E-B718-920A717029E1}" presName="rootText" presStyleLbl="node2" presStyleIdx="1" presStyleCnt="3" custLinFactNeighborX="3975" custLinFactNeighborY="14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C4FFBAE-9D19-422A-AAB5-EBEC5F0DA079}" type="pres">
      <dgm:prSet presAssocID="{F54D44CE-0B62-484E-B718-920A717029E1}" presName="rootConnector" presStyleLbl="node2" presStyleIdx="1" presStyleCnt="3"/>
      <dgm:spPr/>
      <dgm:t>
        <a:bodyPr/>
        <a:lstStyle/>
        <a:p>
          <a:endParaRPr lang="ru-RU"/>
        </a:p>
      </dgm:t>
    </dgm:pt>
    <dgm:pt modelId="{054D9E66-E68C-4F8A-B563-7035C2C5D29E}" type="pres">
      <dgm:prSet presAssocID="{F54D44CE-0B62-484E-B718-920A717029E1}" presName="hierChild4" presStyleCnt="0"/>
      <dgm:spPr/>
    </dgm:pt>
    <dgm:pt modelId="{B86F9856-E41B-4C02-8B12-17BF3B5F30C2}" type="pres">
      <dgm:prSet presAssocID="{F54D44CE-0B62-484E-B718-920A717029E1}" presName="hierChild5" presStyleCnt="0"/>
      <dgm:spPr/>
    </dgm:pt>
    <dgm:pt modelId="{F4025D0C-A6CC-4CE2-9933-6E3FF2C6859D}" type="pres">
      <dgm:prSet presAssocID="{4A3C4E23-5CD9-4428-9CF0-13844A9097A7}" presName="Name35" presStyleLbl="parChTrans1D2" presStyleIdx="2" presStyleCnt="3"/>
      <dgm:spPr/>
      <dgm:t>
        <a:bodyPr/>
        <a:lstStyle/>
        <a:p>
          <a:endParaRPr lang="ru-RU"/>
        </a:p>
      </dgm:t>
    </dgm:pt>
    <dgm:pt modelId="{6E2B7207-B29F-4553-B484-E5D08A26D175}" type="pres">
      <dgm:prSet presAssocID="{50587437-27D3-42D7-A8D4-C6059DB19B52}" presName="hierRoot2" presStyleCnt="0">
        <dgm:presLayoutVars>
          <dgm:hierBranch/>
        </dgm:presLayoutVars>
      </dgm:prSet>
      <dgm:spPr/>
    </dgm:pt>
    <dgm:pt modelId="{10FDC641-FF3C-47E3-A402-69B72D292124}" type="pres">
      <dgm:prSet presAssocID="{50587437-27D3-42D7-A8D4-C6059DB19B52}" presName="rootComposite" presStyleCnt="0"/>
      <dgm:spPr/>
    </dgm:pt>
    <dgm:pt modelId="{FB6B0604-54B1-4C09-8F9A-810A0EA4EBA1}" type="pres">
      <dgm:prSet presAssocID="{50587437-27D3-42D7-A8D4-C6059DB19B5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2D87134-4035-4CFE-9D94-D2DA0AD9D2CC}" type="pres">
      <dgm:prSet presAssocID="{50587437-27D3-42D7-A8D4-C6059DB19B52}" presName="rootConnector" presStyleLbl="node2" presStyleIdx="2" presStyleCnt="3"/>
      <dgm:spPr/>
      <dgm:t>
        <a:bodyPr/>
        <a:lstStyle/>
        <a:p>
          <a:endParaRPr lang="ru-RU"/>
        </a:p>
      </dgm:t>
    </dgm:pt>
    <dgm:pt modelId="{3990C3E2-82C2-43CA-9EC5-F1BEADF55C80}" type="pres">
      <dgm:prSet presAssocID="{50587437-27D3-42D7-A8D4-C6059DB19B52}" presName="hierChild4" presStyleCnt="0"/>
      <dgm:spPr/>
    </dgm:pt>
    <dgm:pt modelId="{9FF799D9-7A92-468D-BF39-CBB10FD28CA0}" type="pres">
      <dgm:prSet presAssocID="{50587437-27D3-42D7-A8D4-C6059DB19B52}" presName="hierChild5" presStyleCnt="0"/>
      <dgm:spPr/>
    </dgm:pt>
    <dgm:pt modelId="{6A9D0819-1365-4777-93CC-F86749568A4E}" type="pres">
      <dgm:prSet presAssocID="{8D2075FD-F592-4C32-A9A0-53FBC05C83A2}" presName="hierChild3" presStyleCnt="0"/>
      <dgm:spPr/>
    </dgm:pt>
  </dgm:ptLst>
  <dgm:cxnLst>
    <dgm:cxn modelId="{E6367090-9342-4CD1-8B2F-B58E6AA2F1B6}" type="presOf" srcId="{F54D44CE-0B62-484E-B718-920A717029E1}" destId="{3C4FFBAE-9D19-422A-AAB5-EBEC5F0DA079}" srcOrd="1" destOrd="0" presId="urn:microsoft.com/office/officeart/2005/8/layout/orgChart1"/>
    <dgm:cxn modelId="{E10FB7CA-520E-4B1A-B91C-364AEAE68D08}" srcId="{8D2075FD-F592-4C32-A9A0-53FBC05C83A2}" destId="{F54D44CE-0B62-484E-B718-920A717029E1}" srcOrd="1" destOrd="0" parTransId="{82A5B091-9432-4152-AC5F-4C7A52009D3C}" sibTransId="{A10608FD-4FDD-4C53-9003-D985EE326B11}"/>
    <dgm:cxn modelId="{7C8973F1-A156-42C5-8790-B5205092967F}" srcId="{02BB5FAA-2E09-4590-B7CE-3B212599B050}" destId="{8D2075FD-F592-4C32-A9A0-53FBC05C83A2}" srcOrd="0" destOrd="0" parTransId="{D3B49AE9-B4F1-473F-A407-0B3E535AF990}" sibTransId="{B0C3594C-8858-4E9B-8D14-DEA563B156AE}"/>
    <dgm:cxn modelId="{091C6378-15AF-4084-A4BF-2A55B427DA47}" type="presOf" srcId="{4A3C4E23-5CD9-4428-9CF0-13844A9097A7}" destId="{F4025D0C-A6CC-4CE2-9933-6E3FF2C6859D}" srcOrd="0" destOrd="0" presId="urn:microsoft.com/office/officeart/2005/8/layout/orgChart1"/>
    <dgm:cxn modelId="{C1FBABAA-9485-4F88-97DF-9D13A97377B7}" type="presOf" srcId="{3F1CCA69-B7E6-4930-86FD-7B095220C4CF}" destId="{4B338A0D-9901-40D5-B8F1-8E3433EBAFBA}" srcOrd="0" destOrd="0" presId="urn:microsoft.com/office/officeart/2005/8/layout/orgChart1"/>
    <dgm:cxn modelId="{33C1C932-8BAC-4CC3-8529-CE01672E1475}" type="presOf" srcId="{82A5B091-9432-4152-AC5F-4C7A52009D3C}" destId="{E01D81EC-58BD-4A55-B833-097013C689DA}" srcOrd="0" destOrd="0" presId="urn:microsoft.com/office/officeart/2005/8/layout/orgChart1"/>
    <dgm:cxn modelId="{66884376-8DB8-4BFD-A463-CC38327E4304}" type="presOf" srcId="{91B5683D-4DAD-4C83-BD46-4686C24D5753}" destId="{24BA21BC-5360-4EE2-AF11-B67B8522C7D8}" srcOrd="0" destOrd="0" presId="urn:microsoft.com/office/officeart/2005/8/layout/orgChart1"/>
    <dgm:cxn modelId="{113A3234-0A85-47F0-9296-D86E56063DB8}" srcId="{8D2075FD-F592-4C32-A9A0-53FBC05C83A2}" destId="{50587437-27D3-42D7-A8D4-C6059DB19B52}" srcOrd="2" destOrd="0" parTransId="{4A3C4E23-5CD9-4428-9CF0-13844A9097A7}" sibTransId="{7A6BCECF-5FB5-4E41-9F1D-5A699B8561A5}"/>
    <dgm:cxn modelId="{4F2248CD-FC3B-4346-9A05-922519D169FB}" srcId="{8D2075FD-F592-4C32-A9A0-53FBC05C83A2}" destId="{3F1CCA69-B7E6-4930-86FD-7B095220C4CF}" srcOrd="0" destOrd="0" parTransId="{91B5683D-4DAD-4C83-BD46-4686C24D5753}" sibTransId="{6C7B34B7-54C2-4631-9CC9-0CB7E4123D9C}"/>
    <dgm:cxn modelId="{EEB2A49D-E7B2-4520-93FA-960093A8070C}" type="presOf" srcId="{50587437-27D3-42D7-A8D4-C6059DB19B52}" destId="{82D87134-4035-4CFE-9D94-D2DA0AD9D2CC}" srcOrd="1" destOrd="0" presId="urn:microsoft.com/office/officeart/2005/8/layout/orgChart1"/>
    <dgm:cxn modelId="{C06D2580-40CA-4158-BEB2-C0E0B43F7AEA}" type="presOf" srcId="{50587437-27D3-42D7-A8D4-C6059DB19B52}" destId="{FB6B0604-54B1-4C09-8F9A-810A0EA4EBA1}" srcOrd="0" destOrd="0" presId="urn:microsoft.com/office/officeart/2005/8/layout/orgChart1"/>
    <dgm:cxn modelId="{72F8AC87-7AA8-4907-BCEC-3586270A4D7D}" type="presOf" srcId="{F54D44CE-0B62-484E-B718-920A717029E1}" destId="{90B10407-4FEA-4682-B854-452029B9EA1C}" srcOrd="0" destOrd="0" presId="urn:microsoft.com/office/officeart/2005/8/layout/orgChart1"/>
    <dgm:cxn modelId="{B12A4EDA-5292-4290-A552-E77AD340FC75}" type="presOf" srcId="{02BB5FAA-2E09-4590-B7CE-3B212599B050}" destId="{12DB12EC-C1BA-455F-814F-14C60668D68A}" srcOrd="0" destOrd="0" presId="urn:microsoft.com/office/officeart/2005/8/layout/orgChart1"/>
    <dgm:cxn modelId="{7EEB1484-BEBA-4202-8617-463526D78880}" type="presOf" srcId="{8D2075FD-F592-4C32-A9A0-53FBC05C83A2}" destId="{04C31052-6FB3-48F6-AA97-A8CE96E1F2F5}" srcOrd="1" destOrd="0" presId="urn:microsoft.com/office/officeart/2005/8/layout/orgChart1"/>
    <dgm:cxn modelId="{4E86B304-732F-4A2B-B75F-5A7283F0CE43}" type="presOf" srcId="{3F1CCA69-B7E6-4930-86FD-7B095220C4CF}" destId="{10978AB7-BFB1-4BFC-97EB-C113FF57684D}" srcOrd="1" destOrd="0" presId="urn:microsoft.com/office/officeart/2005/8/layout/orgChart1"/>
    <dgm:cxn modelId="{F5A3E5E2-E9EE-49AD-99AF-E20678A7CE77}" type="presOf" srcId="{8D2075FD-F592-4C32-A9A0-53FBC05C83A2}" destId="{C0ABF236-2056-4C45-BF68-A865FED5B4F5}" srcOrd="0" destOrd="0" presId="urn:microsoft.com/office/officeart/2005/8/layout/orgChart1"/>
    <dgm:cxn modelId="{0871988E-4944-4D57-8A34-C9E7CEA963A7}" type="presParOf" srcId="{12DB12EC-C1BA-455F-814F-14C60668D68A}" destId="{5E794C72-42A2-4F4D-ABF3-8B4C192E29C7}" srcOrd="0" destOrd="0" presId="urn:microsoft.com/office/officeart/2005/8/layout/orgChart1"/>
    <dgm:cxn modelId="{07332CB1-B75F-4412-B330-54EFBD325F6E}" type="presParOf" srcId="{5E794C72-42A2-4F4D-ABF3-8B4C192E29C7}" destId="{E645E442-85A1-4C11-9D97-1C7699F940D1}" srcOrd="0" destOrd="0" presId="urn:microsoft.com/office/officeart/2005/8/layout/orgChart1"/>
    <dgm:cxn modelId="{D9064729-3AF0-4114-A99A-B2D380F50052}" type="presParOf" srcId="{E645E442-85A1-4C11-9D97-1C7699F940D1}" destId="{C0ABF236-2056-4C45-BF68-A865FED5B4F5}" srcOrd="0" destOrd="0" presId="urn:microsoft.com/office/officeart/2005/8/layout/orgChart1"/>
    <dgm:cxn modelId="{A521E8BB-F624-45E9-8631-08921A987DA8}" type="presParOf" srcId="{E645E442-85A1-4C11-9D97-1C7699F940D1}" destId="{04C31052-6FB3-48F6-AA97-A8CE96E1F2F5}" srcOrd="1" destOrd="0" presId="urn:microsoft.com/office/officeart/2005/8/layout/orgChart1"/>
    <dgm:cxn modelId="{A37A05F2-9953-4E22-BD9D-088685A3A8FB}" type="presParOf" srcId="{5E794C72-42A2-4F4D-ABF3-8B4C192E29C7}" destId="{730930D5-90E8-4642-BB11-7A1DEC37FAD7}" srcOrd="1" destOrd="0" presId="urn:microsoft.com/office/officeart/2005/8/layout/orgChart1"/>
    <dgm:cxn modelId="{D3C78971-48F5-45A9-B66B-C2624BE2D57D}" type="presParOf" srcId="{730930D5-90E8-4642-BB11-7A1DEC37FAD7}" destId="{24BA21BC-5360-4EE2-AF11-B67B8522C7D8}" srcOrd="0" destOrd="0" presId="urn:microsoft.com/office/officeart/2005/8/layout/orgChart1"/>
    <dgm:cxn modelId="{79A44813-1B79-4A49-AD46-623DE780B830}" type="presParOf" srcId="{730930D5-90E8-4642-BB11-7A1DEC37FAD7}" destId="{E4DDFE84-354D-4658-A246-9474EFE64142}" srcOrd="1" destOrd="0" presId="urn:microsoft.com/office/officeart/2005/8/layout/orgChart1"/>
    <dgm:cxn modelId="{BBA5675B-8937-4D80-85E2-E6F3BDD611BD}" type="presParOf" srcId="{E4DDFE84-354D-4658-A246-9474EFE64142}" destId="{931FD8FC-B5C7-4B2C-8FCF-28119C38002F}" srcOrd="0" destOrd="0" presId="urn:microsoft.com/office/officeart/2005/8/layout/orgChart1"/>
    <dgm:cxn modelId="{D9996C98-2CEB-47A5-A46D-F37D25446841}" type="presParOf" srcId="{931FD8FC-B5C7-4B2C-8FCF-28119C38002F}" destId="{4B338A0D-9901-40D5-B8F1-8E3433EBAFBA}" srcOrd="0" destOrd="0" presId="urn:microsoft.com/office/officeart/2005/8/layout/orgChart1"/>
    <dgm:cxn modelId="{E7484A48-60AA-4D42-8246-70C1B9F79C66}" type="presParOf" srcId="{931FD8FC-B5C7-4B2C-8FCF-28119C38002F}" destId="{10978AB7-BFB1-4BFC-97EB-C113FF57684D}" srcOrd="1" destOrd="0" presId="urn:microsoft.com/office/officeart/2005/8/layout/orgChart1"/>
    <dgm:cxn modelId="{CB1F0795-C904-4E6E-846D-0AB973EDA8B6}" type="presParOf" srcId="{E4DDFE84-354D-4658-A246-9474EFE64142}" destId="{98120FBB-68F9-41FC-9978-69E0368C40E0}" srcOrd="1" destOrd="0" presId="urn:microsoft.com/office/officeart/2005/8/layout/orgChart1"/>
    <dgm:cxn modelId="{94E53D6E-1CD2-4CB9-BCFD-63DED1509D73}" type="presParOf" srcId="{E4DDFE84-354D-4658-A246-9474EFE64142}" destId="{2314076C-4041-4229-B0C5-E9331A9FECA0}" srcOrd="2" destOrd="0" presId="urn:microsoft.com/office/officeart/2005/8/layout/orgChart1"/>
    <dgm:cxn modelId="{9E3FCA9B-8C46-45A2-B8A0-4BDC75F896B1}" type="presParOf" srcId="{730930D5-90E8-4642-BB11-7A1DEC37FAD7}" destId="{E01D81EC-58BD-4A55-B833-097013C689DA}" srcOrd="2" destOrd="0" presId="urn:microsoft.com/office/officeart/2005/8/layout/orgChart1"/>
    <dgm:cxn modelId="{F7C311B5-25DA-4975-9E29-F37676CEA105}" type="presParOf" srcId="{730930D5-90E8-4642-BB11-7A1DEC37FAD7}" destId="{CC4C9594-5B78-49E4-8877-6263FF91BF8B}" srcOrd="3" destOrd="0" presId="urn:microsoft.com/office/officeart/2005/8/layout/orgChart1"/>
    <dgm:cxn modelId="{EBF49220-A49C-40E6-A541-C6522D6C698D}" type="presParOf" srcId="{CC4C9594-5B78-49E4-8877-6263FF91BF8B}" destId="{3621922A-9B79-4AFF-96B7-35BC37DAD015}" srcOrd="0" destOrd="0" presId="urn:microsoft.com/office/officeart/2005/8/layout/orgChart1"/>
    <dgm:cxn modelId="{8D98D2E1-5643-4155-9CEA-CA87F00284CB}" type="presParOf" srcId="{3621922A-9B79-4AFF-96B7-35BC37DAD015}" destId="{90B10407-4FEA-4682-B854-452029B9EA1C}" srcOrd="0" destOrd="0" presId="urn:microsoft.com/office/officeart/2005/8/layout/orgChart1"/>
    <dgm:cxn modelId="{AAAC124F-1B73-47AB-A438-B02C72B2540F}" type="presParOf" srcId="{3621922A-9B79-4AFF-96B7-35BC37DAD015}" destId="{3C4FFBAE-9D19-422A-AAB5-EBEC5F0DA079}" srcOrd="1" destOrd="0" presId="urn:microsoft.com/office/officeart/2005/8/layout/orgChart1"/>
    <dgm:cxn modelId="{785B74C4-DD45-4773-9D84-F6FB18BF6CC9}" type="presParOf" srcId="{CC4C9594-5B78-49E4-8877-6263FF91BF8B}" destId="{054D9E66-E68C-4F8A-B563-7035C2C5D29E}" srcOrd="1" destOrd="0" presId="urn:microsoft.com/office/officeart/2005/8/layout/orgChart1"/>
    <dgm:cxn modelId="{F9732C66-E889-4DAB-9078-B27917B3DAA7}" type="presParOf" srcId="{CC4C9594-5B78-49E4-8877-6263FF91BF8B}" destId="{B86F9856-E41B-4C02-8B12-17BF3B5F30C2}" srcOrd="2" destOrd="0" presId="urn:microsoft.com/office/officeart/2005/8/layout/orgChart1"/>
    <dgm:cxn modelId="{98CE0B35-BF08-49C6-BB6F-E8BD0777FAEC}" type="presParOf" srcId="{730930D5-90E8-4642-BB11-7A1DEC37FAD7}" destId="{F4025D0C-A6CC-4CE2-9933-6E3FF2C6859D}" srcOrd="4" destOrd="0" presId="urn:microsoft.com/office/officeart/2005/8/layout/orgChart1"/>
    <dgm:cxn modelId="{894D6A35-D897-4D67-893A-1B7215986D81}" type="presParOf" srcId="{730930D5-90E8-4642-BB11-7A1DEC37FAD7}" destId="{6E2B7207-B29F-4553-B484-E5D08A26D175}" srcOrd="5" destOrd="0" presId="urn:microsoft.com/office/officeart/2005/8/layout/orgChart1"/>
    <dgm:cxn modelId="{0E06C701-E8AF-4DBB-B7E2-053321271613}" type="presParOf" srcId="{6E2B7207-B29F-4553-B484-E5D08A26D175}" destId="{10FDC641-FF3C-47E3-A402-69B72D292124}" srcOrd="0" destOrd="0" presId="urn:microsoft.com/office/officeart/2005/8/layout/orgChart1"/>
    <dgm:cxn modelId="{7B95F28A-D26D-4401-8575-9A65865B9424}" type="presParOf" srcId="{10FDC641-FF3C-47E3-A402-69B72D292124}" destId="{FB6B0604-54B1-4C09-8F9A-810A0EA4EBA1}" srcOrd="0" destOrd="0" presId="urn:microsoft.com/office/officeart/2005/8/layout/orgChart1"/>
    <dgm:cxn modelId="{3EE28E75-9F4D-422F-8D2C-687D6495D056}" type="presParOf" srcId="{10FDC641-FF3C-47E3-A402-69B72D292124}" destId="{82D87134-4035-4CFE-9D94-D2DA0AD9D2CC}" srcOrd="1" destOrd="0" presId="urn:microsoft.com/office/officeart/2005/8/layout/orgChart1"/>
    <dgm:cxn modelId="{A8048F68-3585-44D6-A86E-395CEA479B20}" type="presParOf" srcId="{6E2B7207-B29F-4553-B484-E5D08A26D175}" destId="{3990C3E2-82C2-43CA-9EC5-F1BEADF55C80}" srcOrd="1" destOrd="0" presId="urn:microsoft.com/office/officeart/2005/8/layout/orgChart1"/>
    <dgm:cxn modelId="{6C7FCD20-5551-4B3B-8074-0B8544BDC7C9}" type="presParOf" srcId="{6E2B7207-B29F-4553-B484-E5D08A26D175}" destId="{9FF799D9-7A92-468D-BF39-CBB10FD28CA0}" srcOrd="2" destOrd="0" presId="urn:microsoft.com/office/officeart/2005/8/layout/orgChart1"/>
    <dgm:cxn modelId="{3FEB64AA-C39D-4E4F-BE1B-C4CDB59EE575}" type="presParOf" srcId="{5E794C72-42A2-4F4D-ABF3-8B4C192E29C7}" destId="{6A9D0819-1365-4777-93CC-F86749568A4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BB5FAA-2E09-4590-B7CE-3B212599B05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8D2075FD-F592-4C32-A9A0-53FBC05C83A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РЕВНОСТЬ</a:t>
          </a:r>
        </a:p>
      </dgm:t>
    </dgm:pt>
    <dgm:pt modelId="{D3B49AE9-B4F1-473F-A407-0B3E535AF990}" type="parTrans" cxnId="{7C8973F1-A156-42C5-8790-B5205092967F}">
      <dgm:prSet/>
      <dgm:spPr/>
      <dgm:t>
        <a:bodyPr/>
        <a:lstStyle/>
        <a:p>
          <a:endParaRPr lang="ru-RU"/>
        </a:p>
      </dgm:t>
    </dgm:pt>
    <dgm:pt modelId="{B0C3594C-8858-4E9B-8D14-DEA563B156AE}" type="sibTrans" cxnId="{7C8973F1-A156-42C5-8790-B5205092967F}">
      <dgm:prSet/>
      <dgm:spPr/>
      <dgm:t>
        <a:bodyPr/>
        <a:lstStyle/>
        <a:p>
          <a:endParaRPr lang="ru-RU"/>
        </a:p>
      </dgm:t>
    </dgm:pt>
    <dgm:pt modelId="{3F1CCA69-B7E6-4930-86FD-7B095220C4CF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ЛЮБОВЬ</a:t>
          </a:r>
        </a:p>
      </dgm:t>
    </dgm:pt>
    <dgm:pt modelId="{91B5683D-4DAD-4C83-BD46-4686C24D5753}" type="parTrans" cxnId="{4F2248CD-FC3B-4346-9A05-922519D169FB}">
      <dgm:prSet/>
      <dgm:spPr/>
      <dgm:t>
        <a:bodyPr/>
        <a:lstStyle/>
        <a:p>
          <a:endParaRPr lang="ru-RU"/>
        </a:p>
      </dgm:t>
    </dgm:pt>
    <dgm:pt modelId="{6C7B34B7-54C2-4631-9CC9-0CB7E4123D9C}" type="sibTrans" cxnId="{4F2248CD-FC3B-4346-9A05-922519D169FB}">
      <dgm:prSet/>
      <dgm:spPr/>
      <dgm:t>
        <a:bodyPr/>
        <a:lstStyle/>
        <a:p>
          <a:endParaRPr lang="ru-RU"/>
        </a:p>
      </dgm:t>
    </dgm:pt>
    <dgm:pt modelId="{F54D44CE-0B62-484E-B718-920A717029E1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НЕНАВИСТЬ</a:t>
          </a:r>
        </a:p>
      </dgm:t>
    </dgm:pt>
    <dgm:pt modelId="{82A5B091-9432-4152-AC5F-4C7A52009D3C}" type="parTrans" cxnId="{E10FB7CA-520E-4B1A-B91C-364AEAE68D08}">
      <dgm:prSet/>
      <dgm:spPr/>
      <dgm:t>
        <a:bodyPr/>
        <a:lstStyle/>
        <a:p>
          <a:endParaRPr lang="ru-RU"/>
        </a:p>
      </dgm:t>
    </dgm:pt>
    <dgm:pt modelId="{A10608FD-4FDD-4C53-9003-D985EE326B11}" type="sibTrans" cxnId="{E10FB7CA-520E-4B1A-B91C-364AEAE68D08}">
      <dgm:prSet/>
      <dgm:spPr/>
      <dgm:t>
        <a:bodyPr/>
        <a:lstStyle/>
        <a:p>
          <a:endParaRPr lang="ru-RU"/>
        </a:p>
      </dgm:t>
    </dgm:pt>
    <dgm:pt modelId="{50587437-27D3-42D7-A8D4-C6059DB19B5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ЗАВИСТЬ</a:t>
          </a:r>
        </a:p>
      </dgm:t>
    </dgm:pt>
    <dgm:pt modelId="{4A3C4E23-5CD9-4428-9CF0-13844A9097A7}" type="parTrans" cxnId="{113A3234-0A85-47F0-9296-D86E56063DB8}">
      <dgm:prSet/>
      <dgm:spPr/>
      <dgm:t>
        <a:bodyPr/>
        <a:lstStyle/>
        <a:p>
          <a:endParaRPr lang="ru-RU"/>
        </a:p>
      </dgm:t>
    </dgm:pt>
    <dgm:pt modelId="{7A6BCECF-5FB5-4E41-9F1D-5A699B8561A5}" type="sibTrans" cxnId="{113A3234-0A85-47F0-9296-D86E56063DB8}">
      <dgm:prSet/>
      <dgm:spPr/>
      <dgm:t>
        <a:bodyPr/>
        <a:lstStyle/>
        <a:p>
          <a:endParaRPr lang="ru-RU"/>
        </a:p>
      </dgm:t>
    </dgm:pt>
    <dgm:pt modelId="{12DB12EC-C1BA-455F-814F-14C60668D68A}" type="pres">
      <dgm:prSet presAssocID="{02BB5FAA-2E09-4590-B7CE-3B212599B0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E794C72-42A2-4F4D-ABF3-8B4C192E29C7}" type="pres">
      <dgm:prSet presAssocID="{8D2075FD-F592-4C32-A9A0-53FBC05C83A2}" presName="hierRoot1" presStyleCnt="0">
        <dgm:presLayoutVars>
          <dgm:hierBranch/>
        </dgm:presLayoutVars>
      </dgm:prSet>
      <dgm:spPr/>
    </dgm:pt>
    <dgm:pt modelId="{E645E442-85A1-4C11-9D97-1C7699F940D1}" type="pres">
      <dgm:prSet presAssocID="{8D2075FD-F592-4C32-A9A0-53FBC05C83A2}" presName="rootComposite1" presStyleCnt="0"/>
      <dgm:spPr/>
    </dgm:pt>
    <dgm:pt modelId="{C0ABF236-2056-4C45-BF68-A865FED5B4F5}" type="pres">
      <dgm:prSet presAssocID="{8D2075FD-F592-4C32-A9A0-53FBC05C83A2}" presName="rootText1" presStyleLbl="node0" presStyleIdx="0" presStyleCnt="1" custLinFactNeighborX="22988" custLinFactNeighborY="-7204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4C31052-6FB3-48F6-AA97-A8CE96E1F2F5}" type="pres">
      <dgm:prSet presAssocID="{8D2075FD-F592-4C32-A9A0-53FBC05C83A2}" presName="rootConnector1" presStyleLbl="node1" presStyleIdx="0" presStyleCnt="0"/>
      <dgm:spPr/>
      <dgm:t>
        <a:bodyPr/>
        <a:lstStyle/>
        <a:p>
          <a:endParaRPr lang="ru-RU"/>
        </a:p>
      </dgm:t>
    </dgm:pt>
    <dgm:pt modelId="{730930D5-90E8-4642-BB11-7A1DEC37FAD7}" type="pres">
      <dgm:prSet presAssocID="{8D2075FD-F592-4C32-A9A0-53FBC05C83A2}" presName="hierChild2" presStyleCnt="0"/>
      <dgm:spPr/>
    </dgm:pt>
    <dgm:pt modelId="{24BA21BC-5360-4EE2-AF11-B67B8522C7D8}" type="pres">
      <dgm:prSet presAssocID="{91B5683D-4DAD-4C83-BD46-4686C24D5753}" presName="Name35" presStyleLbl="parChTrans1D2" presStyleIdx="0" presStyleCnt="3"/>
      <dgm:spPr/>
      <dgm:t>
        <a:bodyPr/>
        <a:lstStyle/>
        <a:p>
          <a:endParaRPr lang="ru-RU"/>
        </a:p>
      </dgm:t>
    </dgm:pt>
    <dgm:pt modelId="{E4DDFE84-354D-4658-A246-9474EFE64142}" type="pres">
      <dgm:prSet presAssocID="{3F1CCA69-B7E6-4930-86FD-7B095220C4CF}" presName="hierRoot2" presStyleCnt="0">
        <dgm:presLayoutVars>
          <dgm:hierBranch/>
        </dgm:presLayoutVars>
      </dgm:prSet>
      <dgm:spPr/>
    </dgm:pt>
    <dgm:pt modelId="{931FD8FC-B5C7-4B2C-8FCF-28119C38002F}" type="pres">
      <dgm:prSet presAssocID="{3F1CCA69-B7E6-4930-86FD-7B095220C4CF}" presName="rootComposite" presStyleCnt="0"/>
      <dgm:spPr/>
    </dgm:pt>
    <dgm:pt modelId="{4B338A0D-9901-40D5-B8F1-8E3433EBAFBA}" type="pres">
      <dgm:prSet presAssocID="{3F1CCA69-B7E6-4930-86FD-7B095220C4C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0978AB7-BFB1-4BFC-97EB-C113FF57684D}" type="pres">
      <dgm:prSet presAssocID="{3F1CCA69-B7E6-4930-86FD-7B095220C4CF}" presName="rootConnector" presStyleLbl="node2" presStyleIdx="0" presStyleCnt="3"/>
      <dgm:spPr/>
      <dgm:t>
        <a:bodyPr/>
        <a:lstStyle/>
        <a:p>
          <a:endParaRPr lang="ru-RU"/>
        </a:p>
      </dgm:t>
    </dgm:pt>
    <dgm:pt modelId="{98120FBB-68F9-41FC-9978-69E0368C40E0}" type="pres">
      <dgm:prSet presAssocID="{3F1CCA69-B7E6-4930-86FD-7B095220C4CF}" presName="hierChild4" presStyleCnt="0"/>
      <dgm:spPr/>
    </dgm:pt>
    <dgm:pt modelId="{2314076C-4041-4229-B0C5-E9331A9FECA0}" type="pres">
      <dgm:prSet presAssocID="{3F1CCA69-B7E6-4930-86FD-7B095220C4CF}" presName="hierChild5" presStyleCnt="0"/>
      <dgm:spPr/>
    </dgm:pt>
    <dgm:pt modelId="{E01D81EC-58BD-4A55-B833-097013C689DA}" type="pres">
      <dgm:prSet presAssocID="{82A5B091-9432-4152-AC5F-4C7A52009D3C}" presName="Name35" presStyleLbl="parChTrans1D2" presStyleIdx="1" presStyleCnt="3"/>
      <dgm:spPr/>
      <dgm:t>
        <a:bodyPr/>
        <a:lstStyle/>
        <a:p>
          <a:endParaRPr lang="ru-RU"/>
        </a:p>
      </dgm:t>
    </dgm:pt>
    <dgm:pt modelId="{CC4C9594-5B78-49E4-8877-6263FF91BF8B}" type="pres">
      <dgm:prSet presAssocID="{F54D44CE-0B62-484E-B718-920A717029E1}" presName="hierRoot2" presStyleCnt="0">
        <dgm:presLayoutVars>
          <dgm:hierBranch/>
        </dgm:presLayoutVars>
      </dgm:prSet>
      <dgm:spPr/>
    </dgm:pt>
    <dgm:pt modelId="{3621922A-9B79-4AFF-96B7-35BC37DAD015}" type="pres">
      <dgm:prSet presAssocID="{F54D44CE-0B62-484E-B718-920A717029E1}" presName="rootComposite" presStyleCnt="0"/>
      <dgm:spPr/>
    </dgm:pt>
    <dgm:pt modelId="{90B10407-4FEA-4682-B854-452029B9EA1C}" type="pres">
      <dgm:prSet presAssocID="{F54D44CE-0B62-484E-B718-920A717029E1}" presName="rootText" presStyleLbl="node2" presStyleIdx="1" presStyleCnt="3" custLinFactNeighborX="806" custLinFactNeighborY="14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C4FFBAE-9D19-422A-AAB5-EBEC5F0DA079}" type="pres">
      <dgm:prSet presAssocID="{F54D44CE-0B62-484E-B718-920A717029E1}" presName="rootConnector" presStyleLbl="node2" presStyleIdx="1" presStyleCnt="3"/>
      <dgm:spPr/>
      <dgm:t>
        <a:bodyPr/>
        <a:lstStyle/>
        <a:p>
          <a:endParaRPr lang="ru-RU"/>
        </a:p>
      </dgm:t>
    </dgm:pt>
    <dgm:pt modelId="{054D9E66-E68C-4F8A-B563-7035C2C5D29E}" type="pres">
      <dgm:prSet presAssocID="{F54D44CE-0B62-484E-B718-920A717029E1}" presName="hierChild4" presStyleCnt="0"/>
      <dgm:spPr/>
    </dgm:pt>
    <dgm:pt modelId="{B86F9856-E41B-4C02-8B12-17BF3B5F30C2}" type="pres">
      <dgm:prSet presAssocID="{F54D44CE-0B62-484E-B718-920A717029E1}" presName="hierChild5" presStyleCnt="0"/>
      <dgm:spPr/>
    </dgm:pt>
    <dgm:pt modelId="{F4025D0C-A6CC-4CE2-9933-6E3FF2C6859D}" type="pres">
      <dgm:prSet presAssocID="{4A3C4E23-5CD9-4428-9CF0-13844A9097A7}" presName="Name35" presStyleLbl="parChTrans1D2" presStyleIdx="2" presStyleCnt="3"/>
      <dgm:spPr/>
      <dgm:t>
        <a:bodyPr/>
        <a:lstStyle/>
        <a:p>
          <a:endParaRPr lang="ru-RU"/>
        </a:p>
      </dgm:t>
    </dgm:pt>
    <dgm:pt modelId="{6E2B7207-B29F-4553-B484-E5D08A26D175}" type="pres">
      <dgm:prSet presAssocID="{50587437-27D3-42D7-A8D4-C6059DB19B52}" presName="hierRoot2" presStyleCnt="0">
        <dgm:presLayoutVars>
          <dgm:hierBranch/>
        </dgm:presLayoutVars>
      </dgm:prSet>
      <dgm:spPr/>
    </dgm:pt>
    <dgm:pt modelId="{10FDC641-FF3C-47E3-A402-69B72D292124}" type="pres">
      <dgm:prSet presAssocID="{50587437-27D3-42D7-A8D4-C6059DB19B52}" presName="rootComposite" presStyleCnt="0"/>
      <dgm:spPr/>
    </dgm:pt>
    <dgm:pt modelId="{FB6B0604-54B1-4C09-8F9A-810A0EA4EBA1}" type="pres">
      <dgm:prSet presAssocID="{50587437-27D3-42D7-A8D4-C6059DB19B5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2D87134-4035-4CFE-9D94-D2DA0AD9D2CC}" type="pres">
      <dgm:prSet presAssocID="{50587437-27D3-42D7-A8D4-C6059DB19B52}" presName="rootConnector" presStyleLbl="node2" presStyleIdx="2" presStyleCnt="3"/>
      <dgm:spPr/>
      <dgm:t>
        <a:bodyPr/>
        <a:lstStyle/>
        <a:p>
          <a:endParaRPr lang="ru-RU"/>
        </a:p>
      </dgm:t>
    </dgm:pt>
    <dgm:pt modelId="{3990C3E2-82C2-43CA-9EC5-F1BEADF55C80}" type="pres">
      <dgm:prSet presAssocID="{50587437-27D3-42D7-A8D4-C6059DB19B52}" presName="hierChild4" presStyleCnt="0"/>
      <dgm:spPr/>
    </dgm:pt>
    <dgm:pt modelId="{9FF799D9-7A92-468D-BF39-CBB10FD28CA0}" type="pres">
      <dgm:prSet presAssocID="{50587437-27D3-42D7-A8D4-C6059DB19B52}" presName="hierChild5" presStyleCnt="0"/>
      <dgm:spPr/>
    </dgm:pt>
    <dgm:pt modelId="{6A9D0819-1365-4777-93CC-F86749568A4E}" type="pres">
      <dgm:prSet presAssocID="{8D2075FD-F592-4C32-A9A0-53FBC05C83A2}" presName="hierChild3" presStyleCnt="0"/>
      <dgm:spPr/>
    </dgm:pt>
  </dgm:ptLst>
  <dgm:cxnLst>
    <dgm:cxn modelId="{2120590E-C488-4707-AAF3-65884A49E831}" type="presOf" srcId="{3F1CCA69-B7E6-4930-86FD-7B095220C4CF}" destId="{10978AB7-BFB1-4BFC-97EB-C113FF57684D}" srcOrd="1" destOrd="0" presId="urn:microsoft.com/office/officeart/2005/8/layout/orgChart1"/>
    <dgm:cxn modelId="{09175C7B-9A3C-4E1D-8B83-0F8BE09C8156}" type="presOf" srcId="{3F1CCA69-B7E6-4930-86FD-7B095220C4CF}" destId="{4B338A0D-9901-40D5-B8F1-8E3433EBAFBA}" srcOrd="0" destOrd="0" presId="urn:microsoft.com/office/officeart/2005/8/layout/orgChart1"/>
    <dgm:cxn modelId="{2E115E95-8FD7-4D53-A7E0-2A81507AD4B2}" type="presOf" srcId="{91B5683D-4DAD-4C83-BD46-4686C24D5753}" destId="{24BA21BC-5360-4EE2-AF11-B67B8522C7D8}" srcOrd="0" destOrd="0" presId="urn:microsoft.com/office/officeart/2005/8/layout/orgChart1"/>
    <dgm:cxn modelId="{113A3234-0A85-47F0-9296-D86E56063DB8}" srcId="{8D2075FD-F592-4C32-A9A0-53FBC05C83A2}" destId="{50587437-27D3-42D7-A8D4-C6059DB19B52}" srcOrd="2" destOrd="0" parTransId="{4A3C4E23-5CD9-4428-9CF0-13844A9097A7}" sibTransId="{7A6BCECF-5FB5-4E41-9F1D-5A699B8561A5}"/>
    <dgm:cxn modelId="{37DA677E-B09F-4D3A-B56C-7E5881741634}" type="presOf" srcId="{F54D44CE-0B62-484E-B718-920A717029E1}" destId="{3C4FFBAE-9D19-422A-AAB5-EBEC5F0DA079}" srcOrd="1" destOrd="0" presId="urn:microsoft.com/office/officeart/2005/8/layout/orgChart1"/>
    <dgm:cxn modelId="{F0D11034-265A-4727-851A-EF9E8F72EF3C}" type="presOf" srcId="{F54D44CE-0B62-484E-B718-920A717029E1}" destId="{90B10407-4FEA-4682-B854-452029B9EA1C}" srcOrd="0" destOrd="0" presId="urn:microsoft.com/office/officeart/2005/8/layout/orgChart1"/>
    <dgm:cxn modelId="{4CAE2706-F14B-4B69-BCEA-6E714DD8A94B}" type="presOf" srcId="{4A3C4E23-5CD9-4428-9CF0-13844A9097A7}" destId="{F4025D0C-A6CC-4CE2-9933-6E3FF2C6859D}" srcOrd="0" destOrd="0" presId="urn:microsoft.com/office/officeart/2005/8/layout/orgChart1"/>
    <dgm:cxn modelId="{8AB9D727-B293-4F0B-B6C1-677BF4B1C7A6}" type="presOf" srcId="{8D2075FD-F592-4C32-A9A0-53FBC05C83A2}" destId="{C0ABF236-2056-4C45-BF68-A865FED5B4F5}" srcOrd="0" destOrd="0" presId="urn:microsoft.com/office/officeart/2005/8/layout/orgChart1"/>
    <dgm:cxn modelId="{3DDAE234-C548-45A9-96BB-5E98EF9E6BC0}" type="presOf" srcId="{8D2075FD-F592-4C32-A9A0-53FBC05C83A2}" destId="{04C31052-6FB3-48F6-AA97-A8CE96E1F2F5}" srcOrd="1" destOrd="0" presId="urn:microsoft.com/office/officeart/2005/8/layout/orgChart1"/>
    <dgm:cxn modelId="{839A2B9F-720D-459C-BF15-31779A49D703}" type="presOf" srcId="{50587437-27D3-42D7-A8D4-C6059DB19B52}" destId="{82D87134-4035-4CFE-9D94-D2DA0AD9D2CC}" srcOrd="1" destOrd="0" presId="urn:microsoft.com/office/officeart/2005/8/layout/orgChart1"/>
    <dgm:cxn modelId="{73748A74-F2E5-4B7C-8716-6F57541A3D54}" type="presOf" srcId="{82A5B091-9432-4152-AC5F-4C7A52009D3C}" destId="{E01D81EC-58BD-4A55-B833-097013C689DA}" srcOrd="0" destOrd="0" presId="urn:microsoft.com/office/officeart/2005/8/layout/orgChart1"/>
    <dgm:cxn modelId="{E10FB7CA-520E-4B1A-B91C-364AEAE68D08}" srcId="{8D2075FD-F592-4C32-A9A0-53FBC05C83A2}" destId="{F54D44CE-0B62-484E-B718-920A717029E1}" srcOrd="1" destOrd="0" parTransId="{82A5B091-9432-4152-AC5F-4C7A52009D3C}" sibTransId="{A10608FD-4FDD-4C53-9003-D985EE326B11}"/>
    <dgm:cxn modelId="{2EAB9DA0-2E84-43C5-B035-4D6D62780C5C}" type="presOf" srcId="{50587437-27D3-42D7-A8D4-C6059DB19B52}" destId="{FB6B0604-54B1-4C09-8F9A-810A0EA4EBA1}" srcOrd="0" destOrd="0" presId="urn:microsoft.com/office/officeart/2005/8/layout/orgChart1"/>
    <dgm:cxn modelId="{227E690E-F668-42D4-A784-6BDD8A0B01D3}" type="presOf" srcId="{02BB5FAA-2E09-4590-B7CE-3B212599B050}" destId="{12DB12EC-C1BA-455F-814F-14C60668D68A}" srcOrd="0" destOrd="0" presId="urn:microsoft.com/office/officeart/2005/8/layout/orgChart1"/>
    <dgm:cxn modelId="{4F2248CD-FC3B-4346-9A05-922519D169FB}" srcId="{8D2075FD-F592-4C32-A9A0-53FBC05C83A2}" destId="{3F1CCA69-B7E6-4930-86FD-7B095220C4CF}" srcOrd="0" destOrd="0" parTransId="{91B5683D-4DAD-4C83-BD46-4686C24D5753}" sibTransId="{6C7B34B7-54C2-4631-9CC9-0CB7E4123D9C}"/>
    <dgm:cxn modelId="{7C8973F1-A156-42C5-8790-B5205092967F}" srcId="{02BB5FAA-2E09-4590-B7CE-3B212599B050}" destId="{8D2075FD-F592-4C32-A9A0-53FBC05C83A2}" srcOrd="0" destOrd="0" parTransId="{D3B49AE9-B4F1-473F-A407-0B3E535AF990}" sibTransId="{B0C3594C-8858-4E9B-8D14-DEA563B156AE}"/>
    <dgm:cxn modelId="{1A2647E2-C0B7-488E-8162-049BEDA3FD7D}" type="presParOf" srcId="{12DB12EC-C1BA-455F-814F-14C60668D68A}" destId="{5E794C72-42A2-4F4D-ABF3-8B4C192E29C7}" srcOrd="0" destOrd="0" presId="urn:microsoft.com/office/officeart/2005/8/layout/orgChart1"/>
    <dgm:cxn modelId="{20C1B495-5FD4-4F6B-8E60-65352FF9C996}" type="presParOf" srcId="{5E794C72-42A2-4F4D-ABF3-8B4C192E29C7}" destId="{E645E442-85A1-4C11-9D97-1C7699F940D1}" srcOrd="0" destOrd="0" presId="urn:microsoft.com/office/officeart/2005/8/layout/orgChart1"/>
    <dgm:cxn modelId="{9407BEC2-27A8-4980-8501-65F1854413CE}" type="presParOf" srcId="{E645E442-85A1-4C11-9D97-1C7699F940D1}" destId="{C0ABF236-2056-4C45-BF68-A865FED5B4F5}" srcOrd="0" destOrd="0" presId="urn:microsoft.com/office/officeart/2005/8/layout/orgChart1"/>
    <dgm:cxn modelId="{5B34FBCA-A0AE-42E3-964F-E086B6604AC6}" type="presParOf" srcId="{E645E442-85A1-4C11-9D97-1C7699F940D1}" destId="{04C31052-6FB3-48F6-AA97-A8CE96E1F2F5}" srcOrd="1" destOrd="0" presId="urn:microsoft.com/office/officeart/2005/8/layout/orgChart1"/>
    <dgm:cxn modelId="{09694E57-A2BC-42C6-8200-A73455241800}" type="presParOf" srcId="{5E794C72-42A2-4F4D-ABF3-8B4C192E29C7}" destId="{730930D5-90E8-4642-BB11-7A1DEC37FAD7}" srcOrd="1" destOrd="0" presId="urn:microsoft.com/office/officeart/2005/8/layout/orgChart1"/>
    <dgm:cxn modelId="{8242F9E2-6470-44CF-AC24-3414ED7900B0}" type="presParOf" srcId="{730930D5-90E8-4642-BB11-7A1DEC37FAD7}" destId="{24BA21BC-5360-4EE2-AF11-B67B8522C7D8}" srcOrd="0" destOrd="0" presId="urn:microsoft.com/office/officeart/2005/8/layout/orgChart1"/>
    <dgm:cxn modelId="{54B07F50-FDC1-45A1-A535-DD7E6BF3CC7E}" type="presParOf" srcId="{730930D5-90E8-4642-BB11-7A1DEC37FAD7}" destId="{E4DDFE84-354D-4658-A246-9474EFE64142}" srcOrd="1" destOrd="0" presId="urn:microsoft.com/office/officeart/2005/8/layout/orgChart1"/>
    <dgm:cxn modelId="{C5F4F5BA-40F5-4A8B-8DFB-9EA882BBA869}" type="presParOf" srcId="{E4DDFE84-354D-4658-A246-9474EFE64142}" destId="{931FD8FC-B5C7-4B2C-8FCF-28119C38002F}" srcOrd="0" destOrd="0" presId="urn:microsoft.com/office/officeart/2005/8/layout/orgChart1"/>
    <dgm:cxn modelId="{93E4E75B-D705-4ED5-8AFA-3F6E4862FCD8}" type="presParOf" srcId="{931FD8FC-B5C7-4B2C-8FCF-28119C38002F}" destId="{4B338A0D-9901-40D5-B8F1-8E3433EBAFBA}" srcOrd="0" destOrd="0" presId="urn:microsoft.com/office/officeart/2005/8/layout/orgChart1"/>
    <dgm:cxn modelId="{34854E2F-B0AC-41B9-87A4-A9D4671F49BD}" type="presParOf" srcId="{931FD8FC-B5C7-4B2C-8FCF-28119C38002F}" destId="{10978AB7-BFB1-4BFC-97EB-C113FF57684D}" srcOrd="1" destOrd="0" presId="urn:microsoft.com/office/officeart/2005/8/layout/orgChart1"/>
    <dgm:cxn modelId="{C03F7089-1556-4932-8837-E6A021A53B3A}" type="presParOf" srcId="{E4DDFE84-354D-4658-A246-9474EFE64142}" destId="{98120FBB-68F9-41FC-9978-69E0368C40E0}" srcOrd="1" destOrd="0" presId="urn:microsoft.com/office/officeart/2005/8/layout/orgChart1"/>
    <dgm:cxn modelId="{FAA8A0B5-7C27-4DF6-8AF4-596F85B8A1F1}" type="presParOf" srcId="{E4DDFE84-354D-4658-A246-9474EFE64142}" destId="{2314076C-4041-4229-B0C5-E9331A9FECA0}" srcOrd="2" destOrd="0" presId="urn:microsoft.com/office/officeart/2005/8/layout/orgChart1"/>
    <dgm:cxn modelId="{4068E7F1-26D0-40CA-A4F2-A48339C4FF49}" type="presParOf" srcId="{730930D5-90E8-4642-BB11-7A1DEC37FAD7}" destId="{E01D81EC-58BD-4A55-B833-097013C689DA}" srcOrd="2" destOrd="0" presId="urn:microsoft.com/office/officeart/2005/8/layout/orgChart1"/>
    <dgm:cxn modelId="{0CD4E8EE-82CE-47B9-87DC-34E60B15405A}" type="presParOf" srcId="{730930D5-90E8-4642-BB11-7A1DEC37FAD7}" destId="{CC4C9594-5B78-49E4-8877-6263FF91BF8B}" srcOrd="3" destOrd="0" presId="urn:microsoft.com/office/officeart/2005/8/layout/orgChart1"/>
    <dgm:cxn modelId="{1C657825-39B4-4A8B-A429-57982889C829}" type="presParOf" srcId="{CC4C9594-5B78-49E4-8877-6263FF91BF8B}" destId="{3621922A-9B79-4AFF-96B7-35BC37DAD015}" srcOrd="0" destOrd="0" presId="urn:microsoft.com/office/officeart/2005/8/layout/orgChart1"/>
    <dgm:cxn modelId="{CEE6CBE7-14BD-4C8A-A95D-F7785395FBDF}" type="presParOf" srcId="{3621922A-9B79-4AFF-96B7-35BC37DAD015}" destId="{90B10407-4FEA-4682-B854-452029B9EA1C}" srcOrd="0" destOrd="0" presId="urn:microsoft.com/office/officeart/2005/8/layout/orgChart1"/>
    <dgm:cxn modelId="{CE3EE212-CCB3-49ED-94DF-82140F95877F}" type="presParOf" srcId="{3621922A-9B79-4AFF-96B7-35BC37DAD015}" destId="{3C4FFBAE-9D19-422A-AAB5-EBEC5F0DA079}" srcOrd="1" destOrd="0" presId="urn:microsoft.com/office/officeart/2005/8/layout/orgChart1"/>
    <dgm:cxn modelId="{E1A96471-A186-4BD8-A2D9-735E724ED901}" type="presParOf" srcId="{CC4C9594-5B78-49E4-8877-6263FF91BF8B}" destId="{054D9E66-E68C-4F8A-B563-7035C2C5D29E}" srcOrd="1" destOrd="0" presId="urn:microsoft.com/office/officeart/2005/8/layout/orgChart1"/>
    <dgm:cxn modelId="{E5A85C3D-7CC8-4543-981F-63948DE4B326}" type="presParOf" srcId="{CC4C9594-5B78-49E4-8877-6263FF91BF8B}" destId="{B86F9856-E41B-4C02-8B12-17BF3B5F30C2}" srcOrd="2" destOrd="0" presId="urn:microsoft.com/office/officeart/2005/8/layout/orgChart1"/>
    <dgm:cxn modelId="{84FAA56C-A3E9-46A8-8059-F24EB5BF090D}" type="presParOf" srcId="{730930D5-90E8-4642-BB11-7A1DEC37FAD7}" destId="{F4025D0C-A6CC-4CE2-9933-6E3FF2C6859D}" srcOrd="4" destOrd="0" presId="urn:microsoft.com/office/officeart/2005/8/layout/orgChart1"/>
    <dgm:cxn modelId="{6D142BD9-3666-4A7B-B6CA-FBD291C91E87}" type="presParOf" srcId="{730930D5-90E8-4642-BB11-7A1DEC37FAD7}" destId="{6E2B7207-B29F-4553-B484-E5D08A26D175}" srcOrd="5" destOrd="0" presId="urn:microsoft.com/office/officeart/2005/8/layout/orgChart1"/>
    <dgm:cxn modelId="{8AD4B703-67B5-4203-AD3B-D566D4610279}" type="presParOf" srcId="{6E2B7207-B29F-4553-B484-E5D08A26D175}" destId="{10FDC641-FF3C-47E3-A402-69B72D292124}" srcOrd="0" destOrd="0" presId="urn:microsoft.com/office/officeart/2005/8/layout/orgChart1"/>
    <dgm:cxn modelId="{551DA48C-9042-4465-B6E0-9AD8B341DC75}" type="presParOf" srcId="{10FDC641-FF3C-47E3-A402-69B72D292124}" destId="{FB6B0604-54B1-4C09-8F9A-810A0EA4EBA1}" srcOrd="0" destOrd="0" presId="urn:microsoft.com/office/officeart/2005/8/layout/orgChart1"/>
    <dgm:cxn modelId="{EDD9245A-6056-4C90-93CA-01999C778CBE}" type="presParOf" srcId="{10FDC641-FF3C-47E3-A402-69B72D292124}" destId="{82D87134-4035-4CFE-9D94-D2DA0AD9D2CC}" srcOrd="1" destOrd="0" presId="urn:microsoft.com/office/officeart/2005/8/layout/orgChart1"/>
    <dgm:cxn modelId="{637DA226-C7E9-4095-BF07-7A3954199170}" type="presParOf" srcId="{6E2B7207-B29F-4553-B484-E5D08A26D175}" destId="{3990C3E2-82C2-43CA-9EC5-F1BEADF55C80}" srcOrd="1" destOrd="0" presId="urn:microsoft.com/office/officeart/2005/8/layout/orgChart1"/>
    <dgm:cxn modelId="{A859127B-1751-4B49-A0CC-414AA5C95FE6}" type="presParOf" srcId="{6E2B7207-B29F-4553-B484-E5D08A26D175}" destId="{9FF799D9-7A92-468D-BF39-CBB10FD28CA0}" srcOrd="2" destOrd="0" presId="urn:microsoft.com/office/officeart/2005/8/layout/orgChart1"/>
    <dgm:cxn modelId="{1D313ADD-B229-4803-9E9C-1BB7C74484CA}" type="presParOf" srcId="{5E794C72-42A2-4F4D-ABF3-8B4C192E29C7}" destId="{6A9D0819-1365-4777-93CC-F86749568A4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3FF44F-54FC-4514-B18D-91A4521F9BB9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E52D098A-EAEC-41A0-A493-0A72D9694EFF}">
      <dgm:prSet phldrT="[Текст]" custT="1"/>
      <dgm:spPr/>
      <dgm:t>
        <a:bodyPr/>
        <a:lstStyle/>
        <a:p>
          <a:r>
            <a:rPr lang="ru-RU" sz="6000" b="1" baseline="0" dirty="0" smtClean="0">
              <a:solidFill>
                <a:srgbClr val="703AAC"/>
              </a:solidFill>
            </a:rPr>
            <a:t>?</a:t>
          </a:r>
          <a:endParaRPr lang="ru-RU" sz="6000" b="1" baseline="0" dirty="0">
            <a:solidFill>
              <a:srgbClr val="703AAC"/>
            </a:solidFill>
          </a:endParaRPr>
        </a:p>
      </dgm:t>
    </dgm:pt>
    <dgm:pt modelId="{66F78161-FEC8-4C33-BA6A-C26FDA62245E}" type="parTrans" cxnId="{D24879A9-32C5-48B1-9FE8-3D1B808FB684}">
      <dgm:prSet/>
      <dgm:spPr/>
      <dgm:t>
        <a:bodyPr/>
        <a:lstStyle/>
        <a:p>
          <a:endParaRPr lang="ru-RU"/>
        </a:p>
      </dgm:t>
    </dgm:pt>
    <dgm:pt modelId="{6C6AF791-472A-4CF0-A736-56383CAC8BCE}" type="sibTrans" cxnId="{D24879A9-32C5-48B1-9FE8-3D1B808FB684}">
      <dgm:prSet/>
      <dgm:spPr>
        <a:solidFill>
          <a:srgbClr val="703AAC"/>
        </a:solidFill>
      </dgm:spPr>
      <dgm:t>
        <a:bodyPr/>
        <a:lstStyle/>
        <a:p>
          <a:endParaRPr lang="ru-RU"/>
        </a:p>
      </dgm:t>
    </dgm:pt>
    <dgm:pt modelId="{A5A82272-F1D6-4A4D-92C9-C898CE65D608}">
      <dgm:prSet phldrT="[Текст]" custT="1"/>
      <dgm:spPr/>
      <dgm:t>
        <a:bodyPr/>
        <a:lstStyle/>
        <a:p>
          <a:r>
            <a:rPr lang="ru-RU" sz="6000" b="1" dirty="0" smtClean="0">
              <a:solidFill>
                <a:srgbClr val="703AAC"/>
              </a:solidFill>
            </a:rPr>
            <a:t>?</a:t>
          </a:r>
          <a:endParaRPr lang="ru-RU" sz="6000" b="1" dirty="0">
            <a:solidFill>
              <a:srgbClr val="703AAC"/>
            </a:solidFill>
          </a:endParaRPr>
        </a:p>
      </dgm:t>
    </dgm:pt>
    <dgm:pt modelId="{2B432BFA-8EB0-41F2-868F-6039EDBC3BD6}" type="parTrans" cxnId="{F6372533-23B3-497D-A944-3E2ECE40CFEB}">
      <dgm:prSet/>
      <dgm:spPr/>
      <dgm:t>
        <a:bodyPr/>
        <a:lstStyle/>
        <a:p>
          <a:endParaRPr lang="ru-RU"/>
        </a:p>
      </dgm:t>
    </dgm:pt>
    <dgm:pt modelId="{CCE162A1-AAE6-4C63-9954-CDD4C1E3E7D1}" type="sibTrans" cxnId="{F6372533-23B3-497D-A944-3E2ECE40CFEB}">
      <dgm:prSet/>
      <dgm:spPr>
        <a:solidFill>
          <a:srgbClr val="703AAC"/>
        </a:solidFill>
      </dgm:spPr>
      <dgm:t>
        <a:bodyPr/>
        <a:lstStyle/>
        <a:p>
          <a:endParaRPr lang="ru-RU"/>
        </a:p>
      </dgm:t>
    </dgm:pt>
    <dgm:pt modelId="{450A11E2-5E99-44F6-A7DF-C116D5BD8DD8}">
      <dgm:prSet phldrT="[Текст]" custT="1"/>
      <dgm:spPr/>
      <dgm:t>
        <a:bodyPr/>
        <a:lstStyle/>
        <a:p>
          <a:r>
            <a:rPr lang="ru-RU" sz="3200" b="1" baseline="0" dirty="0" smtClean="0">
              <a:solidFill>
                <a:srgbClr val="703AAC"/>
              </a:solidFill>
            </a:rPr>
            <a:t>СО-СТРА-ДА-</a:t>
          </a:r>
        </a:p>
        <a:p>
          <a:r>
            <a:rPr lang="ru-RU" sz="3200" b="1" baseline="0" dirty="0" smtClean="0">
              <a:solidFill>
                <a:srgbClr val="703AAC"/>
              </a:solidFill>
            </a:rPr>
            <a:t>НИЕ</a:t>
          </a:r>
          <a:endParaRPr lang="ru-RU" sz="3200" b="1" baseline="0" dirty="0">
            <a:solidFill>
              <a:srgbClr val="703AAC"/>
            </a:solidFill>
          </a:endParaRPr>
        </a:p>
      </dgm:t>
    </dgm:pt>
    <dgm:pt modelId="{1ADE091E-E29D-4F29-B75A-5395C3F89906}" type="parTrans" cxnId="{7FEFF9C6-4061-4141-B843-03D30CD61194}">
      <dgm:prSet/>
      <dgm:spPr/>
      <dgm:t>
        <a:bodyPr/>
        <a:lstStyle/>
        <a:p>
          <a:endParaRPr lang="ru-RU"/>
        </a:p>
      </dgm:t>
    </dgm:pt>
    <dgm:pt modelId="{C0163DBB-E876-416E-963B-8C9B16F372ED}" type="sibTrans" cxnId="{7FEFF9C6-4061-4141-B843-03D30CD61194}">
      <dgm:prSet/>
      <dgm:spPr/>
      <dgm:t>
        <a:bodyPr/>
        <a:lstStyle/>
        <a:p>
          <a:endParaRPr lang="ru-RU"/>
        </a:p>
      </dgm:t>
    </dgm:pt>
    <dgm:pt modelId="{C2466D12-51D9-4FB1-861C-DFD133FAE66E}" type="pres">
      <dgm:prSet presAssocID="{D73FF44F-54FC-4514-B18D-91A4521F9BB9}" presName="Name0" presStyleCnt="0">
        <dgm:presLayoutVars>
          <dgm:dir/>
          <dgm:resizeHandles val="exact"/>
        </dgm:presLayoutVars>
      </dgm:prSet>
      <dgm:spPr/>
    </dgm:pt>
    <dgm:pt modelId="{5FA88579-4E07-49F2-A4F9-87CB866EF2A0}" type="pres">
      <dgm:prSet presAssocID="{D73FF44F-54FC-4514-B18D-91A4521F9BB9}" presName="vNodes" presStyleCnt="0"/>
      <dgm:spPr/>
    </dgm:pt>
    <dgm:pt modelId="{C831A0A9-A457-42F0-A0EB-731740EBF5D9}" type="pres">
      <dgm:prSet presAssocID="{E52D098A-EAEC-41A0-A493-0A72D9694EFF}" presName="node" presStyleLbl="node1" presStyleIdx="0" presStyleCnt="3" custScaleX="423529" custScaleY="185772" custLinFactNeighborX="-14" custLinFactNeighborY="-3452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7EFB57-0C4C-4AA6-A1CE-58CB5422691A}" type="pres">
      <dgm:prSet presAssocID="{6C6AF791-472A-4CF0-A736-56383CAC8BCE}" presName="spacerT" presStyleCnt="0"/>
      <dgm:spPr/>
    </dgm:pt>
    <dgm:pt modelId="{3C3AE074-FC0D-4523-9086-7D15E6AC7235}" type="pres">
      <dgm:prSet presAssocID="{6C6AF791-472A-4CF0-A736-56383CAC8BCE}" presName="sibTrans" presStyleLbl="sibTrans2D1" presStyleIdx="0" presStyleCnt="2"/>
      <dgm:spPr/>
      <dgm:t>
        <a:bodyPr/>
        <a:lstStyle/>
        <a:p>
          <a:endParaRPr lang="ru-RU"/>
        </a:p>
      </dgm:t>
    </dgm:pt>
    <dgm:pt modelId="{FF819839-A868-4107-BDA0-E8B4D9DDC200}" type="pres">
      <dgm:prSet presAssocID="{6C6AF791-472A-4CF0-A736-56383CAC8BCE}" presName="spacerB" presStyleCnt="0"/>
      <dgm:spPr/>
    </dgm:pt>
    <dgm:pt modelId="{50C6B53C-B56C-45BE-BBE9-5554A3D78C43}" type="pres">
      <dgm:prSet presAssocID="{A5A82272-F1D6-4A4D-92C9-C898CE65D608}" presName="node" presStyleLbl="node1" presStyleIdx="1" presStyleCnt="3" custScaleX="467783" custScaleY="178344" custLinFactY="14696" custLinFactNeighborX="11415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ED9DFB-7C1A-4017-88C1-0EBC5CBEFC17}" type="pres">
      <dgm:prSet presAssocID="{D73FF44F-54FC-4514-B18D-91A4521F9BB9}" presName="sibTransLast" presStyleLbl="sibTrans2D1" presStyleIdx="1" presStyleCnt="2" custScaleX="476198" custScaleY="162276" custLinFactX="-100000" custLinFactNeighborX="-134403" custLinFactNeighborY="48171"/>
      <dgm:spPr/>
      <dgm:t>
        <a:bodyPr/>
        <a:lstStyle/>
        <a:p>
          <a:endParaRPr lang="ru-RU"/>
        </a:p>
      </dgm:t>
    </dgm:pt>
    <dgm:pt modelId="{CAC9501C-D93B-4F7A-9E9E-A031E6A704D3}" type="pres">
      <dgm:prSet presAssocID="{D73FF44F-54FC-4514-B18D-91A4521F9BB9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6CD4B106-3129-443C-A9E9-F865D98620E7}" type="pres">
      <dgm:prSet presAssocID="{D73FF44F-54FC-4514-B18D-91A4521F9BB9}" presName="lastNode" presStyleLbl="node1" presStyleIdx="2" presStyleCnt="3" custScaleX="146783" custScaleY="193290" custLinFactNeighborX="22391" custLinFactNeighborY="-349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A4BF533-3DDC-4111-A7A7-10FF58D0F2CE}" type="presOf" srcId="{6C6AF791-472A-4CF0-A736-56383CAC8BCE}" destId="{3C3AE074-FC0D-4523-9086-7D15E6AC7235}" srcOrd="0" destOrd="0" presId="urn:microsoft.com/office/officeart/2005/8/layout/equation2"/>
    <dgm:cxn modelId="{7CBDD1BE-FB29-4143-8AB9-390C3FDE8339}" type="presOf" srcId="{A5A82272-F1D6-4A4D-92C9-C898CE65D608}" destId="{50C6B53C-B56C-45BE-BBE9-5554A3D78C43}" srcOrd="0" destOrd="0" presId="urn:microsoft.com/office/officeart/2005/8/layout/equation2"/>
    <dgm:cxn modelId="{11D16D04-9D79-47B8-92FF-D53C6D1CE299}" type="presOf" srcId="{E52D098A-EAEC-41A0-A493-0A72D9694EFF}" destId="{C831A0A9-A457-42F0-A0EB-731740EBF5D9}" srcOrd="0" destOrd="0" presId="urn:microsoft.com/office/officeart/2005/8/layout/equation2"/>
    <dgm:cxn modelId="{405275AE-6614-4B9A-A229-97CABF5D6B83}" type="presOf" srcId="{CCE162A1-AAE6-4C63-9954-CDD4C1E3E7D1}" destId="{EFED9DFB-7C1A-4017-88C1-0EBC5CBEFC17}" srcOrd="0" destOrd="0" presId="urn:microsoft.com/office/officeart/2005/8/layout/equation2"/>
    <dgm:cxn modelId="{37022182-5551-4C6C-BAED-7AD1B2FA10F8}" type="presOf" srcId="{450A11E2-5E99-44F6-A7DF-C116D5BD8DD8}" destId="{6CD4B106-3129-443C-A9E9-F865D98620E7}" srcOrd="0" destOrd="0" presId="urn:microsoft.com/office/officeart/2005/8/layout/equation2"/>
    <dgm:cxn modelId="{0217C24B-14E6-4C63-B63A-613B56A89E2E}" type="presOf" srcId="{CCE162A1-AAE6-4C63-9954-CDD4C1E3E7D1}" destId="{CAC9501C-D93B-4F7A-9E9E-A031E6A704D3}" srcOrd="1" destOrd="0" presId="urn:microsoft.com/office/officeart/2005/8/layout/equation2"/>
    <dgm:cxn modelId="{2395A34B-1057-4E18-8112-C983AD9A68ED}" type="presOf" srcId="{D73FF44F-54FC-4514-B18D-91A4521F9BB9}" destId="{C2466D12-51D9-4FB1-861C-DFD133FAE66E}" srcOrd="0" destOrd="0" presId="urn:microsoft.com/office/officeart/2005/8/layout/equation2"/>
    <dgm:cxn modelId="{7FEFF9C6-4061-4141-B843-03D30CD61194}" srcId="{D73FF44F-54FC-4514-B18D-91A4521F9BB9}" destId="{450A11E2-5E99-44F6-A7DF-C116D5BD8DD8}" srcOrd="2" destOrd="0" parTransId="{1ADE091E-E29D-4F29-B75A-5395C3F89906}" sibTransId="{C0163DBB-E876-416E-963B-8C9B16F372ED}"/>
    <dgm:cxn modelId="{F6372533-23B3-497D-A944-3E2ECE40CFEB}" srcId="{D73FF44F-54FC-4514-B18D-91A4521F9BB9}" destId="{A5A82272-F1D6-4A4D-92C9-C898CE65D608}" srcOrd="1" destOrd="0" parTransId="{2B432BFA-8EB0-41F2-868F-6039EDBC3BD6}" sibTransId="{CCE162A1-AAE6-4C63-9954-CDD4C1E3E7D1}"/>
    <dgm:cxn modelId="{D24879A9-32C5-48B1-9FE8-3D1B808FB684}" srcId="{D73FF44F-54FC-4514-B18D-91A4521F9BB9}" destId="{E52D098A-EAEC-41A0-A493-0A72D9694EFF}" srcOrd="0" destOrd="0" parTransId="{66F78161-FEC8-4C33-BA6A-C26FDA62245E}" sibTransId="{6C6AF791-472A-4CF0-A736-56383CAC8BCE}"/>
    <dgm:cxn modelId="{2876C201-9284-4581-8364-71E9A64B513D}" type="presParOf" srcId="{C2466D12-51D9-4FB1-861C-DFD133FAE66E}" destId="{5FA88579-4E07-49F2-A4F9-87CB866EF2A0}" srcOrd="0" destOrd="0" presId="urn:microsoft.com/office/officeart/2005/8/layout/equation2"/>
    <dgm:cxn modelId="{5B95CCDD-DD93-46A0-9265-070001C55905}" type="presParOf" srcId="{5FA88579-4E07-49F2-A4F9-87CB866EF2A0}" destId="{C831A0A9-A457-42F0-A0EB-731740EBF5D9}" srcOrd="0" destOrd="0" presId="urn:microsoft.com/office/officeart/2005/8/layout/equation2"/>
    <dgm:cxn modelId="{CF7133C1-02A4-4422-A6BB-5AF786ADB0C2}" type="presParOf" srcId="{5FA88579-4E07-49F2-A4F9-87CB866EF2A0}" destId="{5C7EFB57-0C4C-4AA6-A1CE-58CB5422691A}" srcOrd="1" destOrd="0" presId="urn:microsoft.com/office/officeart/2005/8/layout/equation2"/>
    <dgm:cxn modelId="{07CCB12F-A398-42F3-8210-75BEC4A6536A}" type="presParOf" srcId="{5FA88579-4E07-49F2-A4F9-87CB866EF2A0}" destId="{3C3AE074-FC0D-4523-9086-7D15E6AC7235}" srcOrd="2" destOrd="0" presId="urn:microsoft.com/office/officeart/2005/8/layout/equation2"/>
    <dgm:cxn modelId="{8380049E-1986-4180-B34E-BE3452EC555E}" type="presParOf" srcId="{5FA88579-4E07-49F2-A4F9-87CB866EF2A0}" destId="{FF819839-A868-4107-BDA0-E8B4D9DDC200}" srcOrd="3" destOrd="0" presId="urn:microsoft.com/office/officeart/2005/8/layout/equation2"/>
    <dgm:cxn modelId="{0C6A2884-0683-41BC-A48F-BC20BFB211F1}" type="presParOf" srcId="{5FA88579-4E07-49F2-A4F9-87CB866EF2A0}" destId="{50C6B53C-B56C-45BE-BBE9-5554A3D78C43}" srcOrd="4" destOrd="0" presId="urn:microsoft.com/office/officeart/2005/8/layout/equation2"/>
    <dgm:cxn modelId="{50486EE3-0ED9-42D1-82EC-9125B73E0E65}" type="presParOf" srcId="{C2466D12-51D9-4FB1-861C-DFD133FAE66E}" destId="{EFED9DFB-7C1A-4017-88C1-0EBC5CBEFC17}" srcOrd="1" destOrd="0" presId="urn:microsoft.com/office/officeart/2005/8/layout/equation2"/>
    <dgm:cxn modelId="{6FF0FA93-C9FD-4C7E-9CF6-75FBA4354B12}" type="presParOf" srcId="{EFED9DFB-7C1A-4017-88C1-0EBC5CBEFC17}" destId="{CAC9501C-D93B-4F7A-9E9E-A031E6A704D3}" srcOrd="0" destOrd="0" presId="urn:microsoft.com/office/officeart/2005/8/layout/equation2"/>
    <dgm:cxn modelId="{8E1E68E6-4F99-451F-BBEE-7C9B5208473C}" type="presParOf" srcId="{C2466D12-51D9-4FB1-861C-DFD133FAE66E}" destId="{6CD4B106-3129-443C-A9E9-F865D98620E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3FF44F-54FC-4514-B18D-91A4521F9BB9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E52D098A-EAEC-41A0-A493-0A72D9694EFF}">
      <dgm:prSet phldrT="[Текст]" custT="1"/>
      <dgm:spPr/>
      <dgm:t>
        <a:bodyPr/>
        <a:lstStyle/>
        <a:p>
          <a:r>
            <a:rPr lang="ru-RU" sz="3200" b="1" baseline="0" dirty="0">
              <a:solidFill>
                <a:srgbClr val="703AAC"/>
              </a:solidFill>
            </a:rPr>
            <a:t>ЛЮБОВЬ</a:t>
          </a:r>
        </a:p>
      </dgm:t>
    </dgm:pt>
    <dgm:pt modelId="{66F78161-FEC8-4C33-BA6A-C26FDA62245E}" type="parTrans" cxnId="{D24879A9-32C5-48B1-9FE8-3D1B808FB684}">
      <dgm:prSet/>
      <dgm:spPr/>
      <dgm:t>
        <a:bodyPr/>
        <a:lstStyle/>
        <a:p>
          <a:endParaRPr lang="ru-RU"/>
        </a:p>
      </dgm:t>
    </dgm:pt>
    <dgm:pt modelId="{6C6AF791-472A-4CF0-A736-56383CAC8BCE}" type="sibTrans" cxnId="{D24879A9-32C5-48B1-9FE8-3D1B808FB684}">
      <dgm:prSet/>
      <dgm:spPr>
        <a:solidFill>
          <a:srgbClr val="703AAC"/>
        </a:solidFill>
      </dgm:spPr>
      <dgm:t>
        <a:bodyPr/>
        <a:lstStyle/>
        <a:p>
          <a:endParaRPr lang="ru-RU"/>
        </a:p>
      </dgm:t>
    </dgm:pt>
    <dgm:pt modelId="{A5A82272-F1D6-4A4D-92C9-C898CE65D608}">
      <dgm:prSet phldrT="[Текст]"/>
      <dgm:spPr/>
      <dgm:t>
        <a:bodyPr/>
        <a:lstStyle/>
        <a:p>
          <a:r>
            <a:rPr lang="ru-RU" b="1" dirty="0">
              <a:solidFill>
                <a:srgbClr val="703AAC"/>
              </a:solidFill>
            </a:rPr>
            <a:t>печаль</a:t>
          </a:r>
        </a:p>
      </dgm:t>
    </dgm:pt>
    <dgm:pt modelId="{2B432BFA-8EB0-41F2-868F-6039EDBC3BD6}" type="parTrans" cxnId="{F6372533-23B3-497D-A944-3E2ECE40CFEB}">
      <dgm:prSet/>
      <dgm:spPr/>
      <dgm:t>
        <a:bodyPr/>
        <a:lstStyle/>
        <a:p>
          <a:endParaRPr lang="ru-RU"/>
        </a:p>
      </dgm:t>
    </dgm:pt>
    <dgm:pt modelId="{CCE162A1-AAE6-4C63-9954-CDD4C1E3E7D1}" type="sibTrans" cxnId="{F6372533-23B3-497D-A944-3E2ECE40CFEB}">
      <dgm:prSet/>
      <dgm:spPr>
        <a:solidFill>
          <a:srgbClr val="703AAC"/>
        </a:solidFill>
      </dgm:spPr>
      <dgm:t>
        <a:bodyPr/>
        <a:lstStyle/>
        <a:p>
          <a:endParaRPr lang="ru-RU"/>
        </a:p>
      </dgm:t>
    </dgm:pt>
    <dgm:pt modelId="{450A11E2-5E99-44F6-A7DF-C116D5BD8DD8}">
      <dgm:prSet phldrT="[Текст]" custT="1"/>
      <dgm:spPr/>
      <dgm:t>
        <a:bodyPr/>
        <a:lstStyle/>
        <a:p>
          <a:r>
            <a:rPr lang="ru-RU" sz="3200" b="1" baseline="0" dirty="0" smtClean="0">
              <a:solidFill>
                <a:srgbClr val="703AAC"/>
              </a:solidFill>
            </a:rPr>
            <a:t>СО-СТРА-ДА-</a:t>
          </a:r>
        </a:p>
        <a:p>
          <a:r>
            <a:rPr lang="ru-RU" sz="3200" b="1" baseline="0" dirty="0" smtClean="0">
              <a:solidFill>
                <a:srgbClr val="703AAC"/>
              </a:solidFill>
            </a:rPr>
            <a:t>НИЕ</a:t>
          </a:r>
          <a:endParaRPr lang="ru-RU" sz="3200" b="1" baseline="0" dirty="0">
            <a:solidFill>
              <a:srgbClr val="703AAC"/>
            </a:solidFill>
          </a:endParaRPr>
        </a:p>
      </dgm:t>
    </dgm:pt>
    <dgm:pt modelId="{1ADE091E-E29D-4F29-B75A-5395C3F89906}" type="parTrans" cxnId="{7FEFF9C6-4061-4141-B843-03D30CD61194}">
      <dgm:prSet/>
      <dgm:spPr/>
      <dgm:t>
        <a:bodyPr/>
        <a:lstStyle/>
        <a:p>
          <a:endParaRPr lang="ru-RU"/>
        </a:p>
      </dgm:t>
    </dgm:pt>
    <dgm:pt modelId="{C0163DBB-E876-416E-963B-8C9B16F372ED}" type="sibTrans" cxnId="{7FEFF9C6-4061-4141-B843-03D30CD61194}">
      <dgm:prSet/>
      <dgm:spPr/>
      <dgm:t>
        <a:bodyPr/>
        <a:lstStyle/>
        <a:p>
          <a:endParaRPr lang="ru-RU"/>
        </a:p>
      </dgm:t>
    </dgm:pt>
    <dgm:pt modelId="{C2466D12-51D9-4FB1-861C-DFD133FAE66E}" type="pres">
      <dgm:prSet presAssocID="{D73FF44F-54FC-4514-B18D-91A4521F9BB9}" presName="Name0" presStyleCnt="0">
        <dgm:presLayoutVars>
          <dgm:dir/>
          <dgm:resizeHandles val="exact"/>
        </dgm:presLayoutVars>
      </dgm:prSet>
      <dgm:spPr/>
    </dgm:pt>
    <dgm:pt modelId="{5FA88579-4E07-49F2-A4F9-87CB866EF2A0}" type="pres">
      <dgm:prSet presAssocID="{D73FF44F-54FC-4514-B18D-91A4521F9BB9}" presName="vNodes" presStyleCnt="0"/>
      <dgm:spPr/>
    </dgm:pt>
    <dgm:pt modelId="{C831A0A9-A457-42F0-A0EB-731740EBF5D9}" type="pres">
      <dgm:prSet presAssocID="{E52D098A-EAEC-41A0-A493-0A72D9694EFF}" presName="node" presStyleLbl="node1" presStyleIdx="0" presStyleCnt="3" custScaleX="513983" custScaleY="185772" custLinFactNeighborX="-11029" custLinFactNeighborY="-379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7EFB57-0C4C-4AA6-A1CE-58CB5422691A}" type="pres">
      <dgm:prSet presAssocID="{6C6AF791-472A-4CF0-A736-56383CAC8BCE}" presName="spacerT" presStyleCnt="0"/>
      <dgm:spPr/>
    </dgm:pt>
    <dgm:pt modelId="{3C3AE074-FC0D-4523-9086-7D15E6AC7235}" type="pres">
      <dgm:prSet presAssocID="{6C6AF791-472A-4CF0-A736-56383CAC8BCE}" presName="sibTrans" presStyleLbl="sibTrans2D1" presStyleIdx="0" presStyleCnt="2"/>
      <dgm:spPr/>
      <dgm:t>
        <a:bodyPr/>
        <a:lstStyle/>
        <a:p>
          <a:endParaRPr lang="ru-RU"/>
        </a:p>
      </dgm:t>
    </dgm:pt>
    <dgm:pt modelId="{FF819839-A868-4107-BDA0-E8B4D9DDC200}" type="pres">
      <dgm:prSet presAssocID="{6C6AF791-472A-4CF0-A736-56383CAC8BCE}" presName="spacerB" presStyleCnt="0"/>
      <dgm:spPr/>
    </dgm:pt>
    <dgm:pt modelId="{50C6B53C-B56C-45BE-BBE9-5554A3D78C43}" type="pres">
      <dgm:prSet presAssocID="{A5A82272-F1D6-4A4D-92C9-C898CE65D608}" presName="node" presStyleLbl="node1" presStyleIdx="1" presStyleCnt="3" custScaleX="467783" custScaleY="178344" custLinFactNeighborX="-24785" custLinFactNeighborY="6829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ED9DFB-7C1A-4017-88C1-0EBC5CBEFC17}" type="pres">
      <dgm:prSet presAssocID="{D73FF44F-54FC-4514-B18D-91A4521F9BB9}" presName="sibTransLast" presStyleLbl="sibTrans2D1" presStyleIdx="1" presStyleCnt="2" custScaleX="476198" custScaleY="162276" custLinFactX="-100000" custLinFactNeighborX="-134403" custLinFactNeighborY="48171"/>
      <dgm:spPr/>
      <dgm:t>
        <a:bodyPr/>
        <a:lstStyle/>
        <a:p>
          <a:endParaRPr lang="ru-RU"/>
        </a:p>
      </dgm:t>
    </dgm:pt>
    <dgm:pt modelId="{CAC9501C-D93B-4F7A-9E9E-A031E6A704D3}" type="pres">
      <dgm:prSet presAssocID="{D73FF44F-54FC-4514-B18D-91A4521F9BB9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6CD4B106-3129-443C-A9E9-F865D98620E7}" type="pres">
      <dgm:prSet presAssocID="{D73FF44F-54FC-4514-B18D-91A4521F9BB9}" presName="lastNode" presStyleLbl="node1" presStyleIdx="2" presStyleCnt="3" custScaleX="146783" custScaleY="193290" custLinFactNeighborX="22391" custLinFactNeighborY="-349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857F94F-6A45-414D-8D54-EE5ECDCCADE1}" type="presOf" srcId="{D73FF44F-54FC-4514-B18D-91A4521F9BB9}" destId="{C2466D12-51D9-4FB1-861C-DFD133FAE66E}" srcOrd="0" destOrd="0" presId="urn:microsoft.com/office/officeart/2005/8/layout/equation2"/>
    <dgm:cxn modelId="{B1E2ACAF-A695-4C9B-B445-119D4485C2B0}" type="presOf" srcId="{CCE162A1-AAE6-4C63-9954-CDD4C1E3E7D1}" destId="{CAC9501C-D93B-4F7A-9E9E-A031E6A704D3}" srcOrd="1" destOrd="0" presId="urn:microsoft.com/office/officeart/2005/8/layout/equation2"/>
    <dgm:cxn modelId="{802F7861-85BC-46AF-931A-1315E45A42FD}" type="presOf" srcId="{E52D098A-EAEC-41A0-A493-0A72D9694EFF}" destId="{C831A0A9-A457-42F0-A0EB-731740EBF5D9}" srcOrd="0" destOrd="0" presId="urn:microsoft.com/office/officeart/2005/8/layout/equation2"/>
    <dgm:cxn modelId="{4519BE4F-F129-460C-8634-E530BE5E30E9}" type="presOf" srcId="{450A11E2-5E99-44F6-A7DF-C116D5BD8DD8}" destId="{6CD4B106-3129-443C-A9E9-F865D98620E7}" srcOrd="0" destOrd="0" presId="urn:microsoft.com/office/officeart/2005/8/layout/equation2"/>
    <dgm:cxn modelId="{BB8FD020-9CAC-4BFC-8B15-D7802A93D849}" type="presOf" srcId="{A5A82272-F1D6-4A4D-92C9-C898CE65D608}" destId="{50C6B53C-B56C-45BE-BBE9-5554A3D78C43}" srcOrd="0" destOrd="0" presId="urn:microsoft.com/office/officeart/2005/8/layout/equation2"/>
    <dgm:cxn modelId="{7FEFF9C6-4061-4141-B843-03D30CD61194}" srcId="{D73FF44F-54FC-4514-B18D-91A4521F9BB9}" destId="{450A11E2-5E99-44F6-A7DF-C116D5BD8DD8}" srcOrd="2" destOrd="0" parTransId="{1ADE091E-E29D-4F29-B75A-5395C3F89906}" sibTransId="{C0163DBB-E876-416E-963B-8C9B16F372ED}"/>
    <dgm:cxn modelId="{466BDC57-7D11-4783-8139-733EAC8AD8CA}" type="presOf" srcId="{6C6AF791-472A-4CF0-A736-56383CAC8BCE}" destId="{3C3AE074-FC0D-4523-9086-7D15E6AC7235}" srcOrd="0" destOrd="0" presId="urn:microsoft.com/office/officeart/2005/8/layout/equation2"/>
    <dgm:cxn modelId="{F6372533-23B3-497D-A944-3E2ECE40CFEB}" srcId="{D73FF44F-54FC-4514-B18D-91A4521F9BB9}" destId="{A5A82272-F1D6-4A4D-92C9-C898CE65D608}" srcOrd="1" destOrd="0" parTransId="{2B432BFA-8EB0-41F2-868F-6039EDBC3BD6}" sibTransId="{CCE162A1-AAE6-4C63-9954-CDD4C1E3E7D1}"/>
    <dgm:cxn modelId="{106D7A3B-7A47-4C99-9058-16BBF2434BB0}" type="presOf" srcId="{CCE162A1-AAE6-4C63-9954-CDD4C1E3E7D1}" destId="{EFED9DFB-7C1A-4017-88C1-0EBC5CBEFC17}" srcOrd="0" destOrd="0" presId="urn:microsoft.com/office/officeart/2005/8/layout/equation2"/>
    <dgm:cxn modelId="{D24879A9-32C5-48B1-9FE8-3D1B808FB684}" srcId="{D73FF44F-54FC-4514-B18D-91A4521F9BB9}" destId="{E52D098A-EAEC-41A0-A493-0A72D9694EFF}" srcOrd="0" destOrd="0" parTransId="{66F78161-FEC8-4C33-BA6A-C26FDA62245E}" sibTransId="{6C6AF791-472A-4CF0-A736-56383CAC8BCE}"/>
    <dgm:cxn modelId="{83140F55-EB74-4C53-9DDB-1945C06EE677}" type="presParOf" srcId="{C2466D12-51D9-4FB1-861C-DFD133FAE66E}" destId="{5FA88579-4E07-49F2-A4F9-87CB866EF2A0}" srcOrd="0" destOrd="0" presId="urn:microsoft.com/office/officeart/2005/8/layout/equation2"/>
    <dgm:cxn modelId="{5EE2230E-EA5A-49E0-BE22-9D35AF5792A6}" type="presParOf" srcId="{5FA88579-4E07-49F2-A4F9-87CB866EF2A0}" destId="{C831A0A9-A457-42F0-A0EB-731740EBF5D9}" srcOrd="0" destOrd="0" presId="urn:microsoft.com/office/officeart/2005/8/layout/equation2"/>
    <dgm:cxn modelId="{F328234B-9F4D-41EC-AB85-6E1C612AF97F}" type="presParOf" srcId="{5FA88579-4E07-49F2-A4F9-87CB866EF2A0}" destId="{5C7EFB57-0C4C-4AA6-A1CE-58CB5422691A}" srcOrd="1" destOrd="0" presId="urn:microsoft.com/office/officeart/2005/8/layout/equation2"/>
    <dgm:cxn modelId="{EDCC5E74-846D-417A-9A79-744F347C4E2F}" type="presParOf" srcId="{5FA88579-4E07-49F2-A4F9-87CB866EF2A0}" destId="{3C3AE074-FC0D-4523-9086-7D15E6AC7235}" srcOrd="2" destOrd="0" presId="urn:microsoft.com/office/officeart/2005/8/layout/equation2"/>
    <dgm:cxn modelId="{3203B8C8-EB72-421D-BE50-296E785C3DD2}" type="presParOf" srcId="{5FA88579-4E07-49F2-A4F9-87CB866EF2A0}" destId="{FF819839-A868-4107-BDA0-E8B4D9DDC200}" srcOrd="3" destOrd="0" presId="urn:microsoft.com/office/officeart/2005/8/layout/equation2"/>
    <dgm:cxn modelId="{B0DAB1A5-786F-426C-92DD-9D96F74EEB5A}" type="presParOf" srcId="{5FA88579-4E07-49F2-A4F9-87CB866EF2A0}" destId="{50C6B53C-B56C-45BE-BBE9-5554A3D78C43}" srcOrd="4" destOrd="0" presId="urn:microsoft.com/office/officeart/2005/8/layout/equation2"/>
    <dgm:cxn modelId="{BBF29B43-271F-46DF-A51E-5D42217929B9}" type="presParOf" srcId="{C2466D12-51D9-4FB1-861C-DFD133FAE66E}" destId="{EFED9DFB-7C1A-4017-88C1-0EBC5CBEFC17}" srcOrd="1" destOrd="0" presId="urn:microsoft.com/office/officeart/2005/8/layout/equation2"/>
    <dgm:cxn modelId="{4C8EA973-D551-47FC-9BB9-50F2D41C62B9}" type="presParOf" srcId="{EFED9DFB-7C1A-4017-88C1-0EBC5CBEFC17}" destId="{CAC9501C-D93B-4F7A-9E9E-A031E6A704D3}" srcOrd="0" destOrd="0" presId="urn:microsoft.com/office/officeart/2005/8/layout/equation2"/>
    <dgm:cxn modelId="{5A88939B-398F-4237-9941-A67D9DA63826}" type="presParOf" srcId="{C2466D12-51D9-4FB1-861C-DFD133FAE66E}" destId="{6CD4B106-3129-443C-A9E9-F865D98620E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25D0C-A6CC-4CE2-9933-6E3FF2C6859D}">
      <dsp:nvSpPr>
        <dsp:cNvPr id="0" name=""/>
        <dsp:cNvSpPr/>
      </dsp:nvSpPr>
      <dsp:spPr>
        <a:xfrm>
          <a:off x="4408562" y="1208173"/>
          <a:ext cx="2227152" cy="129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188"/>
              </a:lnTo>
              <a:lnTo>
                <a:pt x="2227152" y="1057188"/>
              </a:lnTo>
              <a:lnTo>
                <a:pt x="2227152" y="12957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D81EC-58BD-4A55-B833-097013C689DA}">
      <dsp:nvSpPr>
        <dsp:cNvPr id="0" name=""/>
        <dsp:cNvSpPr/>
      </dsp:nvSpPr>
      <dsp:spPr>
        <a:xfrm>
          <a:off x="3976524" y="1208173"/>
          <a:ext cx="432037" cy="1312109"/>
        </a:xfrm>
        <a:custGeom>
          <a:avLst/>
          <a:gdLst/>
          <a:ahLst/>
          <a:cxnLst/>
          <a:rect l="0" t="0" r="0" b="0"/>
          <a:pathLst>
            <a:path>
              <a:moveTo>
                <a:pt x="432037" y="0"/>
              </a:moveTo>
              <a:lnTo>
                <a:pt x="432037" y="1073515"/>
              </a:lnTo>
              <a:lnTo>
                <a:pt x="0" y="1073515"/>
              </a:lnTo>
              <a:lnTo>
                <a:pt x="0" y="13121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A21BC-5360-4EE2-AF11-B67B8522C7D8}">
      <dsp:nvSpPr>
        <dsp:cNvPr id="0" name=""/>
        <dsp:cNvSpPr/>
      </dsp:nvSpPr>
      <dsp:spPr>
        <a:xfrm>
          <a:off x="1136685" y="1208173"/>
          <a:ext cx="3271877" cy="1295782"/>
        </a:xfrm>
        <a:custGeom>
          <a:avLst/>
          <a:gdLst/>
          <a:ahLst/>
          <a:cxnLst/>
          <a:rect l="0" t="0" r="0" b="0"/>
          <a:pathLst>
            <a:path>
              <a:moveTo>
                <a:pt x="3271877" y="0"/>
              </a:moveTo>
              <a:lnTo>
                <a:pt x="3271877" y="1057188"/>
              </a:lnTo>
              <a:lnTo>
                <a:pt x="0" y="1057188"/>
              </a:lnTo>
              <a:lnTo>
                <a:pt x="0" y="12957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BF236-2056-4C45-BF68-A865FED5B4F5}">
      <dsp:nvSpPr>
        <dsp:cNvPr id="0" name=""/>
        <dsp:cNvSpPr/>
      </dsp:nvSpPr>
      <dsp:spPr>
        <a:xfrm>
          <a:off x="3272399" y="72010"/>
          <a:ext cx="2272326" cy="1136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31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РЕВНОСТЬ</a:t>
          </a:r>
        </a:p>
      </dsp:txBody>
      <dsp:txXfrm>
        <a:off x="3272399" y="72010"/>
        <a:ext cx="2272326" cy="1136163"/>
      </dsp:txXfrm>
    </dsp:sp>
    <dsp:sp modelId="{4B338A0D-9901-40D5-B8F1-8E3433EBAFBA}">
      <dsp:nvSpPr>
        <dsp:cNvPr id="0" name=""/>
        <dsp:cNvSpPr/>
      </dsp:nvSpPr>
      <dsp:spPr>
        <a:xfrm>
          <a:off x="521" y="2503956"/>
          <a:ext cx="2272326" cy="1136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72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?</a:t>
          </a:r>
        </a:p>
      </dsp:txBody>
      <dsp:txXfrm>
        <a:off x="521" y="2503956"/>
        <a:ext cx="2272326" cy="1136163"/>
      </dsp:txXfrm>
    </dsp:sp>
    <dsp:sp modelId="{90B10407-4FEA-4682-B854-452029B9EA1C}">
      <dsp:nvSpPr>
        <dsp:cNvPr id="0" name=""/>
        <dsp:cNvSpPr/>
      </dsp:nvSpPr>
      <dsp:spPr>
        <a:xfrm>
          <a:off x="2840361" y="2520283"/>
          <a:ext cx="2272326" cy="1136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72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?</a:t>
          </a:r>
        </a:p>
      </dsp:txBody>
      <dsp:txXfrm>
        <a:off x="2840361" y="2520283"/>
        <a:ext cx="2272326" cy="1136163"/>
      </dsp:txXfrm>
    </dsp:sp>
    <dsp:sp modelId="{FB6B0604-54B1-4C09-8F9A-810A0EA4EBA1}">
      <dsp:nvSpPr>
        <dsp:cNvPr id="0" name=""/>
        <dsp:cNvSpPr/>
      </dsp:nvSpPr>
      <dsp:spPr>
        <a:xfrm>
          <a:off x="5499551" y="2503956"/>
          <a:ext cx="2272326" cy="1136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72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?</a:t>
          </a:r>
        </a:p>
      </dsp:txBody>
      <dsp:txXfrm>
        <a:off x="5499551" y="2503956"/>
        <a:ext cx="2272326" cy="1136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25D0C-A6CC-4CE2-9933-6E3FF2C6859D}">
      <dsp:nvSpPr>
        <dsp:cNvPr id="0" name=""/>
        <dsp:cNvSpPr/>
      </dsp:nvSpPr>
      <dsp:spPr>
        <a:xfrm>
          <a:off x="4408562" y="1208173"/>
          <a:ext cx="2227152" cy="129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188"/>
              </a:lnTo>
              <a:lnTo>
                <a:pt x="2227152" y="1057188"/>
              </a:lnTo>
              <a:lnTo>
                <a:pt x="2227152" y="12957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D81EC-58BD-4A55-B833-097013C689DA}">
      <dsp:nvSpPr>
        <dsp:cNvPr id="0" name=""/>
        <dsp:cNvSpPr/>
      </dsp:nvSpPr>
      <dsp:spPr>
        <a:xfrm>
          <a:off x="3904514" y="1208173"/>
          <a:ext cx="504047" cy="1312109"/>
        </a:xfrm>
        <a:custGeom>
          <a:avLst/>
          <a:gdLst/>
          <a:ahLst/>
          <a:cxnLst/>
          <a:rect l="0" t="0" r="0" b="0"/>
          <a:pathLst>
            <a:path>
              <a:moveTo>
                <a:pt x="504047" y="0"/>
              </a:moveTo>
              <a:lnTo>
                <a:pt x="504047" y="1073515"/>
              </a:lnTo>
              <a:lnTo>
                <a:pt x="0" y="1073515"/>
              </a:lnTo>
              <a:lnTo>
                <a:pt x="0" y="13121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A21BC-5360-4EE2-AF11-B67B8522C7D8}">
      <dsp:nvSpPr>
        <dsp:cNvPr id="0" name=""/>
        <dsp:cNvSpPr/>
      </dsp:nvSpPr>
      <dsp:spPr>
        <a:xfrm>
          <a:off x="1136685" y="1208173"/>
          <a:ext cx="3271877" cy="1295782"/>
        </a:xfrm>
        <a:custGeom>
          <a:avLst/>
          <a:gdLst/>
          <a:ahLst/>
          <a:cxnLst/>
          <a:rect l="0" t="0" r="0" b="0"/>
          <a:pathLst>
            <a:path>
              <a:moveTo>
                <a:pt x="3271877" y="0"/>
              </a:moveTo>
              <a:lnTo>
                <a:pt x="3271877" y="1057188"/>
              </a:lnTo>
              <a:lnTo>
                <a:pt x="0" y="1057188"/>
              </a:lnTo>
              <a:lnTo>
                <a:pt x="0" y="12957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BF236-2056-4C45-BF68-A865FED5B4F5}">
      <dsp:nvSpPr>
        <dsp:cNvPr id="0" name=""/>
        <dsp:cNvSpPr/>
      </dsp:nvSpPr>
      <dsp:spPr>
        <a:xfrm>
          <a:off x="3272399" y="72010"/>
          <a:ext cx="2272326" cy="1136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7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РЕВНОСТЬ</a:t>
          </a:r>
        </a:p>
      </dsp:txBody>
      <dsp:txXfrm>
        <a:off x="3272399" y="72010"/>
        <a:ext cx="2272326" cy="1136163"/>
      </dsp:txXfrm>
    </dsp:sp>
    <dsp:sp modelId="{4B338A0D-9901-40D5-B8F1-8E3433EBAFBA}">
      <dsp:nvSpPr>
        <dsp:cNvPr id="0" name=""/>
        <dsp:cNvSpPr/>
      </dsp:nvSpPr>
      <dsp:spPr>
        <a:xfrm>
          <a:off x="521" y="2503956"/>
          <a:ext cx="2272326" cy="1136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7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ЛЮБОВЬ</a:t>
          </a:r>
        </a:p>
      </dsp:txBody>
      <dsp:txXfrm>
        <a:off x="521" y="2503956"/>
        <a:ext cx="2272326" cy="1136163"/>
      </dsp:txXfrm>
    </dsp:sp>
    <dsp:sp modelId="{90B10407-4FEA-4682-B854-452029B9EA1C}">
      <dsp:nvSpPr>
        <dsp:cNvPr id="0" name=""/>
        <dsp:cNvSpPr/>
      </dsp:nvSpPr>
      <dsp:spPr>
        <a:xfrm>
          <a:off x="2768351" y="2520283"/>
          <a:ext cx="2272326" cy="1136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7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НЕНАВИСТЬ</a:t>
          </a:r>
        </a:p>
      </dsp:txBody>
      <dsp:txXfrm>
        <a:off x="2768351" y="2520283"/>
        <a:ext cx="2272326" cy="1136163"/>
      </dsp:txXfrm>
    </dsp:sp>
    <dsp:sp modelId="{FB6B0604-54B1-4C09-8F9A-810A0EA4EBA1}">
      <dsp:nvSpPr>
        <dsp:cNvPr id="0" name=""/>
        <dsp:cNvSpPr/>
      </dsp:nvSpPr>
      <dsp:spPr>
        <a:xfrm>
          <a:off x="5499551" y="2503956"/>
          <a:ext cx="2272326" cy="1136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7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rPr>
            <a:t>ЗАВИСТЬ</a:t>
          </a:r>
        </a:p>
      </dsp:txBody>
      <dsp:txXfrm>
        <a:off x="5499551" y="2503956"/>
        <a:ext cx="2272326" cy="1136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1A0A9-A457-42F0-A0EB-731740EBF5D9}">
      <dsp:nvSpPr>
        <dsp:cNvPr id="0" name=""/>
        <dsp:cNvSpPr/>
      </dsp:nvSpPr>
      <dsp:spPr>
        <a:xfrm>
          <a:off x="123153" y="1033901"/>
          <a:ext cx="2342013" cy="1027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0" b="1" kern="1200" baseline="0" dirty="0" smtClean="0">
              <a:solidFill>
                <a:srgbClr val="703AAC"/>
              </a:solidFill>
            </a:rPr>
            <a:t>?</a:t>
          </a:r>
          <a:endParaRPr lang="ru-RU" sz="6000" b="1" kern="1200" baseline="0" dirty="0">
            <a:solidFill>
              <a:srgbClr val="703AAC"/>
            </a:solidFill>
          </a:endParaRPr>
        </a:p>
      </dsp:txBody>
      <dsp:txXfrm>
        <a:off x="466133" y="1184342"/>
        <a:ext cx="1656053" cy="726392"/>
      </dsp:txXfrm>
    </dsp:sp>
    <dsp:sp modelId="{3C3AE074-FC0D-4523-9086-7D15E6AC7235}">
      <dsp:nvSpPr>
        <dsp:cNvPr id="0" name=""/>
        <dsp:cNvSpPr/>
      </dsp:nvSpPr>
      <dsp:spPr>
        <a:xfrm>
          <a:off x="1133874" y="2121581"/>
          <a:ext cx="320726" cy="320726"/>
        </a:xfrm>
        <a:prstGeom prst="mathPlus">
          <a:avLst/>
        </a:prstGeom>
        <a:solidFill>
          <a:srgbClr val="703AA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176386" y="2244227"/>
        <a:ext cx="235702" cy="75434"/>
      </dsp:txXfrm>
    </dsp:sp>
    <dsp:sp modelId="{50C6B53C-B56C-45BE-BBE9-5554A3D78C43}">
      <dsp:nvSpPr>
        <dsp:cNvPr id="0" name=""/>
        <dsp:cNvSpPr/>
      </dsp:nvSpPr>
      <dsp:spPr>
        <a:xfrm>
          <a:off x="63995" y="2613376"/>
          <a:ext cx="2586727" cy="9861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0" b="1" kern="1200" dirty="0" smtClean="0">
              <a:solidFill>
                <a:srgbClr val="703AAC"/>
              </a:solidFill>
            </a:rPr>
            <a:t>?</a:t>
          </a:r>
          <a:endParaRPr lang="ru-RU" sz="6000" b="1" kern="1200" dirty="0">
            <a:solidFill>
              <a:srgbClr val="703AAC"/>
            </a:solidFill>
          </a:endParaRPr>
        </a:p>
      </dsp:txBody>
      <dsp:txXfrm>
        <a:off x="442812" y="2757801"/>
        <a:ext cx="1829093" cy="697349"/>
      </dsp:txXfrm>
    </dsp:sp>
    <dsp:sp modelId="{EFED9DFB-7C1A-4017-88C1-0EBC5CBEFC17}">
      <dsp:nvSpPr>
        <dsp:cNvPr id="0" name=""/>
        <dsp:cNvSpPr/>
      </dsp:nvSpPr>
      <dsp:spPr>
        <a:xfrm rot="21463958">
          <a:off x="2113285" y="2192210"/>
          <a:ext cx="681730" cy="333813"/>
        </a:xfrm>
        <a:prstGeom prst="rightArrow">
          <a:avLst>
            <a:gd name="adj1" fmla="val 60000"/>
            <a:gd name="adj2" fmla="val 50000"/>
          </a:avLst>
        </a:prstGeom>
        <a:solidFill>
          <a:srgbClr val="703AA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2113324" y="2260954"/>
        <a:ext cx="581586" cy="200287"/>
      </dsp:txXfrm>
    </dsp:sp>
    <dsp:sp modelId="{6CD4B106-3129-443C-A9E9-F865D98620E7}">
      <dsp:nvSpPr>
        <dsp:cNvPr id="0" name=""/>
        <dsp:cNvSpPr/>
      </dsp:nvSpPr>
      <dsp:spPr>
        <a:xfrm>
          <a:off x="2920260" y="1153873"/>
          <a:ext cx="1623349" cy="2137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baseline="0" dirty="0" smtClean="0">
              <a:solidFill>
                <a:srgbClr val="703AAC"/>
              </a:solidFill>
            </a:rPr>
            <a:t>СО-СТРА-ДА-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baseline="0" dirty="0" smtClean="0">
              <a:solidFill>
                <a:srgbClr val="703AAC"/>
              </a:solidFill>
            </a:rPr>
            <a:t>НИЕ</a:t>
          </a:r>
          <a:endParaRPr lang="ru-RU" sz="3200" b="1" kern="1200" baseline="0" dirty="0">
            <a:solidFill>
              <a:srgbClr val="703AAC"/>
            </a:solidFill>
          </a:endParaRPr>
        </a:p>
      </dsp:txBody>
      <dsp:txXfrm>
        <a:off x="3157994" y="1466931"/>
        <a:ext cx="1147881" cy="1511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1A0A9-A457-42F0-A0EB-731740EBF5D9}">
      <dsp:nvSpPr>
        <dsp:cNvPr id="0" name=""/>
        <dsp:cNvSpPr/>
      </dsp:nvSpPr>
      <dsp:spPr>
        <a:xfrm>
          <a:off x="0" y="1064543"/>
          <a:ext cx="3156045" cy="1140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baseline="0" dirty="0">
              <a:solidFill>
                <a:srgbClr val="703AAC"/>
              </a:solidFill>
            </a:rPr>
            <a:t>ЛЮБОВЬ</a:t>
          </a:r>
        </a:p>
      </dsp:txBody>
      <dsp:txXfrm>
        <a:off x="462192" y="1231596"/>
        <a:ext cx="2231661" cy="806602"/>
      </dsp:txXfrm>
    </dsp:sp>
    <dsp:sp modelId="{3C3AE074-FC0D-4523-9086-7D15E6AC7235}">
      <dsp:nvSpPr>
        <dsp:cNvPr id="0" name=""/>
        <dsp:cNvSpPr/>
      </dsp:nvSpPr>
      <dsp:spPr>
        <a:xfrm>
          <a:off x="1400712" y="2257002"/>
          <a:ext cx="356141" cy="356141"/>
        </a:xfrm>
        <a:prstGeom prst="mathPlus">
          <a:avLst/>
        </a:prstGeom>
        <a:solidFill>
          <a:srgbClr val="703AA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1447918" y="2393190"/>
        <a:ext cx="261729" cy="83765"/>
      </dsp:txXfrm>
    </dsp:sp>
    <dsp:sp modelId="{50C6B53C-B56C-45BE-BBE9-5554A3D78C43}">
      <dsp:nvSpPr>
        <dsp:cNvPr id="0" name=""/>
        <dsp:cNvSpPr/>
      </dsp:nvSpPr>
      <dsp:spPr>
        <a:xfrm>
          <a:off x="0" y="2697056"/>
          <a:ext cx="2872360" cy="1095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b="1" kern="1200" dirty="0">
              <a:solidFill>
                <a:srgbClr val="703AAC"/>
              </a:solidFill>
            </a:rPr>
            <a:t>печаль</a:t>
          </a:r>
        </a:p>
      </dsp:txBody>
      <dsp:txXfrm>
        <a:off x="420647" y="2857429"/>
        <a:ext cx="2031066" cy="774352"/>
      </dsp:txXfrm>
    </dsp:sp>
    <dsp:sp modelId="{EFED9DFB-7C1A-4017-88C1-0EBC5CBEFC17}">
      <dsp:nvSpPr>
        <dsp:cNvPr id="0" name=""/>
        <dsp:cNvSpPr/>
      </dsp:nvSpPr>
      <dsp:spPr>
        <a:xfrm rot="21528777">
          <a:off x="2419712" y="2316398"/>
          <a:ext cx="934161" cy="370673"/>
        </a:xfrm>
        <a:prstGeom prst="rightArrow">
          <a:avLst>
            <a:gd name="adj1" fmla="val 60000"/>
            <a:gd name="adj2" fmla="val 50000"/>
          </a:avLst>
        </a:prstGeom>
        <a:solidFill>
          <a:srgbClr val="703AA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2419724" y="2391685"/>
        <a:ext cx="822959" cy="222403"/>
      </dsp:txXfrm>
    </dsp:sp>
    <dsp:sp modelId="{6CD4B106-3129-443C-A9E9-F865D98620E7}">
      <dsp:nvSpPr>
        <dsp:cNvPr id="0" name=""/>
        <dsp:cNvSpPr/>
      </dsp:nvSpPr>
      <dsp:spPr>
        <a:xfrm>
          <a:off x="3525988" y="1182437"/>
          <a:ext cx="1802603" cy="2373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baseline="0" dirty="0" smtClean="0">
              <a:solidFill>
                <a:srgbClr val="703AAC"/>
              </a:solidFill>
            </a:rPr>
            <a:t>СО-СТРА-ДА-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baseline="0" dirty="0" smtClean="0">
              <a:solidFill>
                <a:srgbClr val="703AAC"/>
              </a:solidFill>
            </a:rPr>
            <a:t>НИЕ</a:t>
          </a:r>
          <a:endParaRPr lang="ru-RU" sz="3200" b="1" kern="1200" baseline="0" dirty="0">
            <a:solidFill>
              <a:srgbClr val="703AAC"/>
            </a:solidFill>
          </a:endParaRPr>
        </a:p>
      </dsp:txBody>
      <dsp:txXfrm>
        <a:off x="3789973" y="1530064"/>
        <a:ext cx="1274633" cy="1678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16B6-FC8F-4EAB-9FB7-4FE3A041F979}" type="datetimeFigureOut">
              <a:rPr lang="ru-RU" smtClean="0"/>
              <a:t>29.11.2017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D552-F486-46B0-8D80-4CC7DFF74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6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1D4987-79FD-4A5B-A7A6-EC47A7A95D32}" type="slidenum">
              <a:rPr lang="ru-RU" altLang="ru-RU"/>
              <a:pPr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5691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247625-319D-4616-B33D-3BEB672DD5BA}" type="slidenum">
              <a:rPr lang="ru-RU" altLang="ru-RU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819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1581-6B6B-4E43-BE3C-28A82D425FC6}" type="datetimeFigureOut">
              <a:rPr lang="ru-RU" smtClean="0"/>
              <a:t>29.11.2017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96EF-5281-4024-B879-A9A308A7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1581-6B6B-4E43-BE3C-28A82D425FC6}" type="datetimeFigureOut">
              <a:rPr lang="ru-RU" smtClean="0"/>
              <a:t>29.11.2017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96EF-5281-4024-B879-A9A308A7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86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1581-6B6B-4E43-BE3C-28A82D425FC6}" type="datetimeFigureOut">
              <a:rPr lang="ru-RU" smtClean="0"/>
              <a:t>29.11.2017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96EF-5281-4024-B879-A9A308A78B4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005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1581-6B6B-4E43-BE3C-28A82D425FC6}" type="datetimeFigureOut">
              <a:rPr lang="ru-RU" smtClean="0"/>
              <a:t>29.11.2017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96EF-5281-4024-B879-A9A308A7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663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1581-6B6B-4E43-BE3C-28A82D425FC6}" type="datetimeFigureOut">
              <a:rPr lang="ru-RU" smtClean="0"/>
              <a:t>29.11.2017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96EF-5281-4024-B879-A9A308A78B4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380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1581-6B6B-4E43-BE3C-28A82D425FC6}" type="datetimeFigureOut">
              <a:rPr lang="ru-RU" smtClean="0"/>
              <a:t>29.11.2017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96EF-5281-4024-B879-A9A308A7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444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1581-6B6B-4E43-BE3C-28A82D425FC6}" type="datetimeFigureOut">
              <a:rPr lang="ru-RU" smtClean="0"/>
              <a:t>29.11.2017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96EF-5281-4024-B879-A9A308A7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220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1581-6B6B-4E43-BE3C-28A82D425FC6}" type="datetimeFigureOut">
              <a:rPr lang="ru-RU" smtClean="0"/>
              <a:t>29.11.2017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96EF-5281-4024-B879-A9A308A7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378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1219200" y="1600201"/>
            <a:ext cx="10363200" cy="4530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92D85-2105-46C2-B455-EF582B87220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467531"/>
      </p:ext>
    </p:extLst>
  </p:cSld>
  <p:clrMapOvr>
    <a:masterClrMapping/>
  </p:clrMapOvr>
  <p:transition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6502400" y="1600201"/>
            <a:ext cx="5080000" cy="4530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23A4F-FB91-40C6-8578-B184F17F157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582301"/>
      </p:ext>
    </p:extLst>
  </p:cSld>
  <p:clrMapOvr>
    <a:masterClrMapping/>
  </p:clrMapOvr>
  <p:transition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Заголовок, 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иаграмма 3"/>
          <p:cNvSpPr>
            <a:spLocks noGrp="1"/>
          </p:cNvSpPr>
          <p:nvPr>
            <p:ph type="chart" sz="half" idx="2"/>
          </p:nvPr>
        </p:nvSpPr>
        <p:spPr>
          <a:xfrm>
            <a:off x="6502400" y="1600201"/>
            <a:ext cx="5080000" cy="4530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3FC6F-9048-46F4-8283-6545587C27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00238301"/>
      </p:ext>
    </p:extLst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1581-6B6B-4E43-BE3C-28A82D425FC6}" type="datetimeFigureOut">
              <a:rPr lang="ru-RU" smtClean="0"/>
              <a:t>29.11.2017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96EF-5281-4024-B879-A9A308A7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8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1581-6B6B-4E43-BE3C-28A82D425FC6}" type="datetimeFigureOut">
              <a:rPr lang="ru-RU" smtClean="0"/>
              <a:t>29.11.2017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96EF-5281-4024-B879-A9A308A7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14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1581-6B6B-4E43-BE3C-28A82D425FC6}" type="datetimeFigureOut">
              <a:rPr lang="ru-RU" smtClean="0"/>
              <a:t>29.11.2017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96EF-5281-4024-B879-A9A308A7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23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1581-6B6B-4E43-BE3C-28A82D425FC6}" type="datetimeFigureOut">
              <a:rPr lang="ru-RU" smtClean="0"/>
              <a:t>29.11.2017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96EF-5281-4024-B879-A9A308A7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90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1581-6B6B-4E43-BE3C-28A82D425FC6}" type="datetimeFigureOut">
              <a:rPr lang="ru-RU" smtClean="0"/>
              <a:t>29.11.2017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96EF-5281-4024-B879-A9A308A7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82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1581-6B6B-4E43-BE3C-28A82D425FC6}" type="datetimeFigureOut">
              <a:rPr lang="ru-RU" smtClean="0"/>
              <a:t>29.11.2017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96EF-5281-4024-B879-A9A308A7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02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1581-6B6B-4E43-BE3C-28A82D425FC6}" type="datetimeFigureOut">
              <a:rPr lang="ru-RU" smtClean="0"/>
              <a:t>29.11.2017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96EF-5281-4024-B879-A9A308A7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08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1581-6B6B-4E43-BE3C-28A82D425FC6}" type="datetimeFigureOut">
              <a:rPr lang="ru-RU" smtClean="0"/>
              <a:t>29.11.2017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B96EF-5281-4024-B879-A9A308A7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3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F1581-6B6B-4E43-BE3C-28A82D425FC6}" type="datetimeFigureOut">
              <a:rPr lang="ru-RU" smtClean="0"/>
              <a:t>29.11.2017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4B96EF-5281-4024-B879-A9A308A7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22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clownlink.com/uploaded_images/Emotion-Masks-760100.jp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3600" i="1" dirty="0"/>
              <a:t>     </a:t>
            </a:r>
            <a:r>
              <a:rPr lang="ru-RU" altLang="ru-RU" sz="4400" i="1" dirty="0"/>
              <a:t>«Безмерность моих слов – лишь слабая тень безмерности моих чувств»</a:t>
            </a:r>
            <a:r>
              <a:rPr lang="ru-RU" altLang="ru-RU" sz="4400" dirty="0"/>
              <a:t>.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ru-RU" altLang="ru-RU" dirty="0" smtClean="0"/>
              <a:t>                                     (</a:t>
            </a:r>
            <a:r>
              <a:rPr lang="ru-RU" altLang="ru-RU" dirty="0" err="1" smtClean="0"/>
              <a:t>М.И.Цветаева</a:t>
            </a:r>
            <a:r>
              <a:rPr lang="ru-RU" altLang="ru-RU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i="1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92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57523"/>
            <a:ext cx="8596668" cy="498383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БЕЗРАЗЛИЧИЕ, </a:t>
            </a:r>
          </a:p>
          <a:p>
            <a:pPr>
              <a:defRPr/>
            </a:pPr>
            <a:r>
              <a:rPr lang="ru-RU" b="1" dirty="0">
                <a:solidFill>
                  <a:srgbClr val="C00000"/>
                </a:solidFill>
              </a:rPr>
              <a:t>ЗАИНТЕРЕСОВАННОСТЬ, </a:t>
            </a:r>
          </a:p>
          <a:p>
            <a:pPr>
              <a:defRPr/>
            </a:pPr>
            <a:r>
              <a:rPr lang="ru-RU" b="1" dirty="0">
                <a:solidFill>
                  <a:srgbClr val="C00000"/>
                </a:solidFill>
              </a:rPr>
              <a:t>ОЖИВЛЕНИЕ, </a:t>
            </a:r>
          </a:p>
          <a:p>
            <a:pPr>
              <a:defRPr/>
            </a:pPr>
            <a:r>
              <a:rPr lang="ru-RU" b="1" dirty="0">
                <a:solidFill>
                  <a:srgbClr val="C00000"/>
                </a:solidFill>
              </a:rPr>
              <a:t>ВООДУШЕВЛЕНИЕ, </a:t>
            </a:r>
          </a:p>
          <a:p>
            <a:pPr>
              <a:defRPr/>
            </a:pPr>
            <a:r>
              <a:rPr lang="ru-RU" b="1" dirty="0">
                <a:solidFill>
                  <a:srgbClr val="C00000"/>
                </a:solidFill>
              </a:rPr>
              <a:t>УДОВОЛЬСТВИЕ, </a:t>
            </a:r>
          </a:p>
          <a:p>
            <a:pPr>
              <a:defRPr/>
            </a:pPr>
            <a:r>
              <a:rPr lang="ru-RU" b="1" dirty="0">
                <a:solidFill>
                  <a:srgbClr val="C00000"/>
                </a:solidFill>
              </a:rPr>
              <a:t>ВЕСЕЛЬЕ, </a:t>
            </a:r>
          </a:p>
          <a:p>
            <a:pPr>
              <a:defRPr/>
            </a:pPr>
            <a:r>
              <a:rPr lang="ru-RU" b="1" dirty="0">
                <a:solidFill>
                  <a:srgbClr val="C00000"/>
                </a:solidFill>
              </a:rPr>
              <a:t>РАДОСТЬ, </a:t>
            </a:r>
          </a:p>
          <a:p>
            <a:pPr>
              <a:defRPr/>
            </a:pPr>
            <a:r>
              <a:rPr lang="ru-RU" b="1" dirty="0">
                <a:solidFill>
                  <a:srgbClr val="C00000"/>
                </a:solidFill>
              </a:rPr>
              <a:t>ВОСХИЩЕНИЕ, </a:t>
            </a:r>
          </a:p>
          <a:p>
            <a:pPr>
              <a:defRPr/>
            </a:pPr>
            <a:r>
              <a:rPr lang="ru-RU" b="1" dirty="0">
                <a:solidFill>
                  <a:srgbClr val="C00000"/>
                </a:solidFill>
              </a:rPr>
              <a:t>ВОСТОРГ, </a:t>
            </a:r>
          </a:p>
          <a:p>
            <a:pPr>
              <a:defRPr/>
            </a:pPr>
            <a:r>
              <a:rPr lang="ru-RU" b="1" dirty="0">
                <a:solidFill>
                  <a:srgbClr val="C00000"/>
                </a:solidFill>
              </a:rPr>
              <a:t>ЛИКОВАНИЕ, </a:t>
            </a:r>
          </a:p>
          <a:p>
            <a:pPr>
              <a:defRPr/>
            </a:pPr>
            <a:r>
              <a:rPr lang="ru-RU" b="1" dirty="0">
                <a:solidFill>
                  <a:srgbClr val="C00000"/>
                </a:solidFill>
              </a:rPr>
              <a:t>СЧАСТЬЕ, </a:t>
            </a:r>
          </a:p>
          <a:p>
            <a:pPr>
              <a:defRPr/>
            </a:pPr>
            <a:r>
              <a:rPr lang="ru-RU" b="1" dirty="0">
                <a:solidFill>
                  <a:srgbClr val="C00000"/>
                </a:solidFill>
              </a:rPr>
              <a:t>БЛАЖЕНСТВО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96603" y="283596"/>
            <a:ext cx="8596668" cy="1320800"/>
          </a:xfrm>
        </p:spPr>
        <p:txBody>
          <a:bodyPr/>
          <a:lstStyle/>
          <a:p>
            <a:pPr eaLnBrk="1" hangingPunct="1"/>
            <a:r>
              <a:rPr lang="ru-RU" altLang="ru-RU" b="1" dirty="0" smtClean="0">
                <a:solidFill>
                  <a:srgbClr val="FF0000"/>
                </a:solidFill>
              </a:rPr>
              <a:t>ЛЕСЕНКА  РАДОСТИ</a:t>
            </a:r>
          </a:p>
        </p:txBody>
      </p:sp>
    </p:spTree>
    <p:extLst>
      <p:ext uri="{BB962C8B-B14F-4D97-AF65-F5344CB8AC3E}">
        <p14:creationId xmlns:p14="http://schemas.microsoft.com/office/powerpoint/2010/main" val="16482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>
          <a:xfrm>
            <a:off x="2355059" y="124571"/>
            <a:ext cx="8596668" cy="1320800"/>
          </a:xfrm>
        </p:spPr>
        <p:txBody>
          <a:bodyPr/>
          <a:lstStyle/>
          <a:p>
            <a:pPr eaLnBrk="1" hangingPunct="1"/>
            <a:r>
              <a:rPr lang="ru-RU" altLang="ru-RU" b="1" dirty="0" smtClean="0">
                <a:solidFill>
                  <a:srgbClr val="7030A0"/>
                </a:solidFill>
              </a:rPr>
              <a:t>ЛЕСЕНКА  ГРУСТИ</a:t>
            </a:r>
            <a:endParaRPr lang="ru-RU" altLang="ru-RU" dirty="0" smtClean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4340" y="705456"/>
            <a:ext cx="7772400" cy="603724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 b="1" dirty="0"/>
              <a:t>УНЫНИЕ</a:t>
            </a:r>
          </a:p>
          <a:p>
            <a:pPr eaLnBrk="1" hangingPunct="1">
              <a:defRPr/>
            </a:pPr>
            <a:r>
              <a:rPr lang="ru-RU" sz="2400" b="1" dirty="0" smtClean="0"/>
              <a:t>СКУКА</a:t>
            </a:r>
            <a:r>
              <a:rPr lang="ru-RU" sz="2400" b="1" dirty="0"/>
              <a:t>,</a:t>
            </a:r>
          </a:p>
          <a:p>
            <a:pPr>
              <a:defRPr/>
            </a:pPr>
            <a:r>
              <a:rPr lang="ru-RU" sz="2400" b="1" dirty="0"/>
              <a:t>ГОРЕ, </a:t>
            </a:r>
          </a:p>
          <a:p>
            <a:pPr>
              <a:defRPr/>
            </a:pPr>
            <a:r>
              <a:rPr lang="ru-RU" sz="2400" b="1" dirty="0" smtClean="0"/>
              <a:t>ОТЧАЯНИЕ</a:t>
            </a:r>
            <a:r>
              <a:rPr lang="ru-RU" sz="2400" b="1" dirty="0"/>
              <a:t>, </a:t>
            </a:r>
          </a:p>
          <a:p>
            <a:pPr>
              <a:defRPr/>
            </a:pPr>
            <a:r>
              <a:rPr lang="ru-RU" sz="2400" b="1" dirty="0"/>
              <a:t>СТРАДАНИЕ, </a:t>
            </a:r>
          </a:p>
          <a:p>
            <a:pPr>
              <a:defRPr/>
            </a:pPr>
            <a:r>
              <a:rPr lang="ru-RU" sz="2400" b="1" dirty="0"/>
              <a:t>ПОДАВЛЕННОСТЬ,  </a:t>
            </a:r>
          </a:p>
          <a:p>
            <a:pPr>
              <a:defRPr/>
            </a:pPr>
            <a:r>
              <a:rPr lang="ru-RU" sz="2400" b="1" dirty="0"/>
              <a:t>ПЕЧАЛЬ, </a:t>
            </a:r>
          </a:p>
          <a:p>
            <a:pPr eaLnBrk="1" hangingPunct="1">
              <a:defRPr/>
            </a:pPr>
            <a:r>
              <a:rPr lang="ru-RU" sz="2400" b="1" dirty="0" smtClean="0"/>
              <a:t>ОГОРЧЕНИЕ</a:t>
            </a:r>
            <a:r>
              <a:rPr lang="ru-RU" sz="2400" b="1" dirty="0"/>
              <a:t>, </a:t>
            </a:r>
          </a:p>
          <a:p>
            <a:pPr>
              <a:defRPr/>
            </a:pPr>
            <a:r>
              <a:rPr lang="ru-RU" sz="2400" b="1" dirty="0"/>
              <a:t>РАСТЕРЯННОСТЬ, </a:t>
            </a:r>
          </a:p>
          <a:p>
            <a:pPr eaLnBrk="1" hangingPunct="1">
              <a:defRPr/>
            </a:pPr>
            <a:r>
              <a:rPr lang="ru-RU" sz="2400" b="1" dirty="0" smtClean="0"/>
              <a:t>ГРУСТЬ</a:t>
            </a:r>
            <a:r>
              <a:rPr lang="ru-RU" sz="2400" b="1" dirty="0"/>
              <a:t>, </a:t>
            </a:r>
          </a:p>
          <a:p>
            <a:pPr>
              <a:defRPr/>
            </a:pPr>
            <a:r>
              <a:rPr lang="ru-RU" sz="2400" b="1" dirty="0" smtClean="0">
                <a:solidFill>
                  <a:srgbClr val="0070C0"/>
                </a:solidFill>
              </a:rPr>
              <a:t>РАВНОДУШИЕ</a:t>
            </a:r>
            <a:r>
              <a:rPr lang="ru-RU" sz="2400" b="1" dirty="0">
                <a:solidFill>
                  <a:srgbClr val="0070C0"/>
                </a:solidFill>
              </a:rPr>
              <a:t>, </a:t>
            </a:r>
          </a:p>
          <a:p>
            <a:pPr eaLnBrk="1" hangingPunct="1">
              <a:defRPr/>
            </a:pPr>
            <a:r>
              <a:rPr lang="ru-RU" sz="2400" b="1" dirty="0" smtClean="0"/>
              <a:t>ТОСКА</a:t>
            </a:r>
            <a:r>
              <a:rPr lang="ru-RU" sz="2400" b="1" dirty="0"/>
              <a:t>, </a:t>
            </a:r>
          </a:p>
          <a:p>
            <a:pPr eaLnBrk="1" hangingPunct="1">
              <a:defRPr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6228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>
          <a:xfrm>
            <a:off x="2355059" y="124571"/>
            <a:ext cx="8596668" cy="1320800"/>
          </a:xfrm>
        </p:spPr>
        <p:txBody>
          <a:bodyPr/>
          <a:lstStyle/>
          <a:p>
            <a:pPr eaLnBrk="1" hangingPunct="1"/>
            <a:r>
              <a:rPr lang="ru-RU" altLang="ru-RU" b="1" dirty="0" smtClean="0">
                <a:solidFill>
                  <a:srgbClr val="7030A0"/>
                </a:solidFill>
              </a:rPr>
              <a:t>ЛЕСЕНКА  ГРУСТИ</a:t>
            </a:r>
            <a:endParaRPr lang="ru-RU" altLang="ru-RU" dirty="0" smtClean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05414" y="784971"/>
            <a:ext cx="7772400" cy="5862319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sz="2400" b="1" dirty="0">
                <a:solidFill>
                  <a:srgbClr val="0070C0"/>
                </a:solidFill>
              </a:rPr>
              <a:t>РАВНОДУШИЕ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pPr eaLnBrk="1" hangingPunct="1">
              <a:defRPr/>
            </a:pPr>
            <a:r>
              <a:rPr lang="ru-RU" sz="2400" b="1" dirty="0"/>
              <a:t>СКУКА,</a:t>
            </a:r>
          </a:p>
          <a:p>
            <a:pPr eaLnBrk="1" hangingPunct="1">
              <a:defRPr/>
            </a:pPr>
            <a:r>
              <a:rPr lang="ru-RU" sz="2400" b="1" dirty="0" smtClean="0"/>
              <a:t>РАСТЕРЯННОСТЬ</a:t>
            </a:r>
            <a:r>
              <a:rPr lang="ru-RU" sz="2400" b="1" dirty="0"/>
              <a:t>, </a:t>
            </a:r>
          </a:p>
          <a:p>
            <a:pPr eaLnBrk="1" hangingPunct="1">
              <a:defRPr/>
            </a:pPr>
            <a:r>
              <a:rPr lang="ru-RU" sz="2400" b="1" dirty="0"/>
              <a:t>ОГОРЧЕНИЕ, </a:t>
            </a:r>
          </a:p>
          <a:p>
            <a:pPr eaLnBrk="1" hangingPunct="1">
              <a:defRPr/>
            </a:pPr>
            <a:r>
              <a:rPr lang="ru-RU" sz="2400" b="1" dirty="0"/>
              <a:t>ГРУСТЬ, </a:t>
            </a:r>
          </a:p>
          <a:p>
            <a:pPr eaLnBrk="1" hangingPunct="1">
              <a:defRPr/>
            </a:pPr>
            <a:r>
              <a:rPr lang="ru-RU" sz="2400" b="1" dirty="0" smtClean="0"/>
              <a:t>ПЕЧАЛЬ</a:t>
            </a:r>
            <a:r>
              <a:rPr lang="ru-RU" sz="2400" b="1" dirty="0"/>
              <a:t>, </a:t>
            </a:r>
          </a:p>
          <a:p>
            <a:pPr eaLnBrk="1" hangingPunct="1">
              <a:defRPr/>
            </a:pPr>
            <a:r>
              <a:rPr lang="ru-RU" sz="2400" b="1" dirty="0"/>
              <a:t>ТОСКА, </a:t>
            </a:r>
          </a:p>
          <a:p>
            <a:pPr eaLnBrk="1" hangingPunct="1">
              <a:defRPr/>
            </a:pPr>
            <a:r>
              <a:rPr lang="ru-RU" sz="2400" b="1" dirty="0"/>
              <a:t>СТРАДАНИЕ, </a:t>
            </a:r>
          </a:p>
          <a:p>
            <a:pPr>
              <a:defRPr/>
            </a:pPr>
            <a:r>
              <a:rPr lang="ru-RU" sz="2400" b="1" dirty="0"/>
              <a:t>ПОДАВЛЕННОСТЬ,  </a:t>
            </a:r>
          </a:p>
          <a:p>
            <a:pPr eaLnBrk="1" hangingPunct="1">
              <a:defRPr/>
            </a:pPr>
            <a:r>
              <a:rPr lang="ru-RU" sz="2400" b="1" dirty="0" smtClean="0"/>
              <a:t>ГОРЕ</a:t>
            </a:r>
            <a:r>
              <a:rPr lang="ru-RU" sz="2400" b="1" dirty="0"/>
              <a:t>, </a:t>
            </a:r>
          </a:p>
          <a:p>
            <a:pPr eaLnBrk="1" hangingPunct="1">
              <a:defRPr/>
            </a:pPr>
            <a:r>
              <a:rPr lang="ru-RU" sz="2400" b="1" dirty="0"/>
              <a:t>ОТЧАЯНИЕ, </a:t>
            </a:r>
          </a:p>
          <a:p>
            <a:pPr eaLnBrk="1" hangingPunct="1">
              <a:defRPr/>
            </a:pPr>
            <a:r>
              <a:rPr lang="ru-RU" sz="2400" b="1" dirty="0"/>
              <a:t>УНЫНИЕ</a:t>
            </a:r>
          </a:p>
          <a:p>
            <a:pPr eaLnBrk="1" hangingPunct="1">
              <a:defRPr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744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5" descr="Изгнание из рая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9" y="182880"/>
            <a:ext cx="8760616" cy="635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380326" y="1853076"/>
            <a:ext cx="8634201" cy="1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380326" y="4904832"/>
            <a:ext cx="8829179" cy="64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448889" y="3342158"/>
            <a:ext cx="8634201" cy="1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5129" y="54798"/>
            <a:ext cx="88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1</a:t>
            </a:r>
            <a:endParaRPr lang="ru-RU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72630" y="1861168"/>
            <a:ext cx="88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630" y="3336844"/>
            <a:ext cx="88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630" y="5151306"/>
            <a:ext cx="88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772163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5" descr="Изгнание из рая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9" y="182880"/>
            <a:ext cx="8760616" cy="635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380326" y="1853076"/>
            <a:ext cx="8634201" cy="1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380326" y="4904832"/>
            <a:ext cx="8829179" cy="64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448889" y="3342158"/>
            <a:ext cx="8634201" cy="1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5129" y="54798"/>
            <a:ext cx="88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1</a:t>
            </a:r>
            <a:endParaRPr lang="ru-RU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72630" y="1861168"/>
            <a:ext cx="88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630" y="3336844"/>
            <a:ext cx="88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630" y="5151306"/>
            <a:ext cx="88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58400" y="437014"/>
            <a:ext cx="22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Гнев, злость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0058399" y="2384388"/>
            <a:ext cx="225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Безразличие, равнодушие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058398" y="3860064"/>
            <a:ext cx="22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Отчаяние, горе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0058400" y="5540473"/>
            <a:ext cx="22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Веселье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4501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5"/>
          <p:cNvSpPr>
            <a:spLocks noChangeArrowheads="1"/>
          </p:cNvSpPr>
          <p:nvPr/>
        </p:nvSpPr>
        <p:spPr bwMode="auto">
          <a:xfrm>
            <a:off x="2711450" y="1"/>
            <a:ext cx="7596188" cy="733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000" b="1" dirty="0">
                <a:solidFill>
                  <a:srgbClr val="6F5DDD"/>
                </a:solidFill>
                <a:latin typeface="Times New Roman" panose="02020603050405020304" pitchFamily="18" charset="0"/>
              </a:rPr>
              <a:t>Скрытый психологизм: 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>
                <a:solidFill>
                  <a:srgbClr val="6F5DDD"/>
                </a:solidFill>
                <a:latin typeface="Times New Roman" panose="02020603050405020304" pitchFamily="18" charset="0"/>
              </a:rPr>
              <a:t>«</a:t>
            </a:r>
            <a:r>
              <a:rPr lang="ru-RU" altLang="ru-RU" sz="4000" b="1" dirty="0">
                <a:solidFill>
                  <a:srgbClr val="6F5DDD"/>
                </a:solidFill>
                <a:latin typeface="Times New Roman" panose="02020603050405020304" pitchFamily="18" charset="0"/>
              </a:rPr>
              <a:t>Цветовое выражение» чувств</a:t>
            </a:r>
            <a:endParaRPr lang="ru-RU" altLang="ru-RU" sz="3600" dirty="0">
              <a:solidFill>
                <a:srgbClr val="6F5DDD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ru-RU" altLang="ru-RU" sz="3600" dirty="0">
              <a:solidFill>
                <a:srgbClr val="6F5DDD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>
                <a:solidFill>
                  <a:srgbClr val="CC0000"/>
                </a:solidFill>
              </a:rPr>
              <a:t>Покраснеть от  …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>
                <a:solidFill>
                  <a:srgbClr val="FF5050"/>
                </a:solidFill>
              </a:rPr>
              <a:t>Порозоветь от …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>
                <a:solidFill>
                  <a:srgbClr val="A50021"/>
                </a:solidFill>
              </a:rPr>
              <a:t>Побагроветь от …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>
                <a:solidFill>
                  <a:srgbClr val="703AAC"/>
                </a:solidFill>
              </a:rPr>
              <a:t>Просиять от…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>
                <a:solidFill>
                  <a:srgbClr val="F3D1EF"/>
                </a:solidFill>
              </a:rPr>
              <a:t>Побледнеть от …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 smtClean="0">
                <a:solidFill>
                  <a:srgbClr val="FFC000"/>
                </a:solidFill>
              </a:rPr>
              <a:t>Побелеть от…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 smtClean="0">
                <a:solidFill>
                  <a:srgbClr val="009900"/>
                </a:solidFill>
              </a:rPr>
              <a:t>Позеленеть </a:t>
            </a:r>
            <a:r>
              <a:rPr lang="ru-RU" altLang="ru-RU" sz="4000" b="1" dirty="0">
                <a:solidFill>
                  <a:srgbClr val="009900"/>
                </a:solidFill>
              </a:rPr>
              <a:t>от …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>
                <a:solidFill>
                  <a:srgbClr val="FF9900"/>
                </a:solidFill>
              </a:rPr>
              <a:t>Пожелтеть от …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>
                <a:solidFill>
                  <a:srgbClr val="3366CC"/>
                </a:solidFill>
              </a:rPr>
              <a:t>Посинеть от …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/>
              <a:t>Почернеть от …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>
                <a:solidFill>
                  <a:schemeClr val="bg2"/>
                </a:solidFill>
              </a:rPr>
              <a:t>Стать серым от …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ru-RU" altLang="ru-RU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5"/>
          <p:cNvSpPr>
            <a:spLocks noChangeArrowheads="1"/>
          </p:cNvSpPr>
          <p:nvPr/>
        </p:nvSpPr>
        <p:spPr bwMode="auto">
          <a:xfrm>
            <a:off x="2157535" y="-8792"/>
            <a:ext cx="7596188" cy="733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000" b="1" dirty="0">
                <a:solidFill>
                  <a:srgbClr val="6F5DDD"/>
                </a:solidFill>
                <a:latin typeface="Times New Roman" panose="02020603050405020304" pitchFamily="18" charset="0"/>
              </a:rPr>
              <a:t>Скрытый психологизм: 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>
                <a:solidFill>
                  <a:srgbClr val="6F5DDD"/>
                </a:solidFill>
                <a:latin typeface="Times New Roman" panose="02020603050405020304" pitchFamily="18" charset="0"/>
              </a:rPr>
              <a:t>«</a:t>
            </a:r>
            <a:r>
              <a:rPr lang="ru-RU" altLang="ru-RU" sz="4000" b="1" dirty="0">
                <a:solidFill>
                  <a:srgbClr val="6F5DDD"/>
                </a:solidFill>
                <a:latin typeface="Times New Roman" panose="02020603050405020304" pitchFamily="18" charset="0"/>
              </a:rPr>
              <a:t>Цветовое выражение» </a:t>
            </a:r>
            <a:r>
              <a:rPr lang="ru-RU" altLang="ru-RU" sz="4000" b="1" dirty="0" smtClean="0">
                <a:solidFill>
                  <a:srgbClr val="6F5DDD"/>
                </a:solidFill>
                <a:latin typeface="Times New Roman" panose="02020603050405020304" pitchFamily="18" charset="0"/>
              </a:rPr>
              <a:t>чувств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ru-RU" altLang="ru-RU" sz="3600" dirty="0">
              <a:solidFill>
                <a:srgbClr val="6F5DDD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 smtClean="0">
                <a:solidFill>
                  <a:srgbClr val="CC0000"/>
                </a:solidFill>
              </a:rPr>
              <a:t>Покраснеть </a:t>
            </a:r>
            <a:r>
              <a:rPr lang="ru-RU" altLang="ru-RU" sz="4000" b="1" dirty="0">
                <a:solidFill>
                  <a:srgbClr val="CC0000"/>
                </a:solidFill>
              </a:rPr>
              <a:t>от </a:t>
            </a:r>
            <a:r>
              <a:rPr lang="ru-RU" altLang="ru-RU" sz="4000" b="1" dirty="0" smtClean="0">
                <a:solidFill>
                  <a:srgbClr val="CC0000"/>
                </a:solidFill>
              </a:rPr>
              <a:t>стыда</a:t>
            </a:r>
            <a:endParaRPr lang="ru-RU" altLang="ru-RU" sz="4000" b="1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>
                <a:solidFill>
                  <a:srgbClr val="FF5050"/>
                </a:solidFill>
              </a:rPr>
              <a:t>Порозоветь </a:t>
            </a:r>
            <a:r>
              <a:rPr lang="ru-RU" altLang="ru-RU" sz="4000" b="1" dirty="0" smtClean="0">
                <a:solidFill>
                  <a:srgbClr val="FF5050"/>
                </a:solidFill>
              </a:rPr>
              <a:t>от смущения</a:t>
            </a:r>
            <a:endParaRPr lang="ru-RU" altLang="ru-RU" sz="4000" b="1" dirty="0">
              <a:solidFill>
                <a:srgbClr val="FF505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>
                <a:solidFill>
                  <a:srgbClr val="A50021"/>
                </a:solidFill>
              </a:rPr>
              <a:t>Побагроветь </a:t>
            </a:r>
            <a:r>
              <a:rPr lang="ru-RU" altLang="ru-RU" sz="4000" b="1" dirty="0" smtClean="0">
                <a:solidFill>
                  <a:srgbClr val="A50021"/>
                </a:solidFill>
              </a:rPr>
              <a:t>от гнева</a:t>
            </a:r>
            <a:endParaRPr lang="ru-RU" altLang="ru-RU" sz="4000" b="1" dirty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>
                <a:solidFill>
                  <a:srgbClr val="703AAC"/>
                </a:solidFill>
              </a:rPr>
              <a:t>Просиять </a:t>
            </a:r>
            <a:r>
              <a:rPr lang="ru-RU" altLang="ru-RU" sz="4000" b="1" dirty="0" smtClean="0">
                <a:solidFill>
                  <a:srgbClr val="703AAC"/>
                </a:solidFill>
              </a:rPr>
              <a:t>от счастья</a:t>
            </a:r>
            <a:endParaRPr lang="ru-RU" altLang="ru-RU" sz="4000" b="1" dirty="0">
              <a:solidFill>
                <a:srgbClr val="703AAC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>
                <a:solidFill>
                  <a:srgbClr val="F3D1EF"/>
                </a:solidFill>
              </a:rPr>
              <a:t>Побледнеть </a:t>
            </a:r>
            <a:r>
              <a:rPr lang="ru-RU" altLang="ru-RU" sz="4000" b="1" dirty="0" smtClean="0">
                <a:solidFill>
                  <a:srgbClr val="F3D1EF"/>
                </a:solidFill>
              </a:rPr>
              <a:t>от страха</a:t>
            </a:r>
            <a:endParaRPr lang="ru-RU" altLang="ru-RU" sz="4000" b="1" dirty="0">
              <a:solidFill>
                <a:srgbClr val="F3D1EF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 smtClean="0">
                <a:solidFill>
                  <a:srgbClr val="FFC000"/>
                </a:solidFill>
              </a:rPr>
              <a:t>Побелеть от ужаса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 smtClean="0">
                <a:solidFill>
                  <a:srgbClr val="009900"/>
                </a:solidFill>
              </a:rPr>
              <a:t>Позеленеть от злости</a:t>
            </a:r>
            <a:endParaRPr lang="ru-RU" altLang="ru-RU" sz="4000" b="1" dirty="0">
              <a:solidFill>
                <a:srgbClr val="00990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>
                <a:solidFill>
                  <a:srgbClr val="FF9900"/>
                </a:solidFill>
              </a:rPr>
              <a:t>Пожелтеть от </a:t>
            </a:r>
            <a:r>
              <a:rPr lang="ru-RU" altLang="ru-RU" sz="4000" b="1" dirty="0" smtClean="0">
                <a:solidFill>
                  <a:srgbClr val="FF9900"/>
                </a:solidFill>
              </a:rPr>
              <a:t>зависти</a:t>
            </a:r>
            <a:endParaRPr lang="ru-RU" altLang="ru-RU" sz="4000" b="1" dirty="0">
              <a:solidFill>
                <a:srgbClr val="FF990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>
                <a:solidFill>
                  <a:srgbClr val="3366CC"/>
                </a:solidFill>
              </a:rPr>
              <a:t>Посинеть от </a:t>
            </a:r>
            <a:r>
              <a:rPr lang="ru-RU" altLang="ru-RU" sz="4000" b="1" dirty="0" smtClean="0">
                <a:solidFill>
                  <a:srgbClr val="3366CC"/>
                </a:solidFill>
              </a:rPr>
              <a:t>холода</a:t>
            </a:r>
            <a:endParaRPr lang="ru-RU" altLang="ru-RU" sz="4000" b="1" dirty="0">
              <a:solidFill>
                <a:srgbClr val="3366CC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/>
              <a:t>Почернеть от </a:t>
            </a:r>
            <a:r>
              <a:rPr lang="ru-RU" altLang="ru-RU" sz="4000" b="1" dirty="0" smtClean="0"/>
              <a:t>горя</a:t>
            </a:r>
            <a:endParaRPr lang="ru-RU" altLang="ru-RU" sz="4000" b="1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ru-RU" altLang="ru-RU" sz="4000" b="1" dirty="0">
                <a:solidFill>
                  <a:schemeClr val="bg2"/>
                </a:solidFill>
              </a:rPr>
              <a:t>Стать серым </a:t>
            </a:r>
            <a:r>
              <a:rPr lang="ru-RU" altLang="ru-RU" sz="4000" b="1" dirty="0" smtClean="0">
                <a:solidFill>
                  <a:schemeClr val="bg2"/>
                </a:solidFill>
              </a:rPr>
              <a:t>от усталости</a:t>
            </a:r>
            <a:endParaRPr lang="ru-RU" altLang="ru-RU" sz="4000" b="1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ru-RU" altLang="ru-RU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5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626257" y="612421"/>
            <a:ext cx="5071123" cy="5987940"/>
          </a:xfrm>
        </p:spPr>
        <p:txBody>
          <a:bodyPr>
            <a:noAutofit/>
          </a:bodyPr>
          <a:lstStyle/>
          <a:p>
            <a:pPr marL="457200" indent="-457200" eaLnBrk="1" hangingPunct="1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 smtClean="0"/>
              <a:t>Глаза </a:t>
            </a:r>
            <a:r>
              <a:rPr lang="ru-RU" altLang="ru-RU" sz="2000" b="1" dirty="0"/>
              <a:t>на лоб полезли, </a:t>
            </a:r>
          </a:p>
          <a:p>
            <a:pPr marL="457200" indent="-457200" eaLnBrk="1" hangingPunct="1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 smtClean="0"/>
              <a:t>волосы </a:t>
            </a:r>
            <a:r>
              <a:rPr lang="ru-RU" altLang="ru-RU" sz="2000" b="1" dirty="0"/>
              <a:t>стали дыбом, </a:t>
            </a:r>
          </a:p>
          <a:p>
            <a:pPr marL="457200" indent="-457200" eaLnBrk="1" hangingPunct="1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/>
              <a:t>душа болит, </a:t>
            </a:r>
          </a:p>
          <a:p>
            <a:pPr marL="457200" indent="-457200" eaLnBrk="1" hangingPunct="1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/>
              <a:t>челюсть отвисла, </a:t>
            </a:r>
          </a:p>
          <a:p>
            <a:pPr marL="457200" indent="-457200" eaLnBrk="1" hangingPunct="1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/>
              <a:t>мороз по коже дерет, </a:t>
            </a:r>
          </a:p>
          <a:p>
            <a:pPr marL="457200" indent="-457200" eaLnBrk="1" hangingPunct="1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/>
              <a:t>сердце кровью обливается, </a:t>
            </a:r>
          </a:p>
          <a:p>
            <a:pPr marL="457200" indent="-457200" eaLnBrk="1" hangingPunct="1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 smtClean="0"/>
              <a:t>мурашки </a:t>
            </a:r>
            <a:r>
              <a:rPr lang="ru-RU" altLang="ru-RU" sz="2000" b="1" dirty="0"/>
              <a:t>бегают по спине, </a:t>
            </a:r>
          </a:p>
          <a:p>
            <a:pPr marL="457200" indent="-457200" eaLnBrk="1" hangingPunct="1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/>
              <a:t>кошки на сердце скребут, </a:t>
            </a:r>
          </a:p>
          <a:p>
            <a:pPr marL="457200" indent="-457200" eaLnBrk="1" hangingPunct="1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/>
              <a:t>лишиться дара речи;   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/>
              <a:t>ни жив ни мертв,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/>
              <a:t>как громом поражен</a:t>
            </a:r>
          </a:p>
          <a:p>
            <a:pPr marL="457200" indent="-457200" eaLnBrk="1" hangingPunct="1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/>
              <a:t>сердце </a:t>
            </a:r>
            <a:r>
              <a:rPr lang="ru-RU" altLang="ru-RU" sz="2000" b="1" dirty="0" smtClean="0"/>
              <a:t>замирает </a:t>
            </a:r>
            <a:endParaRPr lang="ru-RU" alt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859208" y="717858"/>
            <a:ext cx="432551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4"/>
            </a:pPr>
            <a:r>
              <a:rPr lang="ru-RU" altLang="ru-RU" sz="2000" b="1" dirty="0"/>
              <a:t>душа в пятки уходит,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4"/>
            </a:pPr>
            <a:r>
              <a:rPr lang="ru-RU" altLang="ru-RU" sz="2000" b="1" dirty="0"/>
              <a:t>в голове не укладывается,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4"/>
            </a:pPr>
            <a:r>
              <a:rPr lang="ru-RU" altLang="ru-RU" sz="2000" b="1" dirty="0" smtClean="0"/>
              <a:t>кровь </a:t>
            </a:r>
            <a:r>
              <a:rPr lang="ru-RU" altLang="ru-RU" sz="2000" b="1" dirty="0"/>
              <a:t>стынет в жилах;  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4"/>
            </a:pPr>
            <a:r>
              <a:rPr lang="ru-RU" altLang="ru-RU" sz="2000" b="1" dirty="0"/>
              <a:t>сгореть от стыда, </a:t>
            </a:r>
            <a:endParaRPr lang="ru-RU" altLang="ru-RU" sz="2000" b="1" dirty="0" smtClean="0"/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4"/>
            </a:pPr>
            <a:r>
              <a:rPr lang="ru-RU" altLang="ru-RU" sz="2000" b="1" dirty="0" smtClean="0"/>
              <a:t>дрожать как </a:t>
            </a:r>
            <a:r>
              <a:rPr lang="ru-RU" altLang="ru-RU" sz="2000" b="1" dirty="0"/>
              <a:t>осиновый лист,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4"/>
            </a:pPr>
            <a:r>
              <a:rPr lang="ru-RU" altLang="ru-RU" sz="2000" b="1" dirty="0"/>
              <a:t>ушам (глазам) не верить,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4"/>
            </a:pPr>
            <a:r>
              <a:rPr lang="ru-RU" altLang="ru-RU" sz="2000" b="1" dirty="0"/>
              <a:t>сидеть как на иголках,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4"/>
            </a:pPr>
            <a:r>
              <a:rPr lang="ru-RU" altLang="ru-RU" sz="2000" b="1" dirty="0"/>
              <a:t>принимать близко к сердцу,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4"/>
            </a:pPr>
            <a:r>
              <a:rPr lang="ru-RU" altLang="ru-RU" sz="2000" b="1" dirty="0"/>
              <a:t>сквозь землю провалиться,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4"/>
            </a:pPr>
            <a:r>
              <a:rPr lang="ru-RU" altLang="ru-RU" sz="2000" b="1" dirty="0"/>
              <a:t>не находить себе места 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64670" y="0"/>
            <a:ext cx="855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dirty="0" smtClean="0"/>
              <a:t>Назовите каждый фразеологизм одной эмоцией из предложенных : </a:t>
            </a:r>
            <a:endParaRPr lang="ru-RU" altLang="ru-RU" b="1" dirty="0"/>
          </a:p>
          <a:p>
            <a:r>
              <a:rPr lang="ru-RU" altLang="ru-RU" b="1" dirty="0"/>
              <a:t>Тревога. Страх</a:t>
            </a:r>
            <a:r>
              <a:rPr lang="ru-RU" altLang="ru-RU" b="1" dirty="0" smtClean="0"/>
              <a:t>. Стыд. Сострадание</a:t>
            </a:r>
            <a:r>
              <a:rPr lang="ru-RU" altLang="ru-RU" b="1" dirty="0"/>
              <a:t>. Удивление.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582616" y="676183"/>
            <a:ext cx="5692754" cy="6583152"/>
          </a:xfrm>
        </p:spPr>
        <p:txBody>
          <a:bodyPr>
            <a:noAutofit/>
          </a:bodyPr>
          <a:lstStyle/>
          <a:p>
            <a:pPr marL="457200" indent="-457200" eaLnBrk="1" hangingPunct="1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 smtClean="0"/>
              <a:t>Глаза </a:t>
            </a:r>
            <a:r>
              <a:rPr lang="ru-RU" altLang="ru-RU" sz="2000" b="1" dirty="0"/>
              <a:t>на лоб полезли</a:t>
            </a:r>
            <a:r>
              <a:rPr lang="ru-RU" altLang="ru-RU" sz="2000" b="1" dirty="0" smtClean="0"/>
              <a:t>,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удивление</a:t>
            </a:r>
            <a:r>
              <a:rPr lang="ru-RU" altLang="ru-RU" sz="2000" b="1" dirty="0" smtClean="0"/>
              <a:t> </a:t>
            </a:r>
            <a:endParaRPr lang="ru-RU" altLang="ru-RU" sz="2000" b="1" dirty="0"/>
          </a:p>
          <a:p>
            <a:pPr marL="457200" indent="-457200" eaLnBrk="1" hangingPunct="1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 smtClean="0"/>
              <a:t>волосы </a:t>
            </a:r>
            <a:r>
              <a:rPr lang="ru-RU" altLang="ru-RU" sz="2000" b="1" dirty="0"/>
              <a:t>стали дыбом</a:t>
            </a:r>
            <a:r>
              <a:rPr lang="ru-RU" altLang="ru-RU" sz="2000" b="1" dirty="0" smtClean="0"/>
              <a:t>,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страх</a:t>
            </a:r>
            <a:endParaRPr lang="ru-RU" altLang="ru-RU" sz="2000" b="1" dirty="0">
              <a:solidFill>
                <a:srgbClr val="FF0000"/>
              </a:solidFill>
            </a:endParaRPr>
          </a:p>
          <a:p>
            <a:pPr marL="457200" indent="-457200" eaLnBrk="1" hangingPunct="1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/>
              <a:t>душа болит,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тревога</a:t>
            </a:r>
          </a:p>
          <a:p>
            <a:pPr marL="457200" indent="-457200" eaLnBrk="1" hangingPunct="1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 smtClean="0"/>
              <a:t>челюсть </a:t>
            </a:r>
            <a:r>
              <a:rPr lang="ru-RU" altLang="ru-RU" sz="2000" b="1" dirty="0"/>
              <a:t>отвисла,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удивление</a:t>
            </a:r>
            <a:endParaRPr lang="ru-RU" altLang="ru-RU" sz="2000" b="1" dirty="0">
              <a:solidFill>
                <a:srgbClr val="FF0000"/>
              </a:solidFill>
            </a:endParaRPr>
          </a:p>
          <a:p>
            <a:pPr marL="457200" indent="-457200" eaLnBrk="1" hangingPunct="1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/>
              <a:t>мороз по коже дерет,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страх</a:t>
            </a:r>
            <a:endParaRPr lang="ru-RU" altLang="ru-RU" sz="2000" b="1" dirty="0">
              <a:solidFill>
                <a:srgbClr val="FF0000"/>
              </a:solidFill>
            </a:endParaRPr>
          </a:p>
          <a:p>
            <a:pPr marL="457200" indent="-457200" eaLnBrk="1" hangingPunct="1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/>
              <a:t>сердце кровью обливается,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сострадание</a:t>
            </a:r>
            <a:endParaRPr lang="ru-RU" altLang="ru-RU" sz="2000" b="1" dirty="0">
              <a:solidFill>
                <a:srgbClr val="FF0000"/>
              </a:solidFill>
            </a:endParaRPr>
          </a:p>
          <a:p>
            <a:pPr marL="457200" indent="-457200" eaLnBrk="1" hangingPunct="1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 smtClean="0"/>
              <a:t>мурашки </a:t>
            </a:r>
            <a:r>
              <a:rPr lang="ru-RU" altLang="ru-RU" sz="2000" b="1" dirty="0"/>
              <a:t>бегают по спине,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страх</a:t>
            </a:r>
            <a:endParaRPr lang="ru-RU" altLang="ru-RU" sz="2000" b="1" dirty="0">
              <a:solidFill>
                <a:srgbClr val="FF0000"/>
              </a:solidFill>
            </a:endParaRPr>
          </a:p>
          <a:p>
            <a:pPr marL="457200" indent="-457200" eaLnBrk="1" hangingPunct="1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/>
              <a:t>кошки на сердце скребут,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тревога</a:t>
            </a:r>
            <a:endParaRPr lang="ru-RU" altLang="ru-RU" sz="2000" b="1" dirty="0">
              <a:solidFill>
                <a:srgbClr val="FF0000"/>
              </a:solidFill>
            </a:endParaRPr>
          </a:p>
          <a:p>
            <a:pPr marL="457200" indent="-457200" eaLnBrk="1" hangingPunct="1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/>
              <a:t>лишиться дара речи</a:t>
            </a:r>
            <a:r>
              <a:rPr lang="ru-RU" altLang="ru-RU" sz="2000" b="1" dirty="0" smtClean="0"/>
              <a:t>;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страх, удивление</a:t>
            </a:r>
            <a:endParaRPr lang="ru-RU" altLang="ru-RU" sz="20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/>
              <a:t>ни жив ни мертв</a:t>
            </a:r>
            <a:r>
              <a:rPr lang="ru-RU" altLang="ru-RU" sz="2000" b="1" dirty="0" smtClean="0"/>
              <a:t>,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страх</a:t>
            </a:r>
            <a:endParaRPr lang="ru-RU" altLang="ru-RU" sz="20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/>
              <a:t>как громом </a:t>
            </a:r>
            <a:r>
              <a:rPr lang="ru-RU" altLang="ru-RU" sz="2000" b="1" dirty="0" smtClean="0"/>
              <a:t>поражен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удивление</a:t>
            </a:r>
            <a:endParaRPr lang="ru-RU" altLang="ru-RU" sz="2000" b="1" dirty="0">
              <a:solidFill>
                <a:srgbClr val="FF0000"/>
              </a:solidFill>
            </a:endParaRPr>
          </a:p>
          <a:p>
            <a:pPr marL="457200" indent="-457200" eaLnBrk="1" hangingPunct="1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ru-RU" altLang="ru-RU" sz="2000" b="1" dirty="0"/>
              <a:t>сердце </a:t>
            </a:r>
            <a:r>
              <a:rPr lang="ru-RU" altLang="ru-RU" sz="2000" b="1" dirty="0" smtClean="0"/>
              <a:t>замирает тревога,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страх</a:t>
            </a:r>
            <a:endParaRPr lang="ru-RU" altLang="ru-RU" sz="20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8839" y="840949"/>
            <a:ext cx="6063161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4"/>
            </a:pPr>
            <a:r>
              <a:rPr lang="ru-RU" altLang="ru-RU" sz="2000" b="1" dirty="0"/>
              <a:t>душа в пятки уходит,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страх</a:t>
            </a:r>
            <a:endParaRPr lang="ru-RU" altLang="ru-RU" sz="20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4"/>
            </a:pPr>
            <a:r>
              <a:rPr lang="ru-RU" altLang="ru-RU" sz="2000" b="1" dirty="0"/>
              <a:t>в голове не укладывается,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удивление</a:t>
            </a:r>
            <a:endParaRPr lang="ru-RU" altLang="ru-RU" sz="20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4"/>
            </a:pPr>
            <a:r>
              <a:rPr lang="ru-RU" altLang="ru-RU" sz="2000" b="1" dirty="0" smtClean="0"/>
              <a:t>кровь </a:t>
            </a:r>
            <a:r>
              <a:rPr lang="ru-RU" altLang="ru-RU" sz="2000" b="1" dirty="0"/>
              <a:t>стынет в жилах;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страх</a:t>
            </a:r>
            <a:r>
              <a:rPr lang="ru-RU" altLang="ru-RU" sz="2000" b="1" dirty="0" smtClean="0"/>
              <a:t>  </a:t>
            </a:r>
            <a:endParaRPr lang="ru-RU" altLang="ru-RU" sz="2000" b="1" dirty="0"/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4"/>
            </a:pPr>
            <a:r>
              <a:rPr lang="ru-RU" altLang="ru-RU" sz="2000" b="1" dirty="0"/>
              <a:t>сгореть от стыда,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стыд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4"/>
            </a:pPr>
            <a:r>
              <a:rPr lang="ru-RU" altLang="ru-RU" sz="2000" b="1" dirty="0" smtClean="0"/>
              <a:t>дрожать как </a:t>
            </a:r>
            <a:r>
              <a:rPr lang="ru-RU" altLang="ru-RU" sz="2000" b="1" dirty="0"/>
              <a:t>осиновый лист</a:t>
            </a:r>
            <a:r>
              <a:rPr lang="ru-RU" altLang="ru-RU" sz="2000" b="1" dirty="0" smtClean="0"/>
              <a:t>,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страх </a:t>
            </a:r>
            <a:endParaRPr lang="ru-RU" altLang="ru-RU" sz="20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4"/>
            </a:pPr>
            <a:r>
              <a:rPr lang="ru-RU" altLang="ru-RU" sz="2000" b="1" dirty="0"/>
              <a:t>ушам (глазам) не верить,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удивление</a:t>
            </a:r>
            <a:endParaRPr lang="ru-RU" altLang="ru-RU" sz="20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4"/>
            </a:pPr>
            <a:r>
              <a:rPr lang="ru-RU" altLang="ru-RU" sz="2000" b="1" dirty="0"/>
              <a:t>сидеть как на иголках,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тревога</a:t>
            </a:r>
            <a:endParaRPr lang="ru-RU" altLang="ru-RU" sz="20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4"/>
            </a:pPr>
            <a:r>
              <a:rPr lang="ru-RU" altLang="ru-RU" sz="2000" b="1" dirty="0"/>
              <a:t>принимать близко к сердцу,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сострадание</a:t>
            </a:r>
            <a:endParaRPr lang="ru-RU" altLang="ru-RU" sz="20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4"/>
            </a:pPr>
            <a:r>
              <a:rPr lang="ru-RU" altLang="ru-RU" sz="2000" b="1" dirty="0"/>
              <a:t>сквозь землю провалиться</a:t>
            </a:r>
            <a:r>
              <a:rPr lang="ru-RU" altLang="ru-RU" sz="2000" b="1" dirty="0" smtClean="0"/>
              <a:t>,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стыд</a:t>
            </a:r>
            <a:r>
              <a:rPr lang="ru-RU" altLang="ru-RU" sz="2000" b="1" dirty="0" smtClean="0"/>
              <a:t> </a:t>
            </a:r>
            <a:endParaRPr lang="ru-RU" altLang="ru-RU" sz="2000" b="1" dirty="0"/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4"/>
            </a:pPr>
            <a:r>
              <a:rPr lang="ru-RU" altLang="ru-RU" sz="2000" b="1" dirty="0"/>
              <a:t>не находить себе места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тревога</a:t>
            </a:r>
            <a:endParaRPr lang="ru-RU" altLang="ru-RU" sz="2000" b="1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64670" y="0"/>
            <a:ext cx="855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b="1" dirty="0" smtClean="0"/>
              <a:t>Назовите каждый фразеологизм одной эмоцией из предложенных: </a:t>
            </a:r>
            <a:endParaRPr lang="ru-RU" altLang="ru-RU" b="1" dirty="0"/>
          </a:p>
          <a:p>
            <a:r>
              <a:rPr lang="ru-RU" altLang="ru-RU" b="1" dirty="0"/>
              <a:t>Тревога. Страх</a:t>
            </a:r>
            <a:r>
              <a:rPr lang="ru-RU" altLang="ru-RU" b="1" dirty="0" smtClean="0"/>
              <a:t>. Стыд. </a:t>
            </a:r>
            <a:r>
              <a:rPr lang="ru-RU" altLang="ru-RU" b="1" dirty="0"/>
              <a:t>Сострадание. Удивление.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21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Заголовок 1"/>
          <p:cNvSpPr>
            <a:spLocks noGrp="1"/>
          </p:cNvSpPr>
          <p:nvPr>
            <p:ph type="title"/>
          </p:nvPr>
        </p:nvSpPr>
        <p:spPr>
          <a:xfrm>
            <a:off x="2424113" y="0"/>
            <a:ext cx="7772400" cy="1403350"/>
          </a:xfrm>
        </p:spPr>
        <p:txBody>
          <a:bodyPr/>
          <a:lstStyle/>
          <a:p>
            <a:r>
              <a:rPr lang="ru-RU" altLang="ru-RU" b="1" i="1" smtClean="0"/>
              <a:t>ОПРЕДЕЛИТЕ ЧУВСТВА:</a:t>
            </a:r>
          </a:p>
        </p:txBody>
      </p:sp>
      <p:sp>
        <p:nvSpPr>
          <p:cNvPr id="22531" name="Текст 2"/>
          <p:cNvSpPr>
            <a:spLocks noGrp="1"/>
          </p:cNvSpPr>
          <p:nvPr>
            <p:ph type="body" sz="half" idx="1"/>
          </p:nvPr>
        </p:nvSpPr>
        <p:spPr>
          <a:xfrm>
            <a:off x="342900" y="527538"/>
            <a:ext cx="9988062" cy="622495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ru-RU" sz="2600" b="1" dirty="0"/>
              <a:t>Неприятное ощущение о предстоящем зле, которое может погубить нас или причинить нам неприятность </a:t>
            </a:r>
            <a:r>
              <a:rPr lang="ru-RU" sz="2600" dirty="0"/>
              <a:t>(</a:t>
            </a:r>
            <a:r>
              <a:rPr lang="ru-RU" sz="2600" i="1" dirty="0"/>
              <a:t>Аристотель</a:t>
            </a:r>
            <a:r>
              <a:rPr lang="ru-RU" sz="2600" dirty="0"/>
              <a:t>) </a:t>
            </a:r>
            <a:r>
              <a:rPr lang="ru-RU" sz="2600" dirty="0" smtClean="0"/>
              <a:t>– </a:t>
            </a:r>
            <a:r>
              <a:rPr lang="ru-RU" sz="2600" b="1" i="1" dirty="0" smtClean="0"/>
              <a:t>     </a:t>
            </a:r>
            <a:endParaRPr lang="ru-RU" sz="2600" b="1" i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600" b="1" dirty="0" smtClean="0">
                <a:solidFill>
                  <a:schemeClr val="accent6">
                    <a:lumMod val="50000"/>
                  </a:schemeClr>
                </a:solidFill>
              </a:rPr>
              <a:t>Печаль при виде бедствия, которое постигает человека, этого не заслуживающего </a:t>
            </a:r>
            <a:r>
              <a:rPr lang="ru-RU" sz="2600" dirty="0" smtClean="0"/>
              <a:t>(</a:t>
            </a:r>
            <a:r>
              <a:rPr lang="ru-RU" sz="2600" i="1" dirty="0" smtClean="0"/>
              <a:t>Аристотель</a:t>
            </a:r>
            <a:r>
              <a:rPr lang="ru-RU" sz="2600" dirty="0" smtClean="0"/>
              <a:t>) –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ru-RU" sz="2600" dirty="0" smtClean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600" b="1" dirty="0" smtClean="0"/>
              <a:t>Желание </a:t>
            </a:r>
            <a:r>
              <a:rPr lang="ru-RU" sz="2600" b="1" dirty="0"/>
              <a:t>кому-нибудь того, что считаешь благом, ради него, а не ради самого себя </a:t>
            </a:r>
            <a:r>
              <a:rPr lang="ru-RU" sz="2600" dirty="0"/>
              <a:t>(</a:t>
            </a:r>
            <a:r>
              <a:rPr lang="ru-RU" sz="2600" i="1" dirty="0"/>
              <a:t>Аристотель</a:t>
            </a:r>
            <a:r>
              <a:rPr lang="ru-RU" sz="2600" dirty="0"/>
              <a:t>)   </a:t>
            </a:r>
            <a:r>
              <a:rPr lang="ru-RU" sz="2600" dirty="0" smtClean="0"/>
              <a:t>-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  <a:defRPr/>
            </a:pPr>
            <a:endParaRPr lang="ru-RU" sz="26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600" b="1" i="1" dirty="0">
                <a:solidFill>
                  <a:srgbClr val="FF0000"/>
                </a:solidFill>
              </a:rPr>
              <a:t>    </a:t>
            </a:r>
            <a:r>
              <a:rPr lang="ru-RU" sz="2600" b="1" dirty="0">
                <a:solidFill>
                  <a:schemeClr val="accent6">
                    <a:lumMod val="50000"/>
                  </a:schemeClr>
                </a:solidFill>
              </a:rPr>
              <a:t>Смущение по поводу зол, которые, как представляется, влекут за собой бесчестье</a:t>
            </a:r>
            <a:r>
              <a:rPr lang="ru-RU" sz="2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600" dirty="0"/>
              <a:t>(</a:t>
            </a:r>
            <a:r>
              <a:rPr lang="ru-RU" sz="2600" i="1" dirty="0"/>
              <a:t>Аристотель</a:t>
            </a:r>
            <a:r>
              <a:rPr lang="ru-RU" sz="2600" dirty="0"/>
              <a:t>) </a:t>
            </a:r>
            <a:r>
              <a:rPr lang="ru-RU" sz="2600" dirty="0" smtClean="0"/>
              <a:t>–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ru-RU" sz="26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600" b="1" dirty="0" smtClean="0"/>
              <a:t>Скорбь </a:t>
            </a:r>
            <a:r>
              <a:rPr lang="ru-RU" sz="2600" b="1" dirty="0"/>
              <a:t>о благополучии ближнего </a:t>
            </a:r>
            <a:r>
              <a:rPr lang="ru-RU" sz="2600" dirty="0"/>
              <a:t>(</a:t>
            </a:r>
            <a:r>
              <a:rPr lang="ru-RU" sz="2600" i="1" dirty="0"/>
              <a:t>Василий </a:t>
            </a:r>
            <a:r>
              <a:rPr lang="ru-RU" sz="2600" i="1" dirty="0" smtClean="0"/>
              <a:t>Великий, архиепископ</a:t>
            </a:r>
            <a:r>
              <a:rPr lang="ru-RU" sz="2600" dirty="0" smtClean="0"/>
              <a:t>) -</a:t>
            </a:r>
            <a:r>
              <a:rPr lang="ru-RU" sz="2600" b="1" i="1" dirty="0" smtClean="0">
                <a:solidFill>
                  <a:srgbClr val="FF0000"/>
                </a:solidFill>
              </a:rPr>
              <a:t>                                                                                    </a:t>
            </a:r>
            <a:endParaRPr lang="ru-RU" sz="2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600" b="1" dirty="0">
                <a:solidFill>
                  <a:schemeClr val="accent6">
                    <a:lumMod val="50000"/>
                  </a:schemeClr>
                </a:solidFill>
              </a:rPr>
              <a:t>Жалость к себе, соединенная с претензией к другому </a:t>
            </a:r>
            <a:r>
              <a:rPr lang="ru-RU" sz="2600" dirty="0"/>
              <a:t>(лингвист </a:t>
            </a:r>
            <a:r>
              <a:rPr lang="ru-RU" sz="2600" i="1" dirty="0"/>
              <a:t>Анна Зализняк) </a:t>
            </a:r>
            <a:r>
              <a:rPr lang="ru-RU" sz="2600" i="1" dirty="0" smtClean="0"/>
              <a:t>-</a:t>
            </a:r>
            <a:r>
              <a:rPr lang="ru-RU" sz="2600" b="1" i="1" dirty="0" smtClean="0">
                <a:solidFill>
                  <a:srgbClr val="FF0000"/>
                </a:solidFill>
              </a:rPr>
              <a:t>                                                   </a:t>
            </a:r>
            <a:endParaRPr lang="ru-RU" sz="2600" b="1" i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600" b="1" dirty="0" smtClean="0"/>
              <a:t>Смесь </a:t>
            </a:r>
            <a:r>
              <a:rPr lang="ru-RU" sz="2600" b="1" dirty="0"/>
              <a:t>страха и уважения </a:t>
            </a:r>
            <a:r>
              <a:rPr lang="ru-RU" sz="2600" dirty="0"/>
              <a:t>(</a:t>
            </a:r>
            <a:r>
              <a:rPr lang="ru-RU" sz="2600" i="1" dirty="0" err="1"/>
              <a:t>В.Даль</a:t>
            </a:r>
            <a:r>
              <a:rPr lang="ru-RU" sz="2600" dirty="0"/>
              <a:t>) </a:t>
            </a:r>
            <a:r>
              <a:rPr lang="ru-RU" sz="2600" dirty="0" smtClean="0"/>
              <a:t>-</a:t>
            </a:r>
            <a:endParaRPr lang="ru-RU" sz="2400" dirty="0"/>
          </a:p>
          <a:p>
            <a:pPr>
              <a:defRPr/>
            </a:pP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97197806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9" name="Picture 5" descr="Картинка 2 из 6400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8" y="86166"/>
            <a:ext cx="8280400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1949" y="-1298"/>
            <a:ext cx="1868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1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7095" y="-96714"/>
            <a:ext cx="1868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9522" y="-82110"/>
            <a:ext cx="1868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1846" y="2626221"/>
            <a:ext cx="1868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7568" y="2644412"/>
            <a:ext cx="1868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3290" y="2626222"/>
            <a:ext cx="1868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06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Заголовок 1"/>
          <p:cNvSpPr>
            <a:spLocks noGrp="1"/>
          </p:cNvSpPr>
          <p:nvPr>
            <p:ph type="title"/>
          </p:nvPr>
        </p:nvSpPr>
        <p:spPr>
          <a:xfrm>
            <a:off x="2424113" y="0"/>
            <a:ext cx="7772400" cy="1403350"/>
          </a:xfrm>
        </p:spPr>
        <p:txBody>
          <a:bodyPr/>
          <a:lstStyle/>
          <a:p>
            <a:r>
              <a:rPr lang="ru-RU" altLang="ru-RU" b="1" i="1" smtClean="0"/>
              <a:t>ОПРЕДЕЛИТЕ ЧУВСТВА:</a:t>
            </a:r>
          </a:p>
        </p:txBody>
      </p:sp>
      <p:sp>
        <p:nvSpPr>
          <p:cNvPr id="22531" name="Текст 2"/>
          <p:cNvSpPr>
            <a:spLocks noGrp="1"/>
          </p:cNvSpPr>
          <p:nvPr>
            <p:ph type="body" sz="half" idx="1"/>
          </p:nvPr>
        </p:nvSpPr>
        <p:spPr>
          <a:xfrm>
            <a:off x="342900" y="527538"/>
            <a:ext cx="10084777" cy="622495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ru-RU" sz="2600" b="1" dirty="0"/>
              <a:t>Неприятное ощущение о предстоящем зле, которое может погубить нас или причинить нам неприятность </a:t>
            </a:r>
            <a:r>
              <a:rPr lang="ru-RU" sz="2600" dirty="0"/>
              <a:t>(</a:t>
            </a:r>
            <a:r>
              <a:rPr lang="ru-RU" sz="2600" i="1" dirty="0"/>
              <a:t>Аристотель</a:t>
            </a:r>
            <a:r>
              <a:rPr lang="ru-RU" sz="2600" dirty="0"/>
              <a:t>) </a:t>
            </a:r>
            <a:r>
              <a:rPr lang="ru-RU" sz="2600" dirty="0" smtClean="0"/>
              <a:t>– </a:t>
            </a:r>
            <a:r>
              <a:rPr lang="ru-RU" sz="2600" b="1" i="1" dirty="0" smtClean="0">
                <a:solidFill>
                  <a:srgbClr val="FF0000"/>
                </a:solidFill>
              </a:rPr>
              <a:t>СТРАХ</a:t>
            </a:r>
            <a:r>
              <a:rPr lang="ru-RU" sz="2600" b="1" i="1" dirty="0" smtClean="0"/>
              <a:t>                       </a:t>
            </a:r>
            <a:endParaRPr lang="ru-RU" sz="2600" b="1" i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600" b="1" dirty="0" smtClean="0">
                <a:solidFill>
                  <a:schemeClr val="accent6">
                    <a:lumMod val="50000"/>
                  </a:schemeClr>
                </a:solidFill>
              </a:rPr>
              <a:t>Печаль </a:t>
            </a:r>
            <a:r>
              <a:rPr lang="ru-RU" sz="2600" b="1" dirty="0">
                <a:solidFill>
                  <a:schemeClr val="accent6">
                    <a:lumMod val="50000"/>
                  </a:schemeClr>
                </a:solidFill>
              </a:rPr>
              <a:t>при виде бедствия, которое постигает человека, этого не заслуживающего </a:t>
            </a:r>
            <a:r>
              <a:rPr lang="ru-RU" sz="2600" dirty="0"/>
              <a:t>(</a:t>
            </a:r>
            <a:r>
              <a:rPr lang="ru-RU" sz="2600" i="1" dirty="0"/>
              <a:t>Аристотель</a:t>
            </a:r>
            <a:r>
              <a:rPr lang="ru-RU" sz="2600" dirty="0"/>
              <a:t>) </a:t>
            </a:r>
            <a:r>
              <a:rPr lang="ru-RU" sz="2600" dirty="0" smtClean="0"/>
              <a:t>–</a:t>
            </a:r>
            <a:r>
              <a:rPr lang="ru-RU" sz="2600" b="1" i="1" dirty="0">
                <a:solidFill>
                  <a:srgbClr val="FF0000"/>
                </a:solidFill>
              </a:rPr>
              <a:t>СОСТРАДАНИЕ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ru-RU" sz="2600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2600" b="1" dirty="0" smtClean="0"/>
              <a:t>Желание </a:t>
            </a:r>
            <a:r>
              <a:rPr lang="ru-RU" sz="2600" b="1" dirty="0"/>
              <a:t>кому-нибудь того, что считаешь благом, ради него, а не ради самого себя </a:t>
            </a:r>
            <a:r>
              <a:rPr lang="ru-RU" sz="2600" dirty="0"/>
              <a:t>(</a:t>
            </a:r>
            <a:r>
              <a:rPr lang="ru-RU" sz="2600" i="1" dirty="0"/>
              <a:t>Аристотель</a:t>
            </a:r>
            <a:r>
              <a:rPr lang="ru-RU" sz="2600" dirty="0"/>
              <a:t>)   - </a:t>
            </a:r>
            <a:r>
              <a:rPr lang="ru-RU" sz="2600" dirty="0" smtClean="0">
                <a:solidFill>
                  <a:srgbClr val="FF0000"/>
                </a:solidFill>
              </a:rPr>
              <a:t>ЛЮБОВЬ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  <a:defRPr/>
            </a:pPr>
            <a:endParaRPr lang="ru-RU" sz="26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600" b="1" dirty="0" smtClean="0">
                <a:solidFill>
                  <a:schemeClr val="accent6">
                    <a:lumMod val="50000"/>
                  </a:schemeClr>
                </a:solidFill>
              </a:rPr>
              <a:t>Смущение </a:t>
            </a:r>
            <a:r>
              <a:rPr lang="ru-RU" sz="2600" b="1" dirty="0">
                <a:solidFill>
                  <a:schemeClr val="accent6">
                    <a:lumMod val="50000"/>
                  </a:schemeClr>
                </a:solidFill>
              </a:rPr>
              <a:t>по поводу зол, которые, как представляется, влекут за собой бесчестье</a:t>
            </a:r>
            <a:r>
              <a:rPr lang="ru-RU" sz="2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600" dirty="0"/>
              <a:t>(</a:t>
            </a:r>
            <a:r>
              <a:rPr lang="ru-RU" sz="2600" i="1" dirty="0"/>
              <a:t>Аристотель</a:t>
            </a:r>
            <a:r>
              <a:rPr lang="ru-RU" sz="2600" dirty="0"/>
              <a:t>) </a:t>
            </a:r>
            <a:r>
              <a:rPr lang="ru-RU" sz="2600" dirty="0" smtClean="0"/>
              <a:t>- </a:t>
            </a:r>
            <a:r>
              <a:rPr lang="ru-RU" sz="2600" b="1" i="1" dirty="0" smtClean="0">
                <a:solidFill>
                  <a:srgbClr val="FF0000"/>
                </a:solidFill>
              </a:rPr>
              <a:t>СТЫД</a:t>
            </a:r>
            <a:endParaRPr lang="ru-RU" sz="2600" b="1" i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ru-RU" sz="26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600" b="1" dirty="0" smtClean="0"/>
              <a:t>Скорбь </a:t>
            </a:r>
            <a:r>
              <a:rPr lang="ru-RU" sz="2600" b="1" dirty="0"/>
              <a:t>о благополучии ближнего </a:t>
            </a:r>
            <a:r>
              <a:rPr lang="ru-RU" sz="2600" dirty="0"/>
              <a:t>(</a:t>
            </a:r>
            <a:r>
              <a:rPr lang="ru-RU" sz="2600" i="1" dirty="0"/>
              <a:t>Василий </a:t>
            </a:r>
            <a:r>
              <a:rPr lang="ru-RU" sz="2600" i="1" dirty="0" smtClean="0"/>
              <a:t>Великий, архиепископ</a:t>
            </a:r>
            <a:r>
              <a:rPr lang="ru-RU" sz="2600" dirty="0" smtClean="0"/>
              <a:t>) </a:t>
            </a:r>
            <a:r>
              <a:rPr lang="ru-RU" sz="2600" dirty="0"/>
              <a:t>- </a:t>
            </a:r>
            <a:r>
              <a:rPr lang="ru-RU" sz="2600" b="1" i="1" dirty="0" smtClean="0">
                <a:solidFill>
                  <a:srgbClr val="FF0000"/>
                </a:solidFill>
              </a:rPr>
              <a:t>ЗАВИСТЬ                                                                                    </a:t>
            </a:r>
            <a:endParaRPr lang="ru-RU" sz="2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600" b="1" dirty="0">
                <a:solidFill>
                  <a:schemeClr val="accent6">
                    <a:lumMod val="50000"/>
                  </a:schemeClr>
                </a:solidFill>
              </a:rPr>
              <a:t>Жалость к себе, соединенная с претензией к другому </a:t>
            </a:r>
            <a:r>
              <a:rPr lang="ru-RU" sz="2600" dirty="0"/>
              <a:t>(лингвист </a:t>
            </a:r>
            <a:r>
              <a:rPr lang="ru-RU" sz="2600" i="1" dirty="0"/>
              <a:t>Анна Зализняк) </a:t>
            </a:r>
            <a:r>
              <a:rPr lang="ru-RU" sz="2600" i="1" dirty="0" smtClean="0"/>
              <a:t>- </a:t>
            </a:r>
            <a:r>
              <a:rPr lang="ru-RU" sz="2600" b="1" i="1" dirty="0" smtClean="0">
                <a:solidFill>
                  <a:srgbClr val="FF0000"/>
                </a:solidFill>
              </a:rPr>
              <a:t>ОБИДА                                                    </a:t>
            </a:r>
            <a:endParaRPr lang="ru-RU" sz="2600" b="1" i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600" b="1" dirty="0"/>
              <a:t>Смесь страха и уважения </a:t>
            </a:r>
            <a:r>
              <a:rPr lang="ru-RU" sz="2600" dirty="0"/>
              <a:t>(</a:t>
            </a:r>
            <a:r>
              <a:rPr lang="ru-RU" sz="2600" i="1" dirty="0" err="1"/>
              <a:t>В.Даль</a:t>
            </a:r>
            <a:r>
              <a:rPr lang="ru-RU" sz="2600" dirty="0"/>
              <a:t>) </a:t>
            </a:r>
            <a:r>
              <a:rPr lang="ru-RU" sz="2600" dirty="0" smtClean="0"/>
              <a:t>- </a:t>
            </a:r>
            <a:r>
              <a:rPr lang="ru-RU" sz="2600" b="1" i="1" dirty="0" smtClean="0">
                <a:solidFill>
                  <a:srgbClr val="FF0000"/>
                </a:solidFill>
              </a:rPr>
              <a:t>БЛАГОГОВЕНИЕ</a:t>
            </a:r>
            <a:endParaRPr lang="ru-RU" sz="2600" b="1" i="1" dirty="0">
              <a:solidFill>
                <a:srgbClr val="FF0000"/>
              </a:solidFill>
            </a:endParaRPr>
          </a:p>
          <a:p>
            <a:pPr>
              <a:defRPr/>
            </a:pPr>
            <a:endParaRPr lang="ru-RU" sz="2400" dirty="0"/>
          </a:p>
          <a:p>
            <a:pPr>
              <a:defRPr/>
            </a:pP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1999028379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5288" y="75711"/>
            <a:ext cx="8204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4000" b="1" dirty="0">
                <a:solidFill>
                  <a:srgbClr val="703AAC"/>
                </a:solidFill>
                <a:cs typeface="Times New Roman" panose="02020603050405020304" pitchFamily="18" charset="0"/>
              </a:rPr>
              <a:t>Составьте </a:t>
            </a:r>
            <a:r>
              <a:rPr lang="ru-RU" altLang="ru-RU" sz="2400" b="1" dirty="0">
                <a:solidFill>
                  <a:srgbClr val="703AAC"/>
                </a:solidFill>
                <a:cs typeface="Times New Roman" panose="02020603050405020304" pitchFamily="18" charset="0"/>
              </a:rPr>
              <a:t/>
            </a:r>
            <a:br>
              <a:rPr lang="ru-RU" altLang="ru-RU" sz="2400" b="1" dirty="0">
                <a:solidFill>
                  <a:srgbClr val="703AAC"/>
                </a:solidFill>
                <a:cs typeface="Times New Roman" panose="02020603050405020304" pitchFamily="18" charset="0"/>
              </a:rPr>
            </a:br>
            <a:r>
              <a:rPr lang="ru-RU" altLang="ru-RU" sz="2400" b="1" dirty="0">
                <a:solidFill>
                  <a:srgbClr val="703AAC"/>
                </a:solidFill>
                <a:cs typeface="Times New Roman" panose="02020603050405020304" pitchFamily="18" charset="0"/>
              </a:rPr>
              <a:t>МЕТАФОРИЧЕСКИЙ ПОРТРЕТ ЧУВСТВА (состояния)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305287" y="1063872"/>
            <a:ext cx="9392627" cy="229479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7200" dirty="0">
                <a:latin typeface="Times New Roman" panose="02020603050405020304" pitchFamily="18" charset="0"/>
              </a:rPr>
              <a:t> </a:t>
            </a:r>
            <a:r>
              <a:rPr lang="ru-RU" altLang="ru-RU" sz="6600" dirty="0">
                <a:latin typeface="Times New Roman" panose="02020603050405020304" pitchFamily="18" charset="0"/>
              </a:rPr>
              <a:t>радость, обида, гнев, стыд, восторг, страх, жалость</a:t>
            </a:r>
            <a:r>
              <a:rPr lang="ru-RU" altLang="ru-RU" sz="6600" dirty="0" smtClean="0">
                <a:latin typeface="Times New Roman" panose="02020603050405020304" pitchFamily="18" charset="0"/>
              </a:rPr>
              <a:t>, одиночество</a:t>
            </a:r>
            <a:r>
              <a:rPr lang="ru-RU" altLang="ru-RU" sz="6600" dirty="0">
                <a:latin typeface="Times New Roman" panose="02020603050405020304" pitchFamily="18" charset="0"/>
              </a:rPr>
              <a:t>, дружба, любовь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4265" y="3288323"/>
            <a:ext cx="8065964" cy="3569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ru-RU" sz="4800" b="1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4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огонь, луч, пожар, жжение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4800" b="1" dirty="0" smtClean="0">
                <a:latin typeface="Times New Roman" panose="02020603050405020304" pitchFamily="18" charset="0"/>
              </a:rPr>
              <a:t> </a:t>
            </a:r>
            <a:r>
              <a:rPr lang="ru-RU" altLang="ru-RU" sz="4800" b="1" dirty="0" smtClean="0">
                <a:solidFill>
                  <a:srgbClr val="3366CC"/>
                </a:solidFill>
                <a:latin typeface="Times New Roman" panose="02020603050405020304" pitchFamily="18" charset="0"/>
              </a:rPr>
              <a:t>воздух, простор, ветер, дым, полёт, запах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4800" b="1" dirty="0" smtClean="0">
                <a:latin typeface="Times New Roman" panose="02020603050405020304" pitchFamily="18" charset="0"/>
              </a:rPr>
              <a:t> </a:t>
            </a:r>
            <a:r>
              <a:rPr lang="ru-RU" altLang="ru-RU" sz="4800" b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море, река, ручей, болото, напиток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4800" b="1" dirty="0" smtClean="0">
                <a:latin typeface="Times New Roman" panose="02020603050405020304" pitchFamily="18" charset="0"/>
              </a:rPr>
              <a:t> ущелье, гора, лабиринт,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4800" b="1" dirty="0" smtClean="0">
                <a:solidFill>
                  <a:srgbClr val="6F5DDD"/>
                </a:solidFill>
                <a:latin typeface="Times New Roman" panose="02020603050405020304" pitchFamily="18" charset="0"/>
              </a:rPr>
              <a:t>холод, мороз, лёд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ru-RU" sz="4800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4756" y="2871662"/>
            <a:ext cx="82042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ru-RU" altLang="ru-RU" sz="4000" b="1" smtClean="0">
                <a:solidFill>
                  <a:srgbClr val="703AAC"/>
                </a:solidFill>
                <a:cs typeface="Times New Roman" panose="02020603050405020304" pitchFamily="18" charset="0"/>
              </a:rPr>
              <a:t>Воспользуйтесь метафорами</a:t>
            </a:r>
            <a:endParaRPr lang="ru-RU" altLang="ru-RU" sz="2400" b="1" dirty="0">
              <a:solidFill>
                <a:srgbClr val="703AAC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3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550" y="260350"/>
            <a:ext cx="7772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400" b="1" dirty="0">
                <a:solidFill>
                  <a:srgbClr val="703AAC"/>
                </a:solidFill>
                <a:cs typeface="Times New Roman" panose="02020603050405020304" pitchFamily="18" charset="0"/>
              </a:rPr>
              <a:t>МЕТАФОРИЧЕСКИЕ ПОРТРЕТЫ ЧУВСТВ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1850"/>
            <a:ext cx="9036050" cy="51498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ru-RU" alt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Обида</a:t>
            </a:r>
            <a:r>
              <a:rPr lang="ru-RU" alt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как лабиринт. Ты совершенно один, ты растерян, заперт в своей душевной боли, но ты ищешь свет, ищешь выход.</a:t>
            </a:r>
            <a:endParaRPr lang="ru-RU" altLang="ru-RU" sz="30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ru-RU" alt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</a:t>
            </a: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слушаю водопад </a:t>
            </a:r>
            <a:r>
              <a:rPr lang="ru-RU" alt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одиночества</a:t>
            </a: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3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подвалах </a:t>
            </a:r>
            <a:r>
              <a:rPr lang="ru-RU" alt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зависти</a:t>
            </a: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темно, страшно и нет выхода.</a:t>
            </a:r>
            <a:endParaRPr lang="ru-RU" altLang="ru-RU" sz="3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ru-RU" alt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Радость</a:t>
            </a: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чувство, которое заводит двигатель </a:t>
            </a:r>
            <a:r>
              <a:rPr lang="ru-RU" alt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веселья</a:t>
            </a: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открывает все клапаны </a:t>
            </a:r>
            <a:r>
              <a:rPr lang="ru-RU" alt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счастья,</a:t>
            </a: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подключает провода </a:t>
            </a:r>
            <a:r>
              <a:rPr lang="ru-RU" alt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удовольствия,</a:t>
            </a: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заправляет бак </a:t>
            </a:r>
            <a:r>
              <a:rPr lang="ru-RU" alt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энергии</a:t>
            </a: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двигает поршни </a:t>
            </a:r>
            <a:r>
              <a:rPr lang="ru-RU" alt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мечты. </a:t>
            </a:r>
            <a:endParaRPr lang="ru-RU" altLang="ru-RU" sz="3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ru-RU" altLang="ru-RU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ru-RU" altLang="ru-RU" sz="2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77813"/>
            <a:ext cx="7772400" cy="558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800" b="1">
                <a:solidFill>
                  <a:srgbClr val="6F5DDD"/>
                </a:solidFill>
              </a:rPr>
              <a:t>                     Кардиограмма эмоций</a:t>
            </a:r>
            <a:r>
              <a:rPr lang="ru-RU" altLang="ru-RU" sz="3800">
                <a:solidFill>
                  <a:srgbClr val="6F5DDD"/>
                </a:solidFill>
              </a:rPr>
              <a:t/>
            </a:r>
            <a:br>
              <a:rPr lang="ru-RU" altLang="ru-RU" sz="3800">
                <a:solidFill>
                  <a:srgbClr val="6F5DDD"/>
                </a:solidFill>
              </a:rPr>
            </a:br>
            <a:endParaRPr lang="ru-RU" altLang="ru-RU" sz="3800">
              <a:solidFill>
                <a:srgbClr val="6F5DDD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6848" y="80231"/>
            <a:ext cx="8893175" cy="68580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ru-RU" altLang="ru-RU" sz="2200" b="1" dirty="0">
                <a:solidFill>
                  <a:schemeClr val="accent2"/>
                </a:solidFill>
              </a:rPr>
              <a:t>блаженство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ru-RU" altLang="ru-RU" sz="2200" b="1" dirty="0" smtClean="0">
                <a:solidFill>
                  <a:schemeClr val="accent2"/>
                </a:solidFill>
              </a:rPr>
              <a:t>счастье</a:t>
            </a:r>
            <a:endParaRPr lang="ru-RU" altLang="ru-RU" sz="2200" b="1" dirty="0">
              <a:solidFill>
                <a:schemeClr val="accent2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ru-RU" altLang="ru-RU" sz="2200" b="1" dirty="0">
                <a:solidFill>
                  <a:schemeClr val="accent2"/>
                </a:solidFill>
              </a:rPr>
              <a:t>ликование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ru-RU" altLang="ru-RU" sz="2200" b="1" dirty="0">
                <a:solidFill>
                  <a:schemeClr val="accent2"/>
                </a:solidFill>
              </a:rPr>
              <a:t>восторг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ru-RU" altLang="ru-RU" sz="2200" b="1" dirty="0">
                <a:solidFill>
                  <a:schemeClr val="accent2"/>
                </a:solidFill>
              </a:rPr>
              <a:t>веселье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ru-RU" altLang="ru-RU" sz="2200" b="1" dirty="0">
                <a:solidFill>
                  <a:schemeClr val="accent2"/>
                </a:solidFill>
              </a:rPr>
              <a:t>радость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ru-RU" altLang="ru-RU" sz="2200" b="1" dirty="0">
                <a:solidFill>
                  <a:schemeClr val="accent2"/>
                </a:solidFill>
              </a:rPr>
              <a:t>удовольствие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ru-RU" altLang="ru-RU" sz="2200" b="1" dirty="0">
                <a:solidFill>
                  <a:schemeClr val="accent2"/>
                </a:solidFill>
              </a:rPr>
              <a:t>воодушевление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ru-RU" altLang="ru-RU" sz="2200" b="1" dirty="0">
                <a:solidFill>
                  <a:schemeClr val="accent2"/>
                </a:solidFill>
              </a:rPr>
              <a:t>интерес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sz="2200" b="1" dirty="0" smtClean="0">
                <a:solidFill>
                  <a:schemeClr val="accent2"/>
                </a:solidFill>
              </a:rPr>
              <a:t>оживление  </a:t>
            </a:r>
            <a:r>
              <a:rPr lang="ru-RU" altLang="ru-RU" sz="2400" b="1" dirty="0"/>
              <a:t>8.00 </a:t>
            </a:r>
            <a:r>
              <a:rPr lang="ru-RU" altLang="ru-RU" sz="2400" b="1" dirty="0" smtClean="0"/>
              <a:t>         12.00             16.00 </a:t>
            </a:r>
            <a:r>
              <a:rPr lang="ru-RU" altLang="ru-RU" sz="2400" b="1" dirty="0" smtClean="0">
                <a:solidFill>
                  <a:schemeClr val="folHlink"/>
                </a:solidFill>
              </a:rPr>
              <a:t>                  </a:t>
            </a:r>
            <a:r>
              <a:rPr lang="ru-RU" altLang="ru-RU" sz="2400" b="1" dirty="0" smtClean="0"/>
              <a:t>20.00 </a:t>
            </a:r>
            <a:endParaRPr lang="ru-RU" altLang="ru-RU" sz="1800" b="1" dirty="0" smtClean="0">
              <a:solidFill>
                <a:schemeClr val="folHlink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ru-RU" altLang="ru-RU" sz="1800" b="1" dirty="0" smtClean="0">
                <a:solidFill>
                  <a:schemeClr val="folHlink"/>
                </a:solidFill>
              </a:rPr>
              <a:t>безразличие</a:t>
            </a:r>
            <a:endParaRPr lang="ru-RU" altLang="ru-RU" sz="1800" b="1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ru-RU" altLang="ru-RU" sz="2200" b="1" dirty="0" smtClean="0"/>
              <a:t>скука</a:t>
            </a:r>
            <a:endParaRPr lang="ru-RU" altLang="ru-RU" sz="2200" b="1" dirty="0"/>
          </a:p>
          <a:p>
            <a:pPr marL="0" indent="0">
              <a:lnSpc>
                <a:spcPct val="80000"/>
              </a:lnSpc>
              <a:spcBef>
                <a:spcPts val="300"/>
              </a:spcBef>
              <a:buNone/>
            </a:pPr>
            <a:r>
              <a:rPr lang="ru-RU" altLang="ru-RU" sz="2200" b="1" dirty="0"/>
              <a:t>растерянность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None/>
            </a:pPr>
            <a:r>
              <a:rPr lang="ru-RU" altLang="ru-RU" sz="2200" b="1" dirty="0"/>
              <a:t>огорчение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None/>
            </a:pPr>
            <a:r>
              <a:rPr lang="ru-RU" altLang="ru-RU" sz="2200" b="1" dirty="0"/>
              <a:t>грусть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None/>
            </a:pPr>
            <a:r>
              <a:rPr lang="ru-RU" altLang="ru-RU" sz="2200" b="1" dirty="0"/>
              <a:t>подавленность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None/>
            </a:pPr>
            <a:r>
              <a:rPr lang="ru-RU" altLang="ru-RU" sz="2200" b="1" dirty="0"/>
              <a:t>печаль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None/>
            </a:pPr>
            <a:r>
              <a:rPr lang="ru-RU" altLang="ru-RU" sz="2200" b="1" dirty="0"/>
              <a:t>тоска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None/>
            </a:pPr>
            <a:r>
              <a:rPr lang="ru-RU" altLang="ru-RU" sz="2200" b="1" dirty="0"/>
              <a:t>горе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None/>
            </a:pPr>
            <a:r>
              <a:rPr lang="ru-RU" altLang="ru-RU" sz="2200" b="1" dirty="0"/>
              <a:t>отчаяние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None/>
            </a:pPr>
            <a:r>
              <a:rPr lang="ru-RU" altLang="ru-RU" sz="2200" b="1" dirty="0"/>
              <a:t>уныние</a:t>
            </a:r>
          </a:p>
          <a:p>
            <a:pPr eaLnBrk="1" hangingPunct="1">
              <a:lnSpc>
                <a:spcPct val="80000"/>
              </a:lnSpc>
            </a:pPr>
            <a:endParaRPr lang="ru-RU" altLang="ru-RU" sz="2000" b="1" dirty="0"/>
          </a:p>
        </p:txBody>
      </p:sp>
      <p:cxnSp>
        <p:nvCxnSpPr>
          <p:cNvPr id="43012" name="AutoShape 4"/>
          <p:cNvCxnSpPr>
            <a:cxnSpLocks noChangeShapeType="1"/>
          </p:cNvCxnSpPr>
          <p:nvPr/>
        </p:nvCxnSpPr>
        <p:spPr bwMode="auto">
          <a:xfrm>
            <a:off x="2256692" y="3649907"/>
            <a:ext cx="8241323" cy="3407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4468415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115888"/>
            <a:ext cx="7772400" cy="1143000"/>
          </a:xfrm>
        </p:spPr>
        <p:txBody>
          <a:bodyPr/>
          <a:lstStyle/>
          <a:p>
            <a:pPr eaLnBrk="1" hangingPunct="1"/>
            <a:r>
              <a:rPr lang="ru-RU" altLang="ru-RU" b="1" smtClean="0">
                <a:solidFill>
                  <a:srgbClr val="6F5DDD"/>
                </a:solidFill>
              </a:rPr>
              <a:t>Базисные (первичные) эмоции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847851" y="1412876"/>
            <a:ext cx="8348663" cy="4746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b="1" smtClean="0"/>
              <a:t>Пол Экман </a:t>
            </a:r>
            <a:r>
              <a:rPr lang="ru-RU" altLang="ru-RU" smtClean="0"/>
              <a:t>(США, ХХ век) на основе изучения лицевой экспрессии выделяет шесть базисных эмоций: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/>
              <a:t>  </a:t>
            </a:r>
            <a:r>
              <a:rPr lang="ru-RU" altLang="ru-RU" sz="3600" b="1"/>
              <a:t>гнев,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3600" b="1"/>
              <a:t>      страх,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3600" b="1"/>
              <a:t>           отвращение,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3600" b="1"/>
              <a:t>                  удивление,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3600" b="1"/>
              <a:t>                            печаль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3600" b="1"/>
              <a:t>                                   радость.</a:t>
            </a:r>
            <a:r>
              <a:rPr lang="ru-RU" altLang="ru-RU" sz="320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3200"/>
          </a:p>
        </p:txBody>
      </p:sp>
    </p:spTree>
    <p:extLst>
      <p:ext uri="{BB962C8B-B14F-4D97-AF65-F5344CB8AC3E}">
        <p14:creationId xmlns:p14="http://schemas.microsoft.com/office/powerpoint/2010/main" val="98966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ru-RU" smtClean="0"/>
          </a:p>
        </p:txBody>
      </p:sp>
      <p:pic>
        <p:nvPicPr>
          <p:cNvPr id="7172" name="Picture 2" descr="http://toogeza.com/wp-content/uploads/2008/12/opyat_dvoy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9" r="4231" b="18268"/>
          <a:stretch>
            <a:fillRect/>
          </a:stretch>
        </p:blipFill>
        <p:spPr bwMode="auto">
          <a:xfrm>
            <a:off x="175915" y="7898"/>
            <a:ext cx="5289538" cy="396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6" descr="C:\Users\Даниил\Desktop\Knight Pain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9" t="10587" r="22678" b="62991"/>
          <a:stretch>
            <a:fillRect/>
          </a:stretch>
        </p:blipFill>
        <p:spPr bwMode="auto">
          <a:xfrm>
            <a:off x="5667964" y="2382320"/>
            <a:ext cx="3879920" cy="3779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 descr="http://topwar.ru/uploads/posts/2012-03/1332150259_REPIN_Ivan_TerribleIva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34" t="16377" r="43781" b="71109"/>
          <a:stretch>
            <a:fillRect/>
          </a:stretch>
        </p:blipFill>
        <p:spPr bwMode="auto">
          <a:xfrm>
            <a:off x="6122504" y="62071"/>
            <a:ext cx="2805781" cy="226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5" descr="http://wallpaper.goodfon.ru/image/22045-1400x10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7" t="50394" r="56963" b="32756"/>
          <a:stretch>
            <a:fillRect/>
          </a:stretch>
        </p:blipFill>
        <p:spPr bwMode="auto">
          <a:xfrm>
            <a:off x="1010810" y="3968343"/>
            <a:ext cx="3422785" cy="2649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616951" y="260350"/>
            <a:ext cx="15795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ru-RU" sz="4200" kern="0" dirty="0">
              <a:solidFill>
                <a:schemeClr val="tx2"/>
              </a:solidFill>
              <a:latin typeface="Tahoma" pitchFamily="34" charset="0"/>
              <a:ea typeface="+mj-ea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913434" y="1389856"/>
            <a:ext cx="9366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ru-RU" b="1" kern="0" dirty="0">
                <a:solidFill>
                  <a:schemeClr val="bg1"/>
                </a:solidFill>
                <a:latin typeface="Tahoma" pitchFamily="34" charset="0"/>
                <a:ea typeface="+mj-ea"/>
                <a:cs typeface="+mj-cs"/>
              </a:rPr>
              <a:t>стыд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601954" y="2659529"/>
            <a:ext cx="11525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ru-RU" b="1" kern="0" dirty="0">
                <a:solidFill>
                  <a:schemeClr val="bg1"/>
                </a:solidFill>
                <a:latin typeface="Tahoma" pitchFamily="34" charset="0"/>
                <a:ea typeface="+mj-ea"/>
                <a:cs typeface="+mj-cs"/>
              </a:rPr>
              <a:t>радость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649971" y="801081"/>
            <a:ext cx="79216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ru-RU" b="1" kern="0" dirty="0">
                <a:solidFill>
                  <a:schemeClr val="bg1"/>
                </a:solidFill>
                <a:latin typeface="Tahoma" pitchFamily="34" charset="0"/>
                <a:ea typeface="+mj-ea"/>
                <a:cs typeface="+mj-cs"/>
              </a:rPr>
              <a:t>укор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959409" y="1279409"/>
            <a:ext cx="10795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ru-RU" b="1" kern="0" dirty="0">
                <a:solidFill>
                  <a:schemeClr val="bg1"/>
                </a:solidFill>
                <a:latin typeface="Tahoma" pitchFamily="34" charset="0"/>
                <a:ea typeface="+mj-ea"/>
                <a:cs typeface="+mj-cs"/>
              </a:rPr>
              <a:t>печаль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947926" y="2358681"/>
            <a:ext cx="15843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ru-RU" b="1" kern="0" dirty="0">
                <a:solidFill>
                  <a:schemeClr val="bg1"/>
                </a:solidFill>
                <a:latin typeface="Tahoma" pitchFamily="34" charset="0"/>
                <a:ea typeface="+mj-ea"/>
                <a:cs typeface="+mj-cs"/>
              </a:rPr>
              <a:t>злорадство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477082" y="5629674"/>
            <a:ext cx="100806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ru-RU" b="1" kern="0" dirty="0">
                <a:solidFill>
                  <a:schemeClr val="bg1"/>
                </a:solidFill>
                <a:latin typeface="Tahoma" pitchFamily="34" charset="0"/>
                <a:ea typeface="+mj-ea"/>
                <a:cs typeface="+mj-cs"/>
              </a:rPr>
              <a:t>страх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2722202" y="5113110"/>
            <a:ext cx="143986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ru-RU" b="1" kern="0" dirty="0">
                <a:solidFill>
                  <a:schemeClr val="bg1"/>
                </a:solidFill>
                <a:latin typeface="Tahoma" pitchFamily="34" charset="0"/>
                <a:ea typeface="+mj-ea"/>
                <a:cs typeface="+mj-cs"/>
              </a:rPr>
              <a:t>ужас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7283215" y="4912188"/>
            <a:ext cx="1828979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ru-RU" b="1" kern="0" dirty="0">
                <a:solidFill>
                  <a:schemeClr val="bg1"/>
                </a:solidFill>
                <a:latin typeface="Tahoma" pitchFamily="34" charset="0"/>
                <a:ea typeface="+mj-ea"/>
                <a:cs typeface="+mj-cs"/>
              </a:rPr>
              <a:t>г</a:t>
            </a:r>
            <a:r>
              <a:rPr lang="ru-RU" b="1" kern="0" dirty="0" smtClean="0">
                <a:solidFill>
                  <a:schemeClr val="bg1"/>
                </a:solidFill>
                <a:latin typeface="Tahoma" pitchFamily="34" charset="0"/>
                <a:ea typeface="+mj-ea"/>
                <a:cs typeface="+mj-cs"/>
              </a:rPr>
              <a:t>ордость, надменность</a:t>
            </a:r>
            <a:endParaRPr lang="ru-RU" b="1" kern="0" dirty="0">
              <a:solidFill>
                <a:schemeClr val="bg1"/>
              </a:solidFill>
              <a:latin typeface="Tahoma" pitchFamily="34" charset="0"/>
              <a:ea typeface="+mj-ea"/>
              <a:cs typeface="+mj-cs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6831371" y="115887"/>
            <a:ext cx="14398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ru-RU" b="1" kern="0" dirty="0">
                <a:solidFill>
                  <a:schemeClr val="bg1"/>
                </a:solidFill>
                <a:latin typeface="Tahoma" pitchFamily="34" charset="0"/>
                <a:ea typeface="+mj-ea"/>
                <a:cs typeface="+mj-cs"/>
              </a:rPr>
              <a:t>отчаяние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915" y="269648"/>
            <a:ext cx="1078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</a:rPr>
              <a:t>1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20081" y="2538862"/>
            <a:ext cx="1078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</a:rPr>
              <a:t>4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2918" y="3934736"/>
            <a:ext cx="1078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</a:rPr>
              <a:t>2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41626" y="13741"/>
            <a:ext cx="1078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</a:rPr>
              <a:t>3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000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20" grpId="0"/>
      <p:bldP spid="21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9" descr="http://motivatory.ru/img/resized/5fa8254f4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4" r="9856"/>
          <a:stretch>
            <a:fillRect/>
          </a:stretch>
        </p:blipFill>
        <p:spPr bwMode="auto">
          <a:xfrm>
            <a:off x="1524000" y="0"/>
            <a:ext cx="4878388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>
          <a:xfrm>
            <a:off x="7248526" y="260350"/>
            <a:ext cx="273526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/>
              <a:t>                          </a:t>
            </a:r>
            <a:r>
              <a:rPr lang="ru-RU" altLang="ru-RU" b="1"/>
              <a:t>Бенедикт Спиноза                                         </a:t>
            </a:r>
            <a:r>
              <a:rPr lang="ru-RU" altLang="ru-RU" sz="3600"/>
              <a:t>(1632-1677)</a:t>
            </a:r>
          </a:p>
        </p:txBody>
      </p:sp>
      <p:sp>
        <p:nvSpPr>
          <p:cNvPr id="20484" name="Rectangle 15"/>
          <p:cNvSpPr>
            <a:spLocks noChangeArrowheads="1"/>
          </p:cNvSpPr>
          <p:nvPr/>
        </p:nvSpPr>
        <p:spPr bwMode="auto">
          <a:xfrm>
            <a:off x="5375275" y="2420939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/>
          </a:p>
        </p:txBody>
      </p:sp>
      <p:graphicFrame>
        <p:nvGraphicFramePr>
          <p:cNvPr id="9" name="Схема 8"/>
          <p:cNvGraphicFramePr/>
          <p:nvPr/>
        </p:nvGraphicFramePr>
        <p:xfrm>
          <a:off x="2895600" y="2564905"/>
          <a:ext cx="77724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48660019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9" descr="http://motivatory.ru/img/resized/5fa8254f4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4" r="9856"/>
          <a:stretch>
            <a:fillRect/>
          </a:stretch>
        </p:blipFill>
        <p:spPr bwMode="auto">
          <a:xfrm>
            <a:off x="1524000" y="0"/>
            <a:ext cx="4878388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7248526" y="260350"/>
            <a:ext cx="273526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/>
              <a:t>                          </a:t>
            </a:r>
            <a:r>
              <a:rPr lang="ru-RU" altLang="ru-RU" b="1"/>
              <a:t>Бенедикт Спиноза                                         </a:t>
            </a:r>
            <a:r>
              <a:rPr lang="ru-RU" altLang="ru-RU" sz="3600"/>
              <a:t>(1632-1677)</a:t>
            </a:r>
          </a:p>
        </p:txBody>
      </p:sp>
      <p:sp>
        <p:nvSpPr>
          <p:cNvPr id="22532" name="Rectangle 15"/>
          <p:cNvSpPr>
            <a:spLocks noChangeArrowheads="1"/>
          </p:cNvSpPr>
          <p:nvPr/>
        </p:nvSpPr>
        <p:spPr bwMode="auto">
          <a:xfrm>
            <a:off x="5375275" y="2420939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000"/>
          </a:p>
        </p:txBody>
      </p:sp>
      <p:graphicFrame>
        <p:nvGraphicFramePr>
          <p:cNvPr id="9" name="Схема 8"/>
          <p:cNvGraphicFramePr/>
          <p:nvPr/>
        </p:nvGraphicFramePr>
        <p:xfrm>
          <a:off x="2895600" y="2564905"/>
          <a:ext cx="77724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8038741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7" descr="http://blogs.ethz.ch/prespecific/files/2013/08/Frans_Hals_-_Portret_van_Ren%C3%A9_Descartes-e13754324289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5" t="1129" r="24088"/>
          <a:stretch>
            <a:fillRect/>
          </a:stretch>
        </p:blipFill>
        <p:spPr bwMode="auto">
          <a:xfrm>
            <a:off x="339257" y="127221"/>
            <a:ext cx="4818063" cy="408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ru-RU" b="1" smtClean="0"/>
              <a:t>                                  Рене Декарт </a:t>
            </a:r>
            <a:br>
              <a:rPr lang="ru-RU" altLang="ru-RU" b="1" smtClean="0"/>
            </a:br>
            <a:r>
              <a:rPr lang="ru-RU" altLang="ru-RU" sz="3600" b="1"/>
              <a:t>                                        (1596-1650)</a:t>
            </a:r>
          </a:p>
        </p:txBody>
      </p:sp>
      <p:graphicFrame>
        <p:nvGraphicFramePr>
          <p:cNvPr id="13" name="Клип 12"/>
          <p:cNvGraphicFramePr>
            <a:graphicFrameLocks noGrp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1400931654"/>
              </p:ext>
            </p:extLst>
          </p:nvPr>
        </p:nvGraphicFramePr>
        <p:xfrm>
          <a:off x="5375082" y="1706295"/>
          <a:ext cx="4543610" cy="45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21962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 descr="http://blogs.ethz.ch/prespecific/files/2013/08/Frans_Hals_-_Portret_van_Ren%C3%A9_Descartes-e13754324289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5" t="1129" r="24088"/>
          <a:stretch>
            <a:fillRect/>
          </a:stretch>
        </p:blipFill>
        <p:spPr bwMode="auto">
          <a:xfrm>
            <a:off x="144089" y="1"/>
            <a:ext cx="4560915" cy="447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ru-RU" b="1" smtClean="0"/>
              <a:t>                                  Рене Декарт </a:t>
            </a:r>
            <a:br>
              <a:rPr lang="ru-RU" altLang="ru-RU" b="1" smtClean="0"/>
            </a:br>
            <a:r>
              <a:rPr lang="ru-RU" altLang="ru-RU" sz="3600" b="1"/>
              <a:t>                                        (1596-1650)</a:t>
            </a:r>
          </a:p>
        </p:txBody>
      </p:sp>
      <p:sp>
        <p:nvSpPr>
          <p:cNvPr id="25604" name="Текст 9"/>
          <p:cNvSpPr>
            <a:spLocks noGrp="1"/>
          </p:cNvSpPr>
          <p:nvPr>
            <p:ph type="body" sz="half" idx="1"/>
          </p:nvPr>
        </p:nvSpPr>
        <p:spPr>
          <a:xfrm>
            <a:off x="837953" y="1662531"/>
            <a:ext cx="5080000" cy="4530725"/>
          </a:xfrm>
        </p:spPr>
        <p:txBody>
          <a:bodyPr/>
          <a:lstStyle/>
          <a:p>
            <a:pPr eaLnBrk="1" hangingPunct="1"/>
            <a:endParaRPr lang="ru-RU" altLang="ru-RU" dirty="0" smtClean="0"/>
          </a:p>
        </p:txBody>
      </p:sp>
      <p:graphicFrame>
        <p:nvGraphicFramePr>
          <p:cNvPr id="13" name="Клип 12"/>
          <p:cNvGraphicFramePr>
            <a:graphicFrameLocks noGrp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2303822748"/>
              </p:ext>
            </p:extLst>
          </p:nvPr>
        </p:nvGraphicFramePr>
        <p:xfrm>
          <a:off x="4849518" y="1354923"/>
          <a:ext cx="532859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900740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2452688" y="285750"/>
            <a:ext cx="7772400" cy="1143000"/>
          </a:xfrm>
        </p:spPr>
        <p:txBody>
          <a:bodyPr/>
          <a:lstStyle/>
          <a:p>
            <a:pPr eaLnBrk="1" hangingPunct="1"/>
            <a:r>
              <a:rPr lang="ru-RU" altLang="ru-RU" b="1" dirty="0" smtClean="0">
                <a:solidFill>
                  <a:srgbClr val="FF0000"/>
                </a:solidFill>
              </a:rPr>
              <a:t>ЛЕСЕНКА  РАДОСТИ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61741" y="898497"/>
            <a:ext cx="7772400" cy="58680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ru-RU" sz="2400" b="1" dirty="0">
                <a:solidFill>
                  <a:srgbClr val="C00000"/>
                </a:solidFill>
              </a:rPr>
              <a:t>ЛИКОВАНИЕ, </a:t>
            </a:r>
          </a:p>
          <a:p>
            <a:pPr>
              <a:defRPr/>
            </a:pPr>
            <a:r>
              <a:rPr lang="ru-RU" sz="2400" b="1" dirty="0">
                <a:solidFill>
                  <a:srgbClr val="C00000"/>
                </a:solidFill>
              </a:rPr>
              <a:t>УДОВОЛЬСТВИЕ, </a:t>
            </a:r>
          </a:p>
          <a:p>
            <a:pPr>
              <a:defRPr/>
            </a:pPr>
            <a:r>
              <a:rPr lang="ru-RU" sz="2400" b="1" dirty="0">
                <a:solidFill>
                  <a:srgbClr val="C00000"/>
                </a:solidFill>
              </a:rPr>
              <a:t>ВЕСЕЛЬЕ, </a:t>
            </a:r>
            <a:endParaRPr lang="ru-RU" sz="2400" b="1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ru-RU" sz="2400" b="1" dirty="0" smtClean="0">
                <a:solidFill>
                  <a:srgbClr val="C00000"/>
                </a:solidFill>
              </a:rPr>
              <a:t>ВОСТОРГ</a:t>
            </a:r>
            <a:r>
              <a:rPr lang="ru-RU" sz="2400" b="1" dirty="0">
                <a:solidFill>
                  <a:srgbClr val="C00000"/>
                </a:solidFill>
              </a:rPr>
              <a:t>, </a:t>
            </a:r>
          </a:p>
          <a:p>
            <a:pPr eaLnBrk="1" hangingPunct="1">
              <a:defRPr/>
            </a:pPr>
            <a:r>
              <a:rPr lang="ru-RU" sz="2400" b="1" dirty="0" smtClean="0">
                <a:solidFill>
                  <a:srgbClr val="C00000"/>
                </a:solidFill>
              </a:rPr>
              <a:t>ЗАИНТЕРЕСОВАННОСТЬ</a:t>
            </a:r>
            <a:r>
              <a:rPr lang="ru-RU" sz="2400" b="1" dirty="0">
                <a:solidFill>
                  <a:srgbClr val="C00000"/>
                </a:solidFill>
              </a:rPr>
              <a:t>, </a:t>
            </a:r>
          </a:p>
          <a:p>
            <a:pPr eaLnBrk="1" hangingPunct="1">
              <a:defRPr/>
            </a:pPr>
            <a:r>
              <a:rPr lang="ru-RU" sz="2400" b="1" dirty="0" smtClean="0">
                <a:solidFill>
                  <a:srgbClr val="C00000"/>
                </a:solidFill>
              </a:rPr>
              <a:t>ВООДУШЕВЛЕНИЕ</a:t>
            </a:r>
            <a:r>
              <a:rPr lang="ru-RU" sz="2400" b="1" dirty="0">
                <a:solidFill>
                  <a:srgbClr val="C00000"/>
                </a:solidFill>
              </a:rPr>
              <a:t>, </a:t>
            </a:r>
          </a:p>
          <a:p>
            <a:pPr>
              <a:defRPr/>
            </a:pPr>
            <a:r>
              <a:rPr lang="ru-RU" sz="2400" b="1" dirty="0" smtClean="0">
                <a:solidFill>
                  <a:srgbClr val="C00000"/>
                </a:solidFill>
              </a:rPr>
              <a:t>БЛАЖЕНСТВО</a:t>
            </a:r>
            <a:endParaRPr lang="ru-RU" sz="2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ru-RU" sz="2400" b="1" dirty="0" smtClean="0">
                <a:solidFill>
                  <a:srgbClr val="C00000"/>
                </a:solidFill>
              </a:rPr>
              <a:t>РАДОСТЬ</a:t>
            </a:r>
            <a:r>
              <a:rPr lang="ru-RU" sz="2400" b="1" dirty="0">
                <a:solidFill>
                  <a:srgbClr val="C00000"/>
                </a:solidFill>
              </a:rPr>
              <a:t>, </a:t>
            </a:r>
          </a:p>
          <a:p>
            <a:pPr>
              <a:defRPr/>
            </a:pPr>
            <a:r>
              <a:rPr lang="ru-RU" sz="2400" b="1" dirty="0">
                <a:solidFill>
                  <a:srgbClr val="C00000"/>
                </a:solidFill>
              </a:rPr>
              <a:t>ОЖИВЛЕНИЕ, </a:t>
            </a:r>
          </a:p>
          <a:p>
            <a:pPr eaLnBrk="1" hangingPunct="1">
              <a:defRPr/>
            </a:pPr>
            <a:r>
              <a:rPr lang="ru-RU" sz="2400" b="1" dirty="0" smtClean="0">
                <a:solidFill>
                  <a:srgbClr val="C00000"/>
                </a:solidFill>
              </a:rPr>
              <a:t>ВОСХИЩЕНИЕ</a:t>
            </a:r>
            <a:r>
              <a:rPr lang="ru-RU" sz="2400" b="1" dirty="0">
                <a:solidFill>
                  <a:srgbClr val="C00000"/>
                </a:solidFill>
              </a:rPr>
              <a:t>, </a:t>
            </a:r>
          </a:p>
          <a:p>
            <a:pPr>
              <a:defRPr/>
            </a:pP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БЕЗРАЗЛИЧИЕ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pPr eaLnBrk="1" hangingPunct="1">
              <a:defRPr/>
            </a:pPr>
            <a:r>
              <a:rPr lang="ru-RU" sz="2400" b="1" dirty="0" smtClean="0">
                <a:solidFill>
                  <a:srgbClr val="C00000"/>
                </a:solidFill>
              </a:rPr>
              <a:t>СЧАСТЬЕ</a:t>
            </a:r>
            <a:r>
              <a:rPr lang="ru-RU" sz="2400" b="1" dirty="0">
                <a:solidFill>
                  <a:srgbClr val="C00000"/>
                </a:solidFill>
              </a:rPr>
              <a:t>, </a:t>
            </a:r>
          </a:p>
          <a:p>
            <a:pPr eaLnBrk="1" hangingPunct="1">
              <a:defRPr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4568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320</TotalTime>
  <Words>960</Words>
  <Application>Microsoft Office PowerPoint</Application>
  <PresentationFormat>Широкоэкранный</PresentationFormat>
  <Paragraphs>249</Paragraphs>
  <Slides>23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</vt:lpstr>
      <vt:lpstr>Calibri</vt:lpstr>
      <vt:lpstr>Tahoma</vt:lpstr>
      <vt:lpstr>Times New Roman</vt:lpstr>
      <vt:lpstr>Trebuchet MS</vt:lpstr>
      <vt:lpstr>Wingdings</vt:lpstr>
      <vt:lpstr>Wingdings 3</vt:lpstr>
      <vt:lpstr>Аспект</vt:lpstr>
      <vt:lpstr>Презентация PowerPoint</vt:lpstr>
      <vt:lpstr>Презентация PowerPoint</vt:lpstr>
      <vt:lpstr>Базисные (первичные) эмоции</vt:lpstr>
      <vt:lpstr>Презентация PowerPoint</vt:lpstr>
      <vt:lpstr>                          Бенедикт Спиноза                                         (1632-1677)</vt:lpstr>
      <vt:lpstr>                          Бенедикт Спиноза                                         (1632-1677)</vt:lpstr>
      <vt:lpstr>                                  Рене Декарт                                          (1596-1650)</vt:lpstr>
      <vt:lpstr>                                  Рене Декарт                                          (1596-1650)</vt:lpstr>
      <vt:lpstr>ЛЕСЕНКА  РАДОСТИ</vt:lpstr>
      <vt:lpstr>ЛЕСЕНКА  РАДОСТИ</vt:lpstr>
      <vt:lpstr>ЛЕСЕНКА  ГРУСТИ</vt:lpstr>
      <vt:lpstr>ЛЕСЕНКА  ГРУСТИ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ОПРЕДЕЛИТЕ ЧУВСТВА:</vt:lpstr>
      <vt:lpstr>ОПРЕДЕЛИТЕ ЧУВСТВА:</vt:lpstr>
      <vt:lpstr>Составьте  МЕТАФОРИЧЕСКИЙ ПОРТРЕТ ЧУВСТВА (состояния)</vt:lpstr>
      <vt:lpstr>МЕТАФОРИЧЕСКИЕ ПОРТРЕТЫ ЧУВСТВ</vt:lpstr>
      <vt:lpstr>                     Кардиограмма эмоций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Бенедикт Спиноза                                         (1632-1677)</dc:title>
  <dc:creator>user</dc:creator>
  <cp:lastModifiedBy>Сергей</cp:lastModifiedBy>
  <cp:revision>20</cp:revision>
  <dcterms:created xsi:type="dcterms:W3CDTF">2017-11-29T09:42:46Z</dcterms:created>
  <dcterms:modified xsi:type="dcterms:W3CDTF">2017-11-29T20:21:35Z</dcterms:modified>
</cp:coreProperties>
</file>