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D291-ADF2-5A94-D677-35E2F16B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8D274-26F7-1FAD-3DBA-8F03E314B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332DB-81A4-8DEA-54F6-2D353C80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E7B2-DD54-2FCA-3D38-5E6E0560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73921-32BE-8883-5D74-7B69143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423A-F785-66CB-5C24-C1A167CA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FCE1D-0F9F-F776-7954-378B15E4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B681-3299-3383-7CEF-34049C32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2DB7-7385-0135-365F-4C59F847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A55A-3C78-0275-0B43-B6EAC83E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9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24374-2935-D4BC-4766-8818519EB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D379-40DB-EEB7-48AF-744754C67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46186-7DAB-6306-643A-928DD3CA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CB4B-E0A6-651E-F9E8-EFA0DFBD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F556-183C-6E2C-627C-1B73FB9F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4A03-8462-CED3-3964-277BABA7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992D9-2BB9-4151-DE94-65A1BA363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3F89-0B0D-4F3A-3EBA-CE88AC6D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5A4B0-99D3-C110-41C0-F0359C83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C8A3-8AAF-11F2-1BE5-6C279F27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70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84CC-9477-5930-28E1-DACF4F1D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5FAE-24F8-579E-71B3-0384964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E3FC8-8C7F-E7A8-294B-BB147418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F075-8936-9A16-D5C4-191E8C2C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0480-51F1-596A-D7B4-DB28A3D7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3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D9331-9F9E-23BE-654F-3B25495B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6628-F87D-0CB8-CC5F-30A3F51BE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6E93-33A0-EB9B-EEC7-136C33B68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3F1A0-12B6-D53B-54E8-F6977EDA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F46C-104E-4F62-880F-824995C1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6B2A9-2CBE-366E-CBB9-35B3B70A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8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3707-798B-E58D-E9BA-B2331A79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5A70-4311-A605-8116-D660E6150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A7A32-AF4D-EEE5-415D-CAF83F92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13C97-DE62-8152-77FE-4503ED4B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58D7C-43DE-2E43-97A0-56C7B7C49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E979C-67DE-1C93-DA6C-B36C89E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9C319-767C-07CE-7CB4-72B076D7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6D04A-7F22-200C-9FB1-2A56C7B1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1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09C-D2FF-37E5-1ECC-8C16F13C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DD83C-C900-A643-4A37-4C805591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61D78-2B00-609F-9E5F-C94D136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D92C-A92E-123C-9F34-3DA309B1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DEFCB-350E-4704-91B0-59C11B7C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35144-7512-72AE-4136-7AAEFAF6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38D50-DD6F-5B97-5CF2-4D6DA7E2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2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2993-8A81-920C-4BCD-D197432E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8C76-19DE-4286-BDA8-7AE0CF8F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BDCDD-4437-B5D7-7793-CE9877724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348D-C071-B559-4EDB-0DCF637B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6E22-6C1B-EB54-48AA-FBEDC750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010F-BC0D-A2AA-D63F-B53F1C96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6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E0D0-30BC-86E4-90C3-B6692DD8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F6D44-E6E2-B5BB-0631-5AC85BE5F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A650E-3A57-CA35-63BF-B6D47F3FF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8C0D-3BAE-06AD-D958-8DF69EDB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B949-0B84-8FF9-E3A1-A61CC25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FD698-D863-AC0D-0D66-015DE6F4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94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B7149-CD47-C119-0B58-81153604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399B-48F8-1F0A-AD4B-126F63F6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E7B03-5DCA-95AB-FB0F-38F8AC1C1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79B5-8750-4B02-B399-D5915B253E0F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357B-1555-8E25-8C39-758DE2E0D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3B8F-BFF2-8F1A-3D45-299F310F2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B7E7-A974-4DB8-9B25-7F1090C849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C3D48-ADAC-B5AF-0B8C-DDF95A8A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233E70-DB08-9B43-EDD3-9A461E97F9A4}"/>
              </a:ext>
            </a:extLst>
          </p:cNvPr>
          <p:cNvSpPr/>
          <p:nvPr/>
        </p:nvSpPr>
        <p:spPr>
          <a:xfrm>
            <a:off x="0" y="0"/>
            <a:ext cx="404356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45BDE-73AB-BD0C-AF14-70F06B3326FC}"/>
              </a:ext>
            </a:extLst>
          </p:cNvPr>
          <p:cNvSpPr/>
          <p:nvPr/>
        </p:nvSpPr>
        <p:spPr>
          <a:xfrm>
            <a:off x="0" y="1696413"/>
            <a:ext cx="4043566" cy="745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18425-EC5F-3C2D-A6AA-1D85E7E4D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0"/>
          <a:stretch>
            <a:fillRect/>
          </a:stretch>
        </p:blipFill>
        <p:spPr>
          <a:xfrm>
            <a:off x="223933" y="246821"/>
            <a:ext cx="1147666" cy="1050136"/>
          </a:xfrm>
          <a:prstGeom prst="rect">
            <a:avLst/>
          </a:prstGeom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8AD9DD-8AAE-2361-E186-C38469C5014D}"/>
              </a:ext>
            </a:extLst>
          </p:cNvPr>
          <p:cNvSpPr txBox="1"/>
          <p:nvPr/>
        </p:nvSpPr>
        <p:spPr>
          <a:xfrm>
            <a:off x="1459345" y="1696413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32B29-0831-03FE-D502-B2A4FFFB1F23}"/>
              </a:ext>
            </a:extLst>
          </p:cNvPr>
          <p:cNvSpPr txBox="1"/>
          <p:nvPr/>
        </p:nvSpPr>
        <p:spPr>
          <a:xfrm>
            <a:off x="1459345" y="2677422"/>
            <a:ext cx="2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Vehicle Type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3BEA5-B906-A62C-3254-F035FC4EE35D}"/>
              </a:ext>
            </a:extLst>
          </p:cNvPr>
          <p:cNvSpPr txBox="1"/>
          <p:nvPr/>
        </p:nvSpPr>
        <p:spPr>
          <a:xfrm>
            <a:off x="1459345" y="3658431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Revenue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32B96-C27D-A7F4-CC95-F3FEFCBC29AD}"/>
              </a:ext>
            </a:extLst>
          </p:cNvPr>
          <p:cNvSpPr txBox="1"/>
          <p:nvPr/>
        </p:nvSpPr>
        <p:spPr>
          <a:xfrm>
            <a:off x="1459345" y="4639440"/>
            <a:ext cx="24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Cancellation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3C830-035D-69E3-CE67-F8643A1B7F31}"/>
              </a:ext>
            </a:extLst>
          </p:cNvPr>
          <p:cNvSpPr txBox="1"/>
          <p:nvPr/>
        </p:nvSpPr>
        <p:spPr>
          <a:xfrm>
            <a:off x="1459345" y="5620449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Ratings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78031A7-F28C-2AF9-CF22-CA7DCC95F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/>
          <a:stretch>
            <a:fillRect/>
          </a:stretch>
        </p:blipFill>
        <p:spPr>
          <a:xfrm>
            <a:off x="1459345" y="246821"/>
            <a:ext cx="1851498" cy="105013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49D7013-06DC-09F7-9ACE-4A5EB11AA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748064"/>
            <a:ext cx="641928" cy="641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6F7A2-C292-7F9B-431C-890D55F6FE9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1" y="2573782"/>
            <a:ext cx="952509" cy="952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5E8B5-6D3C-13BD-B269-47D1750ACA5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" y="3762070"/>
            <a:ext cx="621695" cy="6216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1D765-22FD-09A0-942F-12E8496765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0" y="4647142"/>
            <a:ext cx="737528" cy="737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89829E-4099-8E4D-3CFE-62A157F76CA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7" y="5675645"/>
            <a:ext cx="618733" cy="6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8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9FBC1-0C14-4FB7-AEA6-CA4D6C9DF8FE}"/>
              </a:ext>
            </a:extLst>
          </p:cNvPr>
          <p:cNvSpPr/>
          <p:nvPr/>
        </p:nvSpPr>
        <p:spPr>
          <a:xfrm>
            <a:off x="0" y="0"/>
            <a:ext cx="404356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0134D-E6E6-FD53-196A-201FC0B13DA6}"/>
              </a:ext>
            </a:extLst>
          </p:cNvPr>
          <p:cNvSpPr/>
          <p:nvPr/>
        </p:nvSpPr>
        <p:spPr>
          <a:xfrm>
            <a:off x="0" y="2677422"/>
            <a:ext cx="4043566" cy="745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4AF53-EB7F-0D79-A9EF-AE060964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0"/>
          <a:stretch>
            <a:fillRect/>
          </a:stretch>
        </p:blipFill>
        <p:spPr>
          <a:xfrm>
            <a:off x="223933" y="246821"/>
            <a:ext cx="1147666" cy="1050136"/>
          </a:xfrm>
          <a:prstGeom prst="rect">
            <a:avLst/>
          </a:prstGeom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0C2A4-1AFA-8D84-EAF7-30B63A96371E}"/>
              </a:ext>
            </a:extLst>
          </p:cNvPr>
          <p:cNvSpPr txBox="1"/>
          <p:nvPr/>
        </p:nvSpPr>
        <p:spPr>
          <a:xfrm>
            <a:off x="1459345" y="1696413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7DC1F-2DF3-194E-223D-A6C7ECCC3407}"/>
              </a:ext>
            </a:extLst>
          </p:cNvPr>
          <p:cNvSpPr txBox="1"/>
          <p:nvPr/>
        </p:nvSpPr>
        <p:spPr>
          <a:xfrm>
            <a:off x="1459345" y="2677422"/>
            <a:ext cx="2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Vehicle Type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B7394-5BA9-47B8-7DBF-5EEF280BFC5C}"/>
              </a:ext>
            </a:extLst>
          </p:cNvPr>
          <p:cNvSpPr txBox="1"/>
          <p:nvPr/>
        </p:nvSpPr>
        <p:spPr>
          <a:xfrm>
            <a:off x="1459345" y="3658431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Revenue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83BD2-32D1-6F04-5F33-4CDD0455D2D3}"/>
              </a:ext>
            </a:extLst>
          </p:cNvPr>
          <p:cNvSpPr txBox="1"/>
          <p:nvPr/>
        </p:nvSpPr>
        <p:spPr>
          <a:xfrm>
            <a:off x="1459345" y="4639440"/>
            <a:ext cx="24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Cancellation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1C028-F3E2-AD91-F561-B877E6622460}"/>
              </a:ext>
            </a:extLst>
          </p:cNvPr>
          <p:cNvSpPr txBox="1"/>
          <p:nvPr/>
        </p:nvSpPr>
        <p:spPr>
          <a:xfrm>
            <a:off x="1459345" y="5620449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Ratings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FBB5488-1751-7E39-1D0C-6F6F3E57B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/>
          <a:stretch>
            <a:fillRect/>
          </a:stretch>
        </p:blipFill>
        <p:spPr>
          <a:xfrm>
            <a:off x="1459345" y="246821"/>
            <a:ext cx="1851498" cy="105013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871C3D-D4C0-EA16-23A0-48C3275FCD9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" y="3762070"/>
            <a:ext cx="621695" cy="62169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B61B684-96C3-09EA-9162-01F9A91D52D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0" y="4647142"/>
            <a:ext cx="737528" cy="73752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7257AE0-89C2-5D3E-5000-9D66406A555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7" y="5675645"/>
            <a:ext cx="618733" cy="6187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B74CA09-11F4-87C6-FA9C-478F351FFC5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748064"/>
            <a:ext cx="641928" cy="64192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FCA26C6-35FF-7F8E-2CE1-ACE6FBC45C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8" y="2573782"/>
            <a:ext cx="952509" cy="9525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E1D0D6-8A53-6639-0993-AFB5CC34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889532"/>
              </p:ext>
            </p:extLst>
          </p:nvPr>
        </p:nvGraphicFramePr>
        <p:xfrm>
          <a:off x="4261875" y="775275"/>
          <a:ext cx="7647995" cy="5738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9599">
                  <a:extLst>
                    <a:ext uri="{9D8B030D-6E8A-4147-A177-3AD203B41FA5}">
                      <a16:colId xmlns:a16="http://schemas.microsoft.com/office/drawing/2014/main" val="865460340"/>
                    </a:ext>
                  </a:extLst>
                </a:gridCol>
                <a:gridCol w="1529599">
                  <a:extLst>
                    <a:ext uri="{9D8B030D-6E8A-4147-A177-3AD203B41FA5}">
                      <a16:colId xmlns:a16="http://schemas.microsoft.com/office/drawing/2014/main" val="3804108613"/>
                    </a:ext>
                  </a:extLst>
                </a:gridCol>
                <a:gridCol w="1529599">
                  <a:extLst>
                    <a:ext uri="{9D8B030D-6E8A-4147-A177-3AD203B41FA5}">
                      <a16:colId xmlns:a16="http://schemas.microsoft.com/office/drawing/2014/main" val="131339768"/>
                    </a:ext>
                  </a:extLst>
                </a:gridCol>
                <a:gridCol w="1529599">
                  <a:extLst>
                    <a:ext uri="{9D8B030D-6E8A-4147-A177-3AD203B41FA5}">
                      <a16:colId xmlns:a16="http://schemas.microsoft.com/office/drawing/2014/main" val="2457929939"/>
                    </a:ext>
                  </a:extLst>
                </a:gridCol>
                <a:gridCol w="1529599">
                  <a:extLst>
                    <a:ext uri="{9D8B030D-6E8A-4147-A177-3AD203B41FA5}">
                      <a16:colId xmlns:a16="http://schemas.microsoft.com/office/drawing/2014/main" val="1865331416"/>
                    </a:ext>
                  </a:extLst>
                </a:gridCol>
              </a:tblGrid>
              <a:tr h="9616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Vehicle Type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Total Booking Value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Success Booking Value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Average Distance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Total Distance Travelled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300242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Prime Sedan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327321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Prime SUV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215193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Prime Plus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536648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Mini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950474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Auto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570776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Bike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493620"/>
                  </a:ext>
                </a:extLst>
              </a:tr>
              <a:tr h="68240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92D050"/>
                          </a:solidFill>
                        </a:rPr>
                        <a:t>E-Bike</a:t>
                      </a:r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34277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63B8CA85-93E3-3F04-CC87-7D18FFEDDF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132" y="2519823"/>
            <a:ext cx="625404" cy="2644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BCA172-FF82-F37D-1E8E-2D51FB93B8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32" y="4435124"/>
            <a:ext cx="694127" cy="5684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AF3EC6-F910-DDEC-5FE8-39E705579B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0737" r="10306" b="31480"/>
          <a:stretch>
            <a:fillRect/>
          </a:stretch>
        </p:blipFill>
        <p:spPr>
          <a:xfrm>
            <a:off x="4764980" y="5156462"/>
            <a:ext cx="562556" cy="3194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C30258-BE54-5F9A-5AF5-62362C12C3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980" y="5865059"/>
            <a:ext cx="478824" cy="3281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D67809-E1D2-B7E2-9672-6A758B4BD9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132" y="3013830"/>
            <a:ext cx="625404" cy="5684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4695CE-CA9F-2B0C-BC6B-E04F7DBBF9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32" y="1748064"/>
            <a:ext cx="625405" cy="3502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1F4CD0-01AC-BDBD-AAE4-0161471B6E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25998" r="21313" b="29247"/>
          <a:stretch>
            <a:fillRect/>
          </a:stretch>
        </p:blipFill>
        <p:spPr>
          <a:xfrm flipH="1">
            <a:off x="4702132" y="3811885"/>
            <a:ext cx="541672" cy="4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0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4423E-C185-B48C-CCE0-55611C13F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36041-A781-7A51-6785-2A1EBB8D2618}"/>
              </a:ext>
            </a:extLst>
          </p:cNvPr>
          <p:cNvSpPr/>
          <p:nvPr/>
        </p:nvSpPr>
        <p:spPr>
          <a:xfrm>
            <a:off x="0" y="0"/>
            <a:ext cx="404356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818875-A52E-1479-C908-2964C78F4D33}"/>
              </a:ext>
            </a:extLst>
          </p:cNvPr>
          <p:cNvSpPr/>
          <p:nvPr/>
        </p:nvSpPr>
        <p:spPr>
          <a:xfrm>
            <a:off x="0" y="3658431"/>
            <a:ext cx="4043566" cy="745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EF73A-3737-A22A-6D78-E0CCBB24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0"/>
          <a:stretch>
            <a:fillRect/>
          </a:stretch>
        </p:blipFill>
        <p:spPr>
          <a:xfrm>
            <a:off x="223933" y="246821"/>
            <a:ext cx="1147666" cy="1050136"/>
          </a:xfrm>
          <a:prstGeom prst="rect">
            <a:avLst/>
          </a:prstGeom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AE936-C82F-3C8A-DA29-031BD56C111E}"/>
              </a:ext>
            </a:extLst>
          </p:cNvPr>
          <p:cNvSpPr txBox="1"/>
          <p:nvPr/>
        </p:nvSpPr>
        <p:spPr>
          <a:xfrm>
            <a:off x="1459345" y="1696413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53BA4-AAC7-15C2-17A0-818C9F442438}"/>
              </a:ext>
            </a:extLst>
          </p:cNvPr>
          <p:cNvSpPr txBox="1"/>
          <p:nvPr/>
        </p:nvSpPr>
        <p:spPr>
          <a:xfrm>
            <a:off x="1459345" y="2677422"/>
            <a:ext cx="2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Vehicle Type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62C4B3-1961-8186-5170-300944F1ED9F}"/>
              </a:ext>
            </a:extLst>
          </p:cNvPr>
          <p:cNvSpPr txBox="1"/>
          <p:nvPr/>
        </p:nvSpPr>
        <p:spPr>
          <a:xfrm>
            <a:off x="1459345" y="3658431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Revenue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5C4AA-FA9E-B8E1-D54D-31804AE24B37}"/>
              </a:ext>
            </a:extLst>
          </p:cNvPr>
          <p:cNvSpPr txBox="1"/>
          <p:nvPr/>
        </p:nvSpPr>
        <p:spPr>
          <a:xfrm>
            <a:off x="1459345" y="4639440"/>
            <a:ext cx="24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Cancellation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449E0-002E-FA60-FB38-70BA093EBBE3}"/>
              </a:ext>
            </a:extLst>
          </p:cNvPr>
          <p:cNvSpPr txBox="1"/>
          <p:nvPr/>
        </p:nvSpPr>
        <p:spPr>
          <a:xfrm>
            <a:off x="1459345" y="5620449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Ratings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966303-9054-D5C0-FECF-360034FBF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/>
          <a:stretch>
            <a:fillRect/>
          </a:stretch>
        </p:blipFill>
        <p:spPr>
          <a:xfrm>
            <a:off x="1459345" y="246821"/>
            <a:ext cx="1851498" cy="1050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1F213-12AD-468B-7BB5-F53FA3CF95E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7" y="5675645"/>
            <a:ext cx="618733" cy="618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4806C-3F4B-446A-2940-151A81560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1" y="2573782"/>
            <a:ext cx="952509" cy="952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B672C-6341-761B-4622-0FF9B3B01CA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0" y="4647142"/>
            <a:ext cx="737528" cy="73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ADDB16-DD9E-46B7-2E7A-186A59265EB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748064"/>
            <a:ext cx="641928" cy="641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604574-B714-1F50-2549-E027695BF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36" y="3762070"/>
            <a:ext cx="621694" cy="6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2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9BB9-0C89-2F74-0648-E0651714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CB0A3F-8B6B-6A2C-E5E7-FC443479C930}"/>
              </a:ext>
            </a:extLst>
          </p:cNvPr>
          <p:cNvSpPr/>
          <p:nvPr/>
        </p:nvSpPr>
        <p:spPr>
          <a:xfrm>
            <a:off x="0" y="0"/>
            <a:ext cx="404356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98A300-E3FF-74A2-C1E0-1C652470199E}"/>
              </a:ext>
            </a:extLst>
          </p:cNvPr>
          <p:cNvSpPr/>
          <p:nvPr/>
        </p:nvSpPr>
        <p:spPr>
          <a:xfrm>
            <a:off x="0" y="4639440"/>
            <a:ext cx="4043566" cy="745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49FBD-95AC-895F-3C31-C5E23450C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0"/>
          <a:stretch>
            <a:fillRect/>
          </a:stretch>
        </p:blipFill>
        <p:spPr>
          <a:xfrm>
            <a:off x="223933" y="246821"/>
            <a:ext cx="1147666" cy="1050136"/>
          </a:xfrm>
          <a:prstGeom prst="rect">
            <a:avLst/>
          </a:prstGeom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4F1CE-D184-DE10-4CF8-8B8040691C64}"/>
              </a:ext>
            </a:extLst>
          </p:cNvPr>
          <p:cNvSpPr txBox="1"/>
          <p:nvPr/>
        </p:nvSpPr>
        <p:spPr>
          <a:xfrm>
            <a:off x="1459345" y="1696413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6BD1C-F65E-C487-A3EF-2AA9296B052E}"/>
              </a:ext>
            </a:extLst>
          </p:cNvPr>
          <p:cNvSpPr txBox="1"/>
          <p:nvPr/>
        </p:nvSpPr>
        <p:spPr>
          <a:xfrm>
            <a:off x="1459345" y="2677422"/>
            <a:ext cx="2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Vehicle Type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DF16A-4628-04C5-0E8E-7BB7869DAD4D}"/>
              </a:ext>
            </a:extLst>
          </p:cNvPr>
          <p:cNvSpPr txBox="1"/>
          <p:nvPr/>
        </p:nvSpPr>
        <p:spPr>
          <a:xfrm>
            <a:off x="1459345" y="3658431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Revenue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CB4BE4-A685-57CC-74D9-62A1DF089BCF}"/>
              </a:ext>
            </a:extLst>
          </p:cNvPr>
          <p:cNvSpPr txBox="1"/>
          <p:nvPr/>
        </p:nvSpPr>
        <p:spPr>
          <a:xfrm>
            <a:off x="1459345" y="4639440"/>
            <a:ext cx="24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Cancellation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8C818-A76F-49F4-ACE8-587BCAB00667}"/>
              </a:ext>
            </a:extLst>
          </p:cNvPr>
          <p:cNvSpPr txBox="1"/>
          <p:nvPr/>
        </p:nvSpPr>
        <p:spPr>
          <a:xfrm>
            <a:off x="1459345" y="5620449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Ratings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28F62CC-E47B-9A04-42CB-579DEE1F2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/>
          <a:stretch>
            <a:fillRect/>
          </a:stretch>
        </p:blipFill>
        <p:spPr>
          <a:xfrm>
            <a:off x="1459345" y="246821"/>
            <a:ext cx="1851498" cy="10501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E02A8B-6741-C583-1AAE-43552406FF2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7" y="5675645"/>
            <a:ext cx="618733" cy="618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DA203-269A-C57E-E2DE-FF60F787C5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1" y="2573782"/>
            <a:ext cx="952509" cy="95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E9F2D7-F3FD-A353-8C5F-898F37E6572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" y="3762070"/>
            <a:ext cx="621695" cy="62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B53D39-6FCD-8AE5-8C99-FCF2B37541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748064"/>
            <a:ext cx="641928" cy="641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E27330F-BDFC-9FF5-9BBD-F0C633449D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0" y="4647142"/>
            <a:ext cx="737529" cy="7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5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2718-6A02-69EF-09EA-8610988A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A08C80-F117-020D-DFC3-3EA53CFF3695}"/>
              </a:ext>
            </a:extLst>
          </p:cNvPr>
          <p:cNvSpPr/>
          <p:nvPr/>
        </p:nvSpPr>
        <p:spPr>
          <a:xfrm>
            <a:off x="0" y="0"/>
            <a:ext cx="404356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F6EDED-5A8E-7140-69EB-A204B23ABDA3}"/>
              </a:ext>
            </a:extLst>
          </p:cNvPr>
          <p:cNvSpPr/>
          <p:nvPr/>
        </p:nvSpPr>
        <p:spPr>
          <a:xfrm>
            <a:off x="0" y="5620449"/>
            <a:ext cx="4043566" cy="7452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5D866-6C8E-64F4-2999-861FBB70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40"/>
          <a:stretch>
            <a:fillRect/>
          </a:stretch>
        </p:blipFill>
        <p:spPr>
          <a:xfrm>
            <a:off x="223933" y="246821"/>
            <a:ext cx="1147666" cy="1050136"/>
          </a:xfrm>
          <a:prstGeom prst="rect">
            <a:avLst/>
          </a:prstGeom>
          <a:ln w="3175"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2D510-AC1F-BAC9-34C5-E523827D1FEF}"/>
              </a:ext>
            </a:extLst>
          </p:cNvPr>
          <p:cNvSpPr txBox="1"/>
          <p:nvPr/>
        </p:nvSpPr>
        <p:spPr>
          <a:xfrm>
            <a:off x="1459345" y="1696413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Overall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B6DB8-8E35-43A4-6E2D-E84194988F76}"/>
              </a:ext>
            </a:extLst>
          </p:cNvPr>
          <p:cNvSpPr txBox="1"/>
          <p:nvPr/>
        </p:nvSpPr>
        <p:spPr>
          <a:xfrm>
            <a:off x="1459345" y="2677422"/>
            <a:ext cx="256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Vehicle Type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016A43-0CC3-B6F8-EF1E-0DD7D43D1092}"/>
              </a:ext>
            </a:extLst>
          </p:cNvPr>
          <p:cNvSpPr txBox="1"/>
          <p:nvPr/>
        </p:nvSpPr>
        <p:spPr>
          <a:xfrm>
            <a:off x="1459345" y="3658431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Revenue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716A0-0C88-7F8F-E12B-57F9F3DF97D0}"/>
              </a:ext>
            </a:extLst>
          </p:cNvPr>
          <p:cNvSpPr txBox="1"/>
          <p:nvPr/>
        </p:nvSpPr>
        <p:spPr>
          <a:xfrm>
            <a:off x="1459345" y="4639440"/>
            <a:ext cx="249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Cancellation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5402A-1C5B-487E-34A9-1154DDAC5038}"/>
              </a:ext>
            </a:extLst>
          </p:cNvPr>
          <p:cNvSpPr txBox="1"/>
          <p:nvPr/>
        </p:nvSpPr>
        <p:spPr>
          <a:xfrm>
            <a:off x="1459345" y="5620449"/>
            <a:ext cx="185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Ratings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1F63604-3DEC-412B-078A-6A03B22B3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/>
          <a:stretch>
            <a:fillRect/>
          </a:stretch>
        </p:blipFill>
        <p:spPr>
          <a:xfrm>
            <a:off x="1459345" y="246821"/>
            <a:ext cx="1851498" cy="1050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6C31E6-F061-666C-C852-DA236DB0FA3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1" y="2573782"/>
            <a:ext cx="952509" cy="952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AFF9B-2EB2-38DE-6471-65EBE7B2CDD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17" y="3762070"/>
            <a:ext cx="621695" cy="621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FAD33A-D13F-7328-2543-584D6A2E138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0" y="4647142"/>
            <a:ext cx="737528" cy="73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AD1104-5CA1-EA21-2025-A9A5ADBDD8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2" y="1748064"/>
            <a:ext cx="641928" cy="6419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235F9D-7D85-C2E4-F164-2B9B08675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96" y="5675644"/>
            <a:ext cx="618733" cy="61873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AD605C4-317C-F3F4-C439-0D1D83017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73681"/>
              </p:ext>
            </p:extLst>
          </p:nvPr>
        </p:nvGraphicFramePr>
        <p:xfrm>
          <a:off x="4373598" y="1636723"/>
          <a:ext cx="7660758" cy="168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405826619"/>
                    </a:ext>
                  </a:extLst>
                </a:gridCol>
                <a:gridCol w="1120389">
                  <a:extLst>
                    <a:ext uri="{9D8B030D-6E8A-4147-A177-3AD203B41FA5}">
                      <a16:colId xmlns:a16="http://schemas.microsoft.com/office/drawing/2014/main" val="3799742703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869855307"/>
                    </a:ext>
                  </a:extLst>
                </a:gridCol>
                <a:gridCol w="1007875">
                  <a:extLst>
                    <a:ext uri="{9D8B030D-6E8A-4147-A177-3AD203B41FA5}">
                      <a16:colId xmlns:a16="http://schemas.microsoft.com/office/drawing/2014/main" val="4018455646"/>
                    </a:ext>
                  </a:extLst>
                </a:gridCol>
                <a:gridCol w="966571">
                  <a:extLst>
                    <a:ext uri="{9D8B030D-6E8A-4147-A177-3AD203B41FA5}">
                      <a16:colId xmlns:a16="http://schemas.microsoft.com/office/drawing/2014/main" val="3014215635"/>
                    </a:ext>
                  </a:extLst>
                </a:gridCol>
                <a:gridCol w="1078525">
                  <a:extLst>
                    <a:ext uri="{9D8B030D-6E8A-4147-A177-3AD203B41FA5}">
                      <a16:colId xmlns:a16="http://schemas.microsoft.com/office/drawing/2014/main" val="3538960988"/>
                    </a:ext>
                  </a:extLst>
                </a:gridCol>
                <a:gridCol w="1078525">
                  <a:extLst>
                    <a:ext uri="{9D8B030D-6E8A-4147-A177-3AD203B41FA5}">
                      <a16:colId xmlns:a16="http://schemas.microsoft.com/office/drawing/2014/main" val="1932725176"/>
                    </a:ext>
                  </a:extLst>
                </a:gridCol>
              </a:tblGrid>
              <a:tr h="9505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Sedan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SUV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Plus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Mini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Bike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E-Bike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7347"/>
                  </a:ext>
                </a:extLst>
              </a:tr>
              <a:tr h="7365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957384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ED6415B7-BB2D-40DD-8E72-3F2D601EDB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32" y="1748064"/>
            <a:ext cx="625405" cy="3502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3A8640A-873E-A522-5DE2-95ED407CC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5111" y="1790956"/>
            <a:ext cx="625404" cy="2644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417DB1-610A-0B2D-B098-F108403B53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16124" y="1696413"/>
            <a:ext cx="625404" cy="5684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53D196A-4A02-EA49-4495-32BF32481A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25998" r="21313" b="29247"/>
          <a:stretch>
            <a:fillRect/>
          </a:stretch>
        </p:blipFill>
        <p:spPr>
          <a:xfrm flipH="1">
            <a:off x="8117137" y="1700856"/>
            <a:ext cx="541672" cy="4336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CD76282-C4FE-1060-EB2E-132F79D578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18" y="1696412"/>
            <a:ext cx="694127" cy="5684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522CA4-B780-821B-DBB5-45EF515D6F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0737" r="10306" b="31480"/>
          <a:stretch>
            <a:fillRect/>
          </a:stretch>
        </p:blipFill>
        <p:spPr>
          <a:xfrm>
            <a:off x="10151699" y="1790956"/>
            <a:ext cx="562556" cy="3194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B75D66-E466-6925-D41C-798B3B101E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74" y="1786636"/>
            <a:ext cx="478824" cy="328124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D8CA99C-4D82-88B1-1347-7F5149E8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11102"/>
              </p:ext>
            </p:extLst>
          </p:nvPr>
        </p:nvGraphicFramePr>
        <p:xfrm>
          <a:off x="4373598" y="4466292"/>
          <a:ext cx="7660758" cy="1687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405826619"/>
                    </a:ext>
                  </a:extLst>
                </a:gridCol>
                <a:gridCol w="1120389">
                  <a:extLst>
                    <a:ext uri="{9D8B030D-6E8A-4147-A177-3AD203B41FA5}">
                      <a16:colId xmlns:a16="http://schemas.microsoft.com/office/drawing/2014/main" val="3799742703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869855307"/>
                    </a:ext>
                  </a:extLst>
                </a:gridCol>
                <a:gridCol w="1007875">
                  <a:extLst>
                    <a:ext uri="{9D8B030D-6E8A-4147-A177-3AD203B41FA5}">
                      <a16:colId xmlns:a16="http://schemas.microsoft.com/office/drawing/2014/main" val="4018455646"/>
                    </a:ext>
                  </a:extLst>
                </a:gridCol>
                <a:gridCol w="966571">
                  <a:extLst>
                    <a:ext uri="{9D8B030D-6E8A-4147-A177-3AD203B41FA5}">
                      <a16:colId xmlns:a16="http://schemas.microsoft.com/office/drawing/2014/main" val="3014215635"/>
                    </a:ext>
                  </a:extLst>
                </a:gridCol>
                <a:gridCol w="1078525">
                  <a:extLst>
                    <a:ext uri="{9D8B030D-6E8A-4147-A177-3AD203B41FA5}">
                      <a16:colId xmlns:a16="http://schemas.microsoft.com/office/drawing/2014/main" val="3538960988"/>
                    </a:ext>
                  </a:extLst>
                </a:gridCol>
                <a:gridCol w="1078525">
                  <a:extLst>
                    <a:ext uri="{9D8B030D-6E8A-4147-A177-3AD203B41FA5}">
                      <a16:colId xmlns:a16="http://schemas.microsoft.com/office/drawing/2014/main" val="1932725176"/>
                    </a:ext>
                  </a:extLst>
                </a:gridCol>
              </a:tblGrid>
              <a:tr h="95051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Sedan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SUV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Prime Plus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Mini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Bike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E-Bike</a:t>
                      </a:r>
                      <a:endParaRPr lang="en-GB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7347"/>
                  </a:ext>
                </a:extLst>
              </a:tr>
              <a:tr h="7365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957384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F1C6C698-1F2D-44F2-A091-263F795726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32" y="4612378"/>
            <a:ext cx="625405" cy="3502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6076AA-8653-378F-C15C-3ACE4BAD3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10075" y="4698164"/>
            <a:ext cx="625404" cy="2644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BEE1404-C6A8-EAC6-16D9-799400D3CA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3763" y="4546139"/>
            <a:ext cx="625404" cy="56848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A3B01F-5497-7240-ECF2-B9A95B228E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8" t="25998" r="21313" b="29247"/>
          <a:stretch>
            <a:fillRect/>
          </a:stretch>
        </p:blipFill>
        <p:spPr>
          <a:xfrm flipH="1">
            <a:off x="8117137" y="4570690"/>
            <a:ext cx="541672" cy="4336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0899573-9BE4-4932-537C-D134AAC705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17" y="4503245"/>
            <a:ext cx="694127" cy="5684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7ACCCF-53C2-0A4B-3B13-91B49CDDB4B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30737" r="10306" b="31480"/>
          <a:stretch>
            <a:fillRect/>
          </a:stretch>
        </p:blipFill>
        <p:spPr>
          <a:xfrm>
            <a:off x="10151699" y="4627747"/>
            <a:ext cx="562556" cy="3194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DAFAAF-1DBB-5D0C-D196-619180337B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74" y="4639440"/>
            <a:ext cx="478824" cy="32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0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73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 Singh</dc:creator>
  <cp:lastModifiedBy>Aditya Kumar Singh</cp:lastModifiedBy>
  <cp:revision>5</cp:revision>
  <dcterms:created xsi:type="dcterms:W3CDTF">2025-06-02T04:07:38Z</dcterms:created>
  <dcterms:modified xsi:type="dcterms:W3CDTF">2025-06-02T18:12:36Z</dcterms:modified>
</cp:coreProperties>
</file>