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312" r:id="rId7"/>
    <p:sldId id="263" r:id="rId8"/>
    <p:sldId id="313" r:id="rId9"/>
    <p:sldId id="314" r:id="rId10"/>
    <p:sldId id="315" r:id="rId11"/>
    <p:sldId id="276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5143500" type="screen16x9"/>
  <p:notesSz cx="6858000" cy="9144000"/>
  <p:embeddedFontLs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Bai Jamjuree" panose="020B0604020202020204" charset="-34"/>
      <p:regular r:id="rId24"/>
      <p:bold r:id="rId25"/>
      <p:italic r:id="rId26"/>
      <p:boldItalic r:id="rId27"/>
    </p:embeddedFont>
    <p:embeddedFont>
      <p:font typeface="Bai Jamjuree SemiBold" panose="020B0604020202020204" charset="-34"/>
      <p:regular r:id="rId28"/>
      <p:bold r:id="rId29"/>
      <p:italic r:id="rId30"/>
      <p:boldItalic r:id="rId31"/>
    </p:embeddedFont>
    <p:embeddedFont>
      <p:font typeface="Nunito Light" panose="020F0502020204030204" pitchFamily="2" charset="-18"/>
      <p:regular r:id="rId32"/>
      <p:italic r:id="rId33"/>
    </p:embeddedFont>
    <p:embeddedFont>
      <p:font typeface="Raleway" pitchFamily="2" charset="-18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DEA0-03DC-461A-A5BA-B8879BDCA87F}">
  <a:tblStyle styleId="{12B0DEA0-03DC-461A-A5BA-B8879BDCA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33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67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5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0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922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3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6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74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26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0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4984000" y="2425950"/>
            <a:ext cx="3447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 idx="2" hasCustomPrompt="1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3" name="Google Shape;143;p3"/>
          <p:cNvGrpSpPr/>
          <p:nvPr/>
        </p:nvGrpSpPr>
        <p:grpSpPr>
          <a:xfrm>
            <a:off x="-1666101" y="-772157"/>
            <a:ext cx="6906217" cy="6132458"/>
            <a:chOff x="-1666101" y="-772157"/>
            <a:chExt cx="6906217" cy="6132458"/>
          </a:xfrm>
        </p:grpSpPr>
        <p:sp>
          <p:nvSpPr>
            <p:cNvPr id="144" name="Google Shape;144;p3"/>
            <p:cNvSpPr/>
            <p:nvPr/>
          </p:nvSpPr>
          <p:spPr>
            <a:xfrm rot="6282900" flipH="1">
              <a:off x="-136555" y="-343754"/>
              <a:ext cx="3847123" cy="613006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-928434">
              <a:off x="1551539" y="-633102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364175" y="4517094"/>
            <a:ext cx="957233" cy="960331"/>
            <a:chOff x="1926550" y="3146625"/>
            <a:chExt cx="301225" cy="302200"/>
          </a:xfrm>
        </p:grpSpPr>
        <p:sp>
          <p:nvSpPr>
            <p:cNvPr id="147" name="Google Shape;147;p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4970956" y="284561"/>
            <a:ext cx="5204265" cy="5518937"/>
            <a:chOff x="4970956" y="284561"/>
            <a:chExt cx="5204265" cy="5518937"/>
          </a:xfrm>
        </p:grpSpPr>
        <p:sp>
          <p:nvSpPr>
            <p:cNvPr id="527" name="Google Shape;527;p7"/>
            <p:cNvSpPr/>
            <p:nvPr/>
          </p:nvSpPr>
          <p:spPr>
            <a:xfrm rot="2700000">
              <a:off x="51276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 rot="-928399">
              <a:off x="8031662" y="505611"/>
              <a:ext cx="1920117" cy="193590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13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720000" y="2085525"/>
            <a:ext cx="4413000" cy="18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"/>
          <p:cNvSpPr/>
          <p:nvPr/>
        </p:nvSpPr>
        <p:spPr>
          <a:xfrm>
            <a:off x="-1546325" y="2871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13"/>
          <p:cNvGrpSpPr/>
          <p:nvPr/>
        </p:nvGrpSpPr>
        <p:grpSpPr>
          <a:xfrm rot="-2885697">
            <a:off x="604174" y="4484404"/>
            <a:ext cx="1460997" cy="1460997"/>
            <a:chOff x="-397269" y="3932917"/>
            <a:chExt cx="1199505" cy="1199505"/>
          </a:xfrm>
        </p:grpSpPr>
        <p:sp>
          <p:nvSpPr>
            <p:cNvPr id="953" name="Google Shape;953;p13"/>
            <p:cNvSpPr/>
            <p:nvPr/>
          </p:nvSpPr>
          <p:spPr>
            <a:xfrm rot="2700000">
              <a:off x="-240550" y="4127525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3"/>
            <p:cNvGrpSpPr/>
            <p:nvPr/>
          </p:nvGrpSpPr>
          <p:grpSpPr>
            <a:xfrm rot="2700000">
              <a:off x="138198" y="4274967"/>
              <a:ext cx="424078" cy="769021"/>
              <a:chOff x="4635175" y="3032900"/>
              <a:chExt cx="243025" cy="4407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95075" y="3040275"/>
                <a:ext cx="183125" cy="391975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5679" extrusionOk="0">
                    <a:moveTo>
                      <a:pt x="7064" y="9361"/>
                    </a:moveTo>
                    <a:cubicBezTo>
                      <a:pt x="7081" y="9395"/>
                      <a:pt x="7103" y="9417"/>
                      <a:pt x="7103" y="9444"/>
                    </a:cubicBezTo>
                    <a:cubicBezTo>
                      <a:pt x="7103" y="9453"/>
                      <a:pt x="7089" y="9472"/>
                      <a:pt x="7070" y="9472"/>
                    </a:cubicBezTo>
                    <a:cubicBezTo>
                      <a:pt x="7065" y="9472"/>
                      <a:pt x="7059" y="9470"/>
                      <a:pt x="7053" y="9467"/>
                    </a:cubicBezTo>
                    <a:cubicBezTo>
                      <a:pt x="7042" y="9456"/>
                      <a:pt x="7031" y="9439"/>
                      <a:pt x="7031" y="9422"/>
                    </a:cubicBezTo>
                    <a:cubicBezTo>
                      <a:pt x="7036" y="9400"/>
                      <a:pt x="7053" y="9389"/>
                      <a:pt x="7064" y="9361"/>
                    </a:cubicBezTo>
                    <a:close/>
                    <a:moveTo>
                      <a:pt x="5301" y="10420"/>
                    </a:moveTo>
                    <a:lnTo>
                      <a:pt x="5301" y="10420"/>
                    </a:lnTo>
                    <a:cubicBezTo>
                      <a:pt x="5306" y="10426"/>
                      <a:pt x="5312" y="10426"/>
                      <a:pt x="5312" y="10437"/>
                    </a:cubicBezTo>
                    <a:lnTo>
                      <a:pt x="5301" y="10420"/>
                    </a:lnTo>
                    <a:close/>
                    <a:moveTo>
                      <a:pt x="192" y="0"/>
                    </a:moveTo>
                    <a:cubicBezTo>
                      <a:pt x="188" y="0"/>
                      <a:pt x="183" y="1"/>
                      <a:pt x="178" y="2"/>
                    </a:cubicBezTo>
                    <a:cubicBezTo>
                      <a:pt x="67" y="41"/>
                      <a:pt x="144" y="130"/>
                      <a:pt x="128" y="185"/>
                    </a:cubicBezTo>
                    <a:cubicBezTo>
                      <a:pt x="111" y="246"/>
                      <a:pt x="122" y="296"/>
                      <a:pt x="61" y="357"/>
                    </a:cubicBezTo>
                    <a:cubicBezTo>
                      <a:pt x="0" y="412"/>
                      <a:pt x="0" y="523"/>
                      <a:pt x="56" y="640"/>
                    </a:cubicBezTo>
                    <a:cubicBezTo>
                      <a:pt x="130" y="805"/>
                      <a:pt x="239" y="828"/>
                      <a:pt x="358" y="828"/>
                    </a:cubicBezTo>
                    <a:cubicBezTo>
                      <a:pt x="402" y="828"/>
                      <a:pt x="447" y="824"/>
                      <a:pt x="492" y="824"/>
                    </a:cubicBezTo>
                    <a:cubicBezTo>
                      <a:pt x="517" y="824"/>
                      <a:pt x="541" y="825"/>
                      <a:pt x="566" y="828"/>
                    </a:cubicBezTo>
                    <a:cubicBezTo>
                      <a:pt x="588" y="850"/>
                      <a:pt x="610" y="873"/>
                      <a:pt x="638" y="884"/>
                    </a:cubicBezTo>
                    <a:cubicBezTo>
                      <a:pt x="708" y="1042"/>
                      <a:pt x="727" y="1259"/>
                      <a:pt x="931" y="1259"/>
                    </a:cubicBezTo>
                    <a:cubicBezTo>
                      <a:pt x="970" y="1259"/>
                      <a:pt x="1016" y="1251"/>
                      <a:pt x="1070" y="1233"/>
                    </a:cubicBezTo>
                    <a:cubicBezTo>
                      <a:pt x="1126" y="1211"/>
                      <a:pt x="1203" y="1239"/>
                      <a:pt x="1281" y="1194"/>
                    </a:cubicBezTo>
                    <a:cubicBezTo>
                      <a:pt x="1295" y="1187"/>
                      <a:pt x="1311" y="1184"/>
                      <a:pt x="1328" y="1184"/>
                    </a:cubicBezTo>
                    <a:cubicBezTo>
                      <a:pt x="1405" y="1184"/>
                      <a:pt x="1497" y="1246"/>
                      <a:pt x="1469" y="1277"/>
                    </a:cubicBezTo>
                    <a:cubicBezTo>
                      <a:pt x="1314" y="1438"/>
                      <a:pt x="1486" y="1427"/>
                      <a:pt x="1542" y="1488"/>
                    </a:cubicBezTo>
                    <a:cubicBezTo>
                      <a:pt x="1564" y="1516"/>
                      <a:pt x="1702" y="1516"/>
                      <a:pt x="1608" y="1604"/>
                    </a:cubicBezTo>
                    <a:cubicBezTo>
                      <a:pt x="1544" y="1583"/>
                      <a:pt x="1503" y="1570"/>
                      <a:pt x="1476" y="1570"/>
                    </a:cubicBezTo>
                    <a:cubicBezTo>
                      <a:pt x="1425" y="1570"/>
                      <a:pt x="1421" y="1615"/>
                      <a:pt x="1403" y="1738"/>
                    </a:cubicBezTo>
                    <a:cubicBezTo>
                      <a:pt x="1392" y="1826"/>
                      <a:pt x="1347" y="1937"/>
                      <a:pt x="1458" y="1954"/>
                    </a:cubicBezTo>
                    <a:cubicBezTo>
                      <a:pt x="1464" y="1954"/>
                      <a:pt x="1469" y="1955"/>
                      <a:pt x="1473" y="1955"/>
                    </a:cubicBezTo>
                    <a:cubicBezTo>
                      <a:pt x="1568" y="1955"/>
                      <a:pt x="1608" y="1855"/>
                      <a:pt x="1608" y="1760"/>
                    </a:cubicBezTo>
                    <a:cubicBezTo>
                      <a:pt x="1608" y="1715"/>
                      <a:pt x="1619" y="1688"/>
                      <a:pt x="1664" y="1682"/>
                    </a:cubicBezTo>
                    <a:cubicBezTo>
                      <a:pt x="1680" y="1711"/>
                      <a:pt x="1704" y="1716"/>
                      <a:pt x="1730" y="1716"/>
                    </a:cubicBezTo>
                    <a:cubicBezTo>
                      <a:pt x="1744" y="1716"/>
                      <a:pt x="1759" y="1714"/>
                      <a:pt x="1773" y="1714"/>
                    </a:cubicBezTo>
                    <a:cubicBezTo>
                      <a:pt x="1794" y="1714"/>
                      <a:pt x="1813" y="1717"/>
                      <a:pt x="1830" y="1732"/>
                    </a:cubicBezTo>
                    <a:cubicBezTo>
                      <a:pt x="1882" y="1770"/>
                      <a:pt x="1934" y="1798"/>
                      <a:pt x="1989" y="1798"/>
                    </a:cubicBezTo>
                    <a:cubicBezTo>
                      <a:pt x="2022" y="1798"/>
                      <a:pt x="2055" y="1788"/>
                      <a:pt x="2090" y="1765"/>
                    </a:cubicBezTo>
                    <a:cubicBezTo>
                      <a:pt x="2224" y="1682"/>
                      <a:pt x="2090" y="1577"/>
                      <a:pt x="2107" y="1488"/>
                    </a:cubicBezTo>
                    <a:cubicBezTo>
                      <a:pt x="2130" y="1477"/>
                      <a:pt x="2151" y="1472"/>
                      <a:pt x="2172" y="1472"/>
                    </a:cubicBezTo>
                    <a:cubicBezTo>
                      <a:pt x="2212" y="1472"/>
                      <a:pt x="2248" y="1488"/>
                      <a:pt x="2284" y="1499"/>
                    </a:cubicBezTo>
                    <a:cubicBezTo>
                      <a:pt x="2368" y="1538"/>
                      <a:pt x="2467" y="1543"/>
                      <a:pt x="2467" y="1682"/>
                    </a:cubicBezTo>
                    <a:cubicBezTo>
                      <a:pt x="2467" y="1804"/>
                      <a:pt x="2395" y="1793"/>
                      <a:pt x="2318" y="1815"/>
                    </a:cubicBezTo>
                    <a:cubicBezTo>
                      <a:pt x="2235" y="1832"/>
                      <a:pt x="2207" y="1909"/>
                      <a:pt x="2251" y="1982"/>
                    </a:cubicBezTo>
                    <a:cubicBezTo>
                      <a:pt x="2307" y="2070"/>
                      <a:pt x="2418" y="2065"/>
                      <a:pt x="2506" y="2076"/>
                    </a:cubicBezTo>
                    <a:cubicBezTo>
                      <a:pt x="2506" y="2109"/>
                      <a:pt x="2567" y="2137"/>
                      <a:pt x="2523" y="2187"/>
                    </a:cubicBezTo>
                    <a:lnTo>
                      <a:pt x="2512" y="2187"/>
                    </a:lnTo>
                    <a:cubicBezTo>
                      <a:pt x="2412" y="2220"/>
                      <a:pt x="2467" y="2264"/>
                      <a:pt x="2506" y="2303"/>
                    </a:cubicBezTo>
                    <a:cubicBezTo>
                      <a:pt x="2484" y="2403"/>
                      <a:pt x="2578" y="2375"/>
                      <a:pt x="2617" y="2397"/>
                    </a:cubicBezTo>
                    <a:cubicBezTo>
                      <a:pt x="2637" y="2488"/>
                      <a:pt x="2662" y="2601"/>
                      <a:pt x="2765" y="2601"/>
                    </a:cubicBezTo>
                    <a:cubicBezTo>
                      <a:pt x="2776" y="2601"/>
                      <a:pt x="2788" y="2600"/>
                      <a:pt x="2800" y="2597"/>
                    </a:cubicBezTo>
                    <a:cubicBezTo>
                      <a:pt x="2922" y="2569"/>
                      <a:pt x="2772" y="2464"/>
                      <a:pt x="2817" y="2403"/>
                    </a:cubicBezTo>
                    <a:lnTo>
                      <a:pt x="2817" y="2403"/>
                    </a:lnTo>
                    <a:cubicBezTo>
                      <a:pt x="3000" y="2508"/>
                      <a:pt x="3205" y="2575"/>
                      <a:pt x="3316" y="2774"/>
                    </a:cubicBezTo>
                    <a:cubicBezTo>
                      <a:pt x="3355" y="2841"/>
                      <a:pt x="3393" y="2869"/>
                      <a:pt x="3465" y="2874"/>
                    </a:cubicBezTo>
                    <a:cubicBezTo>
                      <a:pt x="3472" y="2874"/>
                      <a:pt x="3479" y="2875"/>
                      <a:pt x="3486" y="2875"/>
                    </a:cubicBezTo>
                    <a:cubicBezTo>
                      <a:pt x="3517" y="2875"/>
                      <a:pt x="3548" y="2872"/>
                      <a:pt x="3579" y="2872"/>
                    </a:cubicBezTo>
                    <a:cubicBezTo>
                      <a:pt x="3673" y="2872"/>
                      <a:pt x="3755" y="2894"/>
                      <a:pt x="3743" y="3068"/>
                    </a:cubicBezTo>
                    <a:cubicBezTo>
                      <a:pt x="3736" y="3103"/>
                      <a:pt x="3770" y="3120"/>
                      <a:pt x="3807" y="3120"/>
                    </a:cubicBezTo>
                    <a:cubicBezTo>
                      <a:pt x="3830" y="3120"/>
                      <a:pt x="3854" y="3114"/>
                      <a:pt x="3870" y="3102"/>
                    </a:cubicBezTo>
                    <a:cubicBezTo>
                      <a:pt x="3907" y="3074"/>
                      <a:pt x="3936" y="3063"/>
                      <a:pt x="3959" y="3063"/>
                    </a:cubicBezTo>
                    <a:cubicBezTo>
                      <a:pt x="4016" y="3063"/>
                      <a:pt x="4037" y="3131"/>
                      <a:pt x="4053" y="3190"/>
                    </a:cubicBezTo>
                    <a:cubicBezTo>
                      <a:pt x="4085" y="3312"/>
                      <a:pt x="4142" y="3364"/>
                      <a:pt x="4247" y="3364"/>
                    </a:cubicBezTo>
                    <a:cubicBezTo>
                      <a:pt x="4270" y="3364"/>
                      <a:pt x="4296" y="3362"/>
                      <a:pt x="4325" y="3357"/>
                    </a:cubicBezTo>
                    <a:cubicBezTo>
                      <a:pt x="4347" y="3353"/>
                      <a:pt x="4368" y="3351"/>
                      <a:pt x="4388" y="3351"/>
                    </a:cubicBezTo>
                    <a:cubicBezTo>
                      <a:pt x="4541" y="3351"/>
                      <a:pt x="4625" y="3463"/>
                      <a:pt x="4674" y="3645"/>
                    </a:cubicBezTo>
                    <a:cubicBezTo>
                      <a:pt x="4325" y="3578"/>
                      <a:pt x="3992" y="3534"/>
                      <a:pt x="3748" y="3246"/>
                    </a:cubicBezTo>
                    <a:cubicBezTo>
                      <a:pt x="3714" y="3205"/>
                      <a:pt x="3639" y="3156"/>
                      <a:pt x="3569" y="3156"/>
                    </a:cubicBezTo>
                    <a:cubicBezTo>
                      <a:pt x="3524" y="3156"/>
                      <a:pt x="3482" y="3175"/>
                      <a:pt x="3454" y="3229"/>
                    </a:cubicBezTo>
                    <a:cubicBezTo>
                      <a:pt x="3393" y="3351"/>
                      <a:pt x="3260" y="3412"/>
                      <a:pt x="3233" y="3551"/>
                    </a:cubicBezTo>
                    <a:cubicBezTo>
                      <a:pt x="3227" y="3351"/>
                      <a:pt x="3011" y="3185"/>
                      <a:pt x="3166" y="2968"/>
                    </a:cubicBezTo>
                    <a:cubicBezTo>
                      <a:pt x="3187" y="2942"/>
                      <a:pt x="2829" y="2746"/>
                      <a:pt x="2762" y="2746"/>
                    </a:cubicBezTo>
                    <a:cubicBezTo>
                      <a:pt x="2760" y="2746"/>
                      <a:pt x="2757" y="2746"/>
                      <a:pt x="2756" y="2747"/>
                    </a:cubicBezTo>
                    <a:cubicBezTo>
                      <a:pt x="2745" y="2758"/>
                      <a:pt x="2723" y="2763"/>
                      <a:pt x="2706" y="2774"/>
                    </a:cubicBezTo>
                    <a:cubicBezTo>
                      <a:pt x="2678" y="2802"/>
                      <a:pt x="2641" y="2814"/>
                      <a:pt x="2601" y="2814"/>
                    </a:cubicBezTo>
                    <a:cubicBezTo>
                      <a:pt x="2522" y="2814"/>
                      <a:pt x="2436" y="2764"/>
                      <a:pt x="2418" y="2686"/>
                    </a:cubicBezTo>
                    <a:cubicBezTo>
                      <a:pt x="2359" y="2436"/>
                      <a:pt x="2387" y="2135"/>
                      <a:pt x="1999" y="2135"/>
                    </a:cubicBezTo>
                    <a:cubicBezTo>
                      <a:pt x="1982" y="2135"/>
                      <a:pt x="1965" y="2136"/>
                      <a:pt x="1946" y="2137"/>
                    </a:cubicBezTo>
                    <a:cubicBezTo>
                      <a:pt x="1940" y="2137"/>
                      <a:pt x="1933" y="2138"/>
                      <a:pt x="1926" y="2138"/>
                    </a:cubicBezTo>
                    <a:cubicBezTo>
                      <a:pt x="1827" y="2138"/>
                      <a:pt x="1714" y="2085"/>
                      <a:pt x="1599" y="2085"/>
                    </a:cubicBezTo>
                    <a:cubicBezTo>
                      <a:pt x="1558" y="2085"/>
                      <a:pt x="1516" y="2091"/>
                      <a:pt x="1475" y="2109"/>
                    </a:cubicBezTo>
                    <a:cubicBezTo>
                      <a:pt x="1462" y="2116"/>
                      <a:pt x="1447" y="2118"/>
                      <a:pt x="1430" y="2118"/>
                    </a:cubicBezTo>
                    <a:cubicBezTo>
                      <a:pt x="1400" y="2118"/>
                      <a:pt x="1367" y="2110"/>
                      <a:pt x="1339" y="2110"/>
                    </a:cubicBezTo>
                    <a:cubicBezTo>
                      <a:pt x="1299" y="2110"/>
                      <a:pt x="1270" y="2126"/>
                      <a:pt x="1275" y="2203"/>
                    </a:cubicBezTo>
                    <a:cubicBezTo>
                      <a:pt x="1281" y="2325"/>
                      <a:pt x="1370" y="2381"/>
                      <a:pt x="1486" y="2403"/>
                    </a:cubicBezTo>
                    <a:cubicBezTo>
                      <a:pt x="1708" y="2442"/>
                      <a:pt x="1941" y="2469"/>
                      <a:pt x="1996" y="2758"/>
                    </a:cubicBezTo>
                    <a:cubicBezTo>
                      <a:pt x="2002" y="2785"/>
                      <a:pt x="2052" y="2819"/>
                      <a:pt x="2068" y="2819"/>
                    </a:cubicBezTo>
                    <a:cubicBezTo>
                      <a:pt x="2094" y="2813"/>
                      <a:pt x="2118" y="2808"/>
                      <a:pt x="2138" y="2808"/>
                    </a:cubicBezTo>
                    <a:cubicBezTo>
                      <a:pt x="2176" y="2808"/>
                      <a:pt x="2206" y="2825"/>
                      <a:pt x="2224" y="2885"/>
                    </a:cubicBezTo>
                    <a:cubicBezTo>
                      <a:pt x="2251" y="2996"/>
                      <a:pt x="2146" y="3007"/>
                      <a:pt x="2107" y="3024"/>
                    </a:cubicBezTo>
                    <a:cubicBezTo>
                      <a:pt x="2029" y="3063"/>
                      <a:pt x="1985" y="3102"/>
                      <a:pt x="2068" y="3151"/>
                    </a:cubicBezTo>
                    <a:cubicBezTo>
                      <a:pt x="2313" y="3302"/>
                      <a:pt x="2498" y="3592"/>
                      <a:pt x="2805" y="3592"/>
                    </a:cubicBezTo>
                    <a:cubicBezTo>
                      <a:pt x="2860" y="3592"/>
                      <a:pt x="2919" y="3583"/>
                      <a:pt x="2983" y="3562"/>
                    </a:cubicBezTo>
                    <a:cubicBezTo>
                      <a:pt x="2998" y="3557"/>
                      <a:pt x="3012" y="3555"/>
                      <a:pt x="3024" y="3555"/>
                    </a:cubicBezTo>
                    <a:cubicBezTo>
                      <a:pt x="3070" y="3555"/>
                      <a:pt x="3096" y="3584"/>
                      <a:pt x="3105" y="3606"/>
                    </a:cubicBezTo>
                    <a:cubicBezTo>
                      <a:pt x="3116" y="3673"/>
                      <a:pt x="3149" y="3761"/>
                      <a:pt x="3061" y="3789"/>
                    </a:cubicBezTo>
                    <a:cubicBezTo>
                      <a:pt x="2889" y="3844"/>
                      <a:pt x="2978" y="3950"/>
                      <a:pt x="3027" y="4005"/>
                    </a:cubicBezTo>
                    <a:cubicBezTo>
                      <a:pt x="3094" y="4088"/>
                      <a:pt x="3166" y="4188"/>
                      <a:pt x="3305" y="4216"/>
                    </a:cubicBezTo>
                    <a:cubicBezTo>
                      <a:pt x="3310" y="4177"/>
                      <a:pt x="3310" y="4149"/>
                      <a:pt x="3316" y="4116"/>
                    </a:cubicBezTo>
                    <a:cubicBezTo>
                      <a:pt x="3327" y="4061"/>
                      <a:pt x="3194" y="3989"/>
                      <a:pt x="3338" y="3955"/>
                    </a:cubicBezTo>
                    <a:cubicBezTo>
                      <a:pt x="3349" y="3953"/>
                      <a:pt x="3359" y="3952"/>
                      <a:pt x="3368" y="3952"/>
                    </a:cubicBezTo>
                    <a:cubicBezTo>
                      <a:pt x="3456" y="3952"/>
                      <a:pt x="3465" y="4062"/>
                      <a:pt x="3465" y="4077"/>
                    </a:cubicBezTo>
                    <a:cubicBezTo>
                      <a:pt x="3471" y="4210"/>
                      <a:pt x="3532" y="4321"/>
                      <a:pt x="3560" y="4432"/>
                    </a:cubicBezTo>
                    <a:cubicBezTo>
                      <a:pt x="3637" y="4770"/>
                      <a:pt x="3776" y="5020"/>
                      <a:pt x="4109" y="5147"/>
                    </a:cubicBezTo>
                    <a:cubicBezTo>
                      <a:pt x="4136" y="5159"/>
                      <a:pt x="4186" y="5208"/>
                      <a:pt x="4186" y="5208"/>
                    </a:cubicBezTo>
                    <a:cubicBezTo>
                      <a:pt x="3981" y="5513"/>
                      <a:pt x="4314" y="5391"/>
                      <a:pt x="4391" y="5463"/>
                    </a:cubicBezTo>
                    <a:cubicBezTo>
                      <a:pt x="4425" y="5585"/>
                      <a:pt x="4147" y="5563"/>
                      <a:pt x="4281" y="5724"/>
                    </a:cubicBezTo>
                    <a:cubicBezTo>
                      <a:pt x="4336" y="5896"/>
                      <a:pt x="4364" y="6073"/>
                      <a:pt x="4585" y="6145"/>
                    </a:cubicBezTo>
                    <a:cubicBezTo>
                      <a:pt x="4646" y="6168"/>
                      <a:pt x="4813" y="6334"/>
                      <a:pt x="4696" y="6434"/>
                    </a:cubicBezTo>
                    <a:cubicBezTo>
                      <a:pt x="4613" y="6511"/>
                      <a:pt x="4591" y="6556"/>
                      <a:pt x="4619" y="6644"/>
                    </a:cubicBezTo>
                    <a:cubicBezTo>
                      <a:pt x="4658" y="6750"/>
                      <a:pt x="4741" y="6755"/>
                      <a:pt x="4835" y="6755"/>
                    </a:cubicBezTo>
                    <a:cubicBezTo>
                      <a:pt x="4928" y="6751"/>
                      <a:pt x="5025" y="6700"/>
                      <a:pt x="5120" y="6700"/>
                    </a:cubicBezTo>
                    <a:cubicBezTo>
                      <a:pt x="5143" y="6700"/>
                      <a:pt x="5167" y="6703"/>
                      <a:pt x="5190" y="6711"/>
                    </a:cubicBezTo>
                    <a:cubicBezTo>
                      <a:pt x="5173" y="6905"/>
                      <a:pt x="5073" y="6983"/>
                      <a:pt x="4907" y="7010"/>
                    </a:cubicBezTo>
                    <a:cubicBezTo>
                      <a:pt x="4899" y="7011"/>
                      <a:pt x="4888" y="7011"/>
                      <a:pt x="4877" y="7011"/>
                    </a:cubicBezTo>
                    <a:lnTo>
                      <a:pt x="4877" y="7011"/>
                    </a:lnTo>
                    <a:cubicBezTo>
                      <a:pt x="4819" y="7011"/>
                      <a:pt x="4736" y="7011"/>
                      <a:pt x="4768" y="7127"/>
                    </a:cubicBezTo>
                    <a:cubicBezTo>
                      <a:pt x="4802" y="7265"/>
                      <a:pt x="4824" y="7415"/>
                      <a:pt x="4852" y="7565"/>
                    </a:cubicBezTo>
                    <a:cubicBezTo>
                      <a:pt x="4935" y="7515"/>
                      <a:pt x="5018" y="7471"/>
                      <a:pt x="4963" y="7404"/>
                    </a:cubicBezTo>
                    <a:cubicBezTo>
                      <a:pt x="4879" y="7315"/>
                      <a:pt x="4935" y="7288"/>
                      <a:pt x="4996" y="7249"/>
                    </a:cubicBezTo>
                    <a:cubicBezTo>
                      <a:pt x="5015" y="7237"/>
                      <a:pt x="5031" y="7232"/>
                      <a:pt x="5045" y="7232"/>
                    </a:cubicBezTo>
                    <a:cubicBezTo>
                      <a:pt x="5093" y="7232"/>
                      <a:pt x="5110" y="7294"/>
                      <a:pt x="5140" y="7315"/>
                    </a:cubicBezTo>
                    <a:cubicBezTo>
                      <a:pt x="5201" y="7365"/>
                      <a:pt x="5218" y="7415"/>
                      <a:pt x="5145" y="7487"/>
                    </a:cubicBezTo>
                    <a:cubicBezTo>
                      <a:pt x="4990" y="7681"/>
                      <a:pt x="4885" y="7920"/>
                      <a:pt x="4935" y="8175"/>
                    </a:cubicBezTo>
                    <a:cubicBezTo>
                      <a:pt x="4979" y="8419"/>
                      <a:pt x="4974" y="8668"/>
                      <a:pt x="4979" y="8912"/>
                    </a:cubicBezTo>
                    <a:cubicBezTo>
                      <a:pt x="4990" y="9034"/>
                      <a:pt x="4951" y="9117"/>
                      <a:pt x="5134" y="9140"/>
                    </a:cubicBezTo>
                    <a:cubicBezTo>
                      <a:pt x="5267" y="9151"/>
                      <a:pt x="5223" y="9234"/>
                      <a:pt x="5134" y="9284"/>
                    </a:cubicBezTo>
                    <a:cubicBezTo>
                      <a:pt x="5057" y="9328"/>
                      <a:pt x="4979" y="9411"/>
                      <a:pt x="5107" y="9450"/>
                    </a:cubicBezTo>
                    <a:cubicBezTo>
                      <a:pt x="5273" y="9505"/>
                      <a:pt x="5306" y="9672"/>
                      <a:pt x="5412" y="9772"/>
                    </a:cubicBezTo>
                    <a:lnTo>
                      <a:pt x="5412" y="9805"/>
                    </a:lnTo>
                    <a:cubicBezTo>
                      <a:pt x="5407" y="9805"/>
                      <a:pt x="5403" y="9805"/>
                      <a:pt x="5399" y="9805"/>
                    </a:cubicBezTo>
                    <a:cubicBezTo>
                      <a:pt x="5290" y="9805"/>
                      <a:pt x="5215" y="9874"/>
                      <a:pt x="5140" y="9949"/>
                    </a:cubicBezTo>
                    <a:cubicBezTo>
                      <a:pt x="5135" y="9949"/>
                      <a:pt x="5130" y="9948"/>
                      <a:pt x="5125" y="9948"/>
                    </a:cubicBezTo>
                    <a:cubicBezTo>
                      <a:pt x="5076" y="9948"/>
                      <a:pt x="5058" y="9976"/>
                      <a:pt x="5073" y="10032"/>
                    </a:cubicBezTo>
                    <a:cubicBezTo>
                      <a:pt x="4907" y="10115"/>
                      <a:pt x="4724" y="10276"/>
                      <a:pt x="4796" y="10426"/>
                    </a:cubicBezTo>
                    <a:cubicBezTo>
                      <a:pt x="4823" y="10489"/>
                      <a:pt x="4871" y="10510"/>
                      <a:pt x="4929" y="10510"/>
                    </a:cubicBezTo>
                    <a:cubicBezTo>
                      <a:pt x="5024" y="10510"/>
                      <a:pt x="5145" y="10451"/>
                      <a:pt x="5245" y="10420"/>
                    </a:cubicBezTo>
                    <a:cubicBezTo>
                      <a:pt x="5256" y="10415"/>
                      <a:pt x="5273" y="10415"/>
                      <a:pt x="5295" y="10415"/>
                    </a:cubicBezTo>
                    <a:lnTo>
                      <a:pt x="5301" y="10420"/>
                    </a:lnTo>
                    <a:cubicBezTo>
                      <a:pt x="5301" y="10437"/>
                      <a:pt x="5295" y="10454"/>
                      <a:pt x="5295" y="10470"/>
                    </a:cubicBezTo>
                    <a:cubicBezTo>
                      <a:pt x="5262" y="10498"/>
                      <a:pt x="5223" y="10526"/>
                      <a:pt x="5201" y="10559"/>
                    </a:cubicBezTo>
                    <a:cubicBezTo>
                      <a:pt x="5113" y="10688"/>
                      <a:pt x="5056" y="10750"/>
                      <a:pt x="4993" y="10750"/>
                    </a:cubicBezTo>
                    <a:cubicBezTo>
                      <a:pt x="4936" y="10750"/>
                      <a:pt x="4874" y="10700"/>
                      <a:pt x="4780" y="10603"/>
                    </a:cubicBezTo>
                    <a:cubicBezTo>
                      <a:pt x="4641" y="10880"/>
                      <a:pt x="4608" y="11174"/>
                      <a:pt x="4613" y="11474"/>
                    </a:cubicBezTo>
                    <a:cubicBezTo>
                      <a:pt x="4785" y="11564"/>
                      <a:pt x="4941" y="11701"/>
                      <a:pt x="5126" y="11701"/>
                    </a:cubicBezTo>
                    <a:cubicBezTo>
                      <a:pt x="5179" y="11701"/>
                      <a:pt x="5235" y="11690"/>
                      <a:pt x="5295" y="11662"/>
                    </a:cubicBezTo>
                    <a:lnTo>
                      <a:pt x="5295" y="11662"/>
                    </a:lnTo>
                    <a:cubicBezTo>
                      <a:pt x="5395" y="11779"/>
                      <a:pt x="5001" y="11923"/>
                      <a:pt x="5351" y="11995"/>
                    </a:cubicBezTo>
                    <a:cubicBezTo>
                      <a:pt x="5328" y="12023"/>
                      <a:pt x="5301" y="12045"/>
                      <a:pt x="5295" y="12073"/>
                    </a:cubicBezTo>
                    <a:cubicBezTo>
                      <a:pt x="5273" y="12134"/>
                      <a:pt x="5145" y="12117"/>
                      <a:pt x="5190" y="12228"/>
                    </a:cubicBezTo>
                    <a:cubicBezTo>
                      <a:pt x="5215" y="12299"/>
                      <a:pt x="5180" y="12351"/>
                      <a:pt x="5115" y="12351"/>
                    </a:cubicBezTo>
                    <a:cubicBezTo>
                      <a:pt x="5109" y="12351"/>
                      <a:pt x="5102" y="12351"/>
                      <a:pt x="5096" y="12350"/>
                    </a:cubicBezTo>
                    <a:cubicBezTo>
                      <a:pt x="5084" y="12348"/>
                      <a:pt x="5070" y="12347"/>
                      <a:pt x="5056" y="12347"/>
                    </a:cubicBezTo>
                    <a:cubicBezTo>
                      <a:pt x="5042" y="12347"/>
                      <a:pt x="5027" y="12348"/>
                      <a:pt x="5013" y="12348"/>
                    </a:cubicBezTo>
                    <a:cubicBezTo>
                      <a:pt x="4955" y="12348"/>
                      <a:pt x="4900" y="12341"/>
                      <a:pt x="4896" y="12267"/>
                    </a:cubicBezTo>
                    <a:cubicBezTo>
                      <a:pt x="4890" y="12211"/>
                      <a:pt x="4890" y="12195"/>
                      <a:pt x="4841" y="12195"/>
                    </a:cubicBezTo>
                    <a:cubicBezTo>
                      <a:pt x="4807" y="12192"/>
                      <a:pt x="4774" y="12190"/>
                      <a:pt x="4743" y="12190"/>
                    </a:cubicBezTo>
                    <a:cubicBezTo>
                      <a:pt x="4431" y="12190"/>
                      <a:pt x="4250" y="12341"/>
                      <a:pt x="4225" y="12638"/>
                    </a:cubicBezTo>
                    <a:cubicBezTo>
                      <a:pt x="4211" y="12646"/>
                      <a:pt x="4198" y="12649"/>
                      <a:pt x="4185" y="12649"/>
                    </a:cubicBezTo>
                    <a:cubicBezTo>
                      <a:pt x="4120" y="12649"/>
                      <a:pt x="4060" y="12572"/>
                      <a:pt x="3994" y="12572"/>
                    </a:cubicBezTo>
                    <a:cubicBezTo>
                      <a:pt x="3966" y="12572"/>
                      <a:pt x="3936" y="12586"/>
                      <a:pt x="3903" y="12627"/>
                    </a:cubicBezTo>
                    <a:cubicBezTo>
                      <a:pt x="3709" y="12877"/>
                      <a:pt x="3543" y="13143"/>
                      <a:pt x="3338" y="13376"/>
                    </a:cubicBezTo>
                    <a:cubicBezTo>
                      <a:pt x="3155" y="13570"/>
                      <a:pt x="3155" y="13686"/>
                      <a:pt x="3310" y="13852"/>
                    </a:cubicBezTo>
                    <a:cubicBezTo>
                      <a:pt x="3319" y="13853"/>
                      <a:pt x="3327" y="13853"/>
                      <a:pt x="3336" y="13853"/>
                    </a:cubicBezTo>
                    <a:cubicBezTo>
                      <a:pt x="3362" y="13853"/>
                      <a:pt x="3390" y="13851"/>
                      <a:pt x="3416" y="13851"/>
                    </a:cubicBezTo>
                    <a:cubicBezTo>
                      <a:pt x="3452" y="13851"/>
                      <a:pt x="3485" y="13855"/>
                      <a:pt x="3510" y="13875"/>
                    </a:cubicBezTo>
                    <a:cubicBezTo>
                      <a:pt x="3562" y="13903"/>
                      <a:pt x="3607" y="13915"/>
                      <a:pt x="3647" y="13915"/>
                    </a:cubicBezTo>
                    <a:cubicBezTo>
                      <a:pt x="3746" y="13915"/>
                      <a:pt x="3812" y="13838"/>
                      <a:pt x="3876" y="13747"/>
                    </a:cubicBezTo>
                    <a:cubicBezTo>
                      <a:pt x="3894" y="13724"/>
                      <a:pt x="3974" y="13713"/>
                      <a:pt x="4061" y="13713"/>
                    </a:cubicBezTo>
                    <a:cubicBezTo>
                      <a:pt x="4183" y="13713"/>
                      <a:pt x="4318" y="13734"/>
                      <a:pt x="4325" y="13769"/>
                    </a:cubicBezTo>
                    <a:cubicBezTo>
                      <a:pt x="4353" y="14002"/>
                      <a:pt x="4425" y="14246"/>
                      <a:pt x="4220" y="14462"/>
                    </a:cubicBezTo>
                    <a:cubicBezTo>
                      <a:pt x="4114" y="14324"/>
                      <a:pt x="4114" y="14135"/>
                      <a:pt x="3970" y="14041"/>
                    </a:cubicBezTo>
                    <a:cubicBezTo>
                      <a:pt x="3965" y="13999"/>
                      <a:pt x="3965" y="13939"/>
                      <a:pt x="3923" y="13939"/>
                    </a:cubicBezTo>
                    <a:cubicBezTo>
                      <a:pt x="3915" y="13939"/>
                      <a:pt x="3904" y="13941"/>
                      <a:pt x="3892" y="13947"/>
                    </a:cubicBezTo>
                    <a:cubicBezTo>
                      <a:pt x="3837" y="13974"/>
                      <a:pt x="3898" y="14041"/>
                      <a:pt x="3915" y="14085"/>
                    </a:cubicBezTo>
                    <a:cubicBezTo>
                      <a:pt x="3909" y="14168"/>
                      <a:pt x="3998" y="14301"/>
                      <a:pt x="3865" y="14335"/>
                    </a:cubicBezTo>
                    <a:cubicBezTo>
                      <a:pt x="3565" y="14429"/>
                      <a:pt x="3482" y="14656"/>
                      <a:pt x="3438" y="14917"/>
                    </a:cubicBezTo>
                    <a:cubicBezTo>
                      <a:pt x="3421" y="14983"/>
                      <a:pt x="3399" y="15056"/>
                      <a:pt x="3454" y="15094"/>
                    </a:cubicBezTo>
                    <a:cubicBezTo>
                      <a:pt x="3468" y="15102"/>
                      <a:pt x="3484" y="15105"/>
                      <a:pt x="3501" y="15105"/>
                    </a:cubicBezTo>
                    <a:cubicBezTo>
                      <a:pt x="3546" y="15105"/>
                      <a:pt x="3597" y="15081"/>
                      <a:pt x="3621" y="15044"/>
                    </a:cubicBezTo>
                    <a:cubicBezTo>
                      <a:pt x="3667" y="14989"/>
                      <a:pt x="3700" y="14968"/>
                      <a:pt x="3724" y="14968"/>
                    </a:cubicBezTo>
                    <a:cubicBezTo>
                      <a:pt x="3772" y="14968"/>
                      <a:pt x="3785" y="15052"/>
                      <a:pt x="3804" y="15111"/>
                    </a:cubicBezTo>
                    <a:cubicBezTo>
                      <a:pt x="3782" y="15139"/>
                      <a:pt x="3770" y="15177"/>
                      <a:pt x="3743" y="15189"/>
                    </a:cubicBezTo>
                    <a:cubicBezTo>
                      <a:pt x="3671" y="15216"/>
                      <a:pt x="3565" y="15211"/>
                      <a:pt x="3593" y="15327"/>
                    </a:cubicBezTo>
                    <a:cubicBezTo>
                      <a:pt x="3610" y="15383"/>
                      <a:pt x="3643" y="15444"/>
                      <a:pt x="3693" y="15466"/>
                    </a:cubicBezTo>
                    <a:cubicBezTo>
                      <a:pt x="3706" y="15471"/>
                      <a:pt x="3718" y="15473"/>
                      <a:pt x="3729" y="15473"/>
                    </a:cubicBezTo>
                    <a:cubicBezTo>
                      <a:pt x="3787" y="15473"/>
                      <a:pt x="3816" y="15409"/>
                      <a:pt x="3854" y="15372"/>
                    </a:cubicBezTo>
                    <a:cubicBezTo>
                      <a:pt x="3953" y="15410"/>
                      <a:pt x="4075" y="15438"/>
                      <a:pt x="4120" y="15555"/>
                    </a:cubicBezTo>
                    <a:cubicBezTo>
                      <a:pt x="4159" y="15646"/>
                      <a:pt x="4197" y="15678"/>
                      <a:pt x="4234" y="15678"/>
                    </a:cubicBezTo>
                    <a:cubicBezTo>
                      <a:pt x="4287" y="15678"/>
                      <a:pt x="4339" y="15614"/>
                      <a:pt x="4391" y="15566"/>
                    </a:cubicBezTo>
                    <a:cubicBezTo>
                      <a:pt x="4508" y="15460"/>
                      <a:pt x="4380" y="15216"/>
                      <a:pt x="4602" y="15177"/>
                    </a:cubicBezTo>
                    <a:cubicBezTo>
                      <a:pt x="4585" y="15139"/>
                      <a:pt x="4580" y="15105"/>
                      <a:pt x="4558" y="15083"/>
                    </a:cubicBezTo>
                    <a:cubicBezTo>
                      <a:pt x="4519" y="15050"/>
                      <a:pt x="4414" y="15067"/>
                      <a:pt x="4447" y="14983"/>
                    </a:cubicBezTo>
                    <a:cubicBezTo>
                      <a:pt x="4473" y="14924"/>
                      <a:pt x="4535" y="14900"/>
                      <a:pt x="4600" y="14900"/>
                    </a:cubicBezTo>
                    <a:cubicBezTo>
                      <a:pt x="4619" y="14900"/>
                      <a:pt x="4639" y="14902"/>
                      <a:pt x="4658" y="14906"/>
                    </a:cubicBezTo>
                    <a:lnTo>
                      <a:pt x="4669" y="14911"/>
                    </a:lnTo>
                    <a:lnTo>
                      <a:pt x="4685" y="14906"/>
                    </a:lnTo>
                    <a:cubicBezTo>
                      <a:pt x="4724" y="14945"/>
                      <a:pt x="4768" y="14995"/>
                      <a:pt x="4807" y="15039"/>
                    </a:cubicBezTo>
                    <a:cubicBezTo>
                      <a:pt x="4824" y="15053"/>
                      <a:pt x="4839" y="15059"/>
                      <a:pt x="4853" y="15059"/>
                    </a:cubicBezTo>
                    <a:cubicBezTo>
                      <a:pt x="4878" y="15059"/>
                      <a:pt x="4899" y="15041"/>
                      <a:pt x="4913" y="15017"/>
                    </a:cubicBezTo>
                    <a:cubicBezTo>
                      <a:pt x="4940" y="14939"/>
                      <a:pt x="5051" y="14906"/>
                      <a:pt x="5046" y="14806"/>
                    </a:cubicBezTo>
                    <a:cubicBezTo>
                      <a:pt x="5046" y="14800"/>
                      <a:pt x="4963" y="14795"/>
                      <a:pt x="4918" y="14789"/>
                    </a:cubicBezTo>
                    <a:cubicBezTo>
                      <a:pt x="4918" y="14751"/>
                      <a:pt x="4979" y="14712"/>
                      <a:pt x="4913" y="14695"/>
                    </a:cubicBezTo>
                    <a:cubicBezTo>
                      <a:pt x="4910" y="14695"/>
                      <a:pt x="4908" y="14695"/>
                      <a:pt x="4906" y="14695"/>
                    </a:cubicBezTo>
                    <a:cubicBezTo>
                      <a:pt x="4863" y="14695"/>
                      <a:pt x="4868" y="14752"/>
                      <a:pt x="4863" y="14795"/>
                    </a:cubicBezTo>
                    <a:cubicBezTo>
                      <a:pt x="4852" y="14806"/>
                      <a:pt x="4829" y="14817"/>
                      <a:pt x="4813" y="14828"/>
                    </a:cubicBezTo>
                    <a:cubicBezTo>
                      <a:pt x="4802" y="14739"/>
                      <a:pt x="4730" y="14739"/>
                      <a:pt x="4669" y="14739"/>
                    </a:cubicBezTo>
                    <a:cubicBezTo>
                      <a:pt x="4669" y="14683"/>
                      <a:pt x="4622" y="14571"/>
                      <a:pt x="4675" y="14571"/>
                    </a:cubicBezTo>
                    <a:cubicBezTo>
                      <a:pt x="4679" y="14571"/>
                      <a:pt x="4685" y="14571"/>
                      <a:pt x="4691" y="14573"/>
                    </a:cubicBezTo>
                    <a:cubicBezTo>
                      <a:pt x="4715" y="14578"/>
                      <a:pt x="4737" y="14580"/>
                      <a:pt x="4757" y="14580"/>
                    </a:cubicBezTo>
                    <a:cubicBezTo>
                      <a:pt x="4877" y="14580"/>
                      <a:pt x="4937" y="14502"/>
                      <a:pt x="5018" y="14412"/>
                    </a:cubicBezTo>
                    <a:cubicBezTo>
                      <a:pt x="5043" y="14381"/>
                      <a:pt x="5069" y="14369"/>
                      <a:pt x="5093" y="14369"/>
                    </a:cubicBezTo>
                    <a:cubicBezTo>
                      <a:pt x="5137" y="14369"/>
                      <a:pt x="5174" y="14410"/>
                      <a:pt x="5184" y="14446"/>
                    </a:cubicBezTo>
                    <a:cubicBezTo>
                      <a:pt x="5201" y="14531"/>
                      <a:pt x="5225" y="14562"/>
                      <a:pt x="5250" y="14562"/>
                    </a:cubicBezTo>
                    <a:cubicBezTo>
                      <a:pt x="5281" y="14562"/>
                      <a:pt x="5315" y="14512"/>
                      <a:pt x="5340" y="14462"/>
                    </a:cubicBezTo>
                    <a:cubicBezTo>
                      <a:pt x="5545" y="14085"/>
                      <a:pt x="5988" y="13847"/>
                      <a:pt x="5949" y="13337"/>
                    </a:cubicBezTo>
                    <a:cubicBezTo>
                      <a:pt x="5949" y="13320"/>
                      <a:pt x="5977" y="13281"/>
                      <a:pt x="5994" y="13276"/>
                    </a:cubicBezTo>
                    <a:cubicBezTo>
                      <a:pt x="6221" y="13242"/>
                      <a:pt x="6243" y="13043"/>
                      <a:pt x="6326" y="12882"/>
                    </a:cubicBezTo>
                    <a:cubicBezTo>
                      <a:pt x="6548" y="12450"/>
                      <a:pt x="6742" y="12023"/>
                      <a:pt x="6770" y="11529"/>
                    </a:cubicBezTo>
                    <a:cubicBezTo>
                      <a:pt x="6776" y="11396"/>
                      <a:pt x="6748" y="11307"/>
                      <a:pt x="6576" y="11230"/>
                    </a:cubicBezTo>
                    <a:lnTo>
                      <a:pt x="6576" y="11230"/>
                    </a:lnTo>
                    <a:cubicBezTo>
                      <a:pt x="6624" y="11237"/>
                      <a:pt x="6667" y="11241"/>
                      <a:pt x="6706" y="11241"/>
                    </a:cubicBezTo>
                    <a:cubicBezTo>
                      <a:pt x="7060" y="11241"/>
                      <a:pt x="7019" y="10938"/>
                      <a:pt x="7069" y="10703"/>
                    </a:cubicBezTo>
                    <a:cubicBezTo>
                      <a:pt x="7069" y="10692"/>
                      <a:pt x="7097" y="10675"/>
                      <a:pt x="7097" y="10659"/>
                    </a:cubicBezTo>
                    <a:cubicBezTo>
                      <a:pt x="7114" y="10276"/>
                      <a:pt x="7324" y="9910"/>
                      <a:pt x="7130" y="9522"/>
                    </a:cubicBezTo>
                    <a:cubicBezTo>
                      <a:pt x="7108" y="9478"/>
                      <a:pt x="7103" y="9444"/>
                      <a:pt x="7141" y="9439"/>
                    </a:cubicBezTo>
                    <a:cubicBezTo>
                      <a:pt x="7308" y="9400"/>
                      <a:pt x="7241" y="9261"/>
                      <a:pt x="7247" y="9178"/>
                    </a:cubicBezTo>
                    <a:cubicBezTo>
                      <a:pt x="7263" y="8884"/>
                      <a:pt x="7252" y="8591"/>
                      <a:pt x="7252" y="8291"/>
                    </a:cubicBezTo>
                    <a:cubicBezTo>
                      <a:pt x="7263" y="8202"/>
                      <a:pt x="7191" y="8197"/>
                      <a:pt x="7130" y="8191"/>
                    </a:cubicBezTo>
                    <a:cubicBezTo>
                      <a:pt x="7197" y="8119"/>
                      <a:pt x="7197" y="8036"/>
                      <a:pt x="7197" y="7942"/>
                    </a:cubicBezTo>
                    <a:cubicBezTo>
                      <a:pt x="7197" y="7692"/>
                      <a:pt x="7164" y="7443"/>
                      <a:pt x="7114" y="7193"/>
                    </a:cubicBezTo>
                    <a:cubicBezTo>
                      <a:pt x="6992" y="6539"/>
                      <a:pt x="6809" y="5918"/>
                      <a:pt x="6548" y="5308"/>
                    </a:cubicBezTo>
                    <a:cubicBezTo>
                      <a:pt x="6476" y="5391"/>
                      <a:pt x="6421" y="5452"/>
                      <a:pt x="6365" y="5519"/>
                    </a:cubicBezTo>
                    <a:cubicBezTo>
                      <a:pt x="6338" y="5536"/>
                      <a:pt x="6321" y="5558"/>
                      <a:pt x="6293" y="5569"/>
                    </a:cubicBezTo>
                    <a:cubicBezTo>
                      <a:pt x="6293" y="5547"/>
                      <a:pt x="6293" y="5530"/>
                      <a:pt x="6277" y="5519"/>
                    </a:cubicBezTo>
                    <a:cubicBezTo>
                      <a:pt x="6049" y="5347"/>
                      <a:pt x="6077" y="5258"/>
                      <a:pt x="6360" y="5236"/>
                    </a:cubicBezTo>
                    <a:cubicBezTo>
                      <a:pt x="6476" y="5231"/>
                      <a:pt x="6504" y="5186"/>
                      <a:pt x="6448" y="5064"/>
                    </a:cubicBezTo>
                    <a:cubicBezTo>
                      <a:pt x="6249" y="4621"/>
                      <a:pt x="5977" y="4210"/>
                      <a:pt x="5750" y="3783"/>
                    </a:cubicBezTo>
                    <a:cubicBezTo>
                      <a:pt x="5701" y="3691"/>
                      <a:pt x="5657" y="3624"/>
                      <a:pt x="5553" y="3624"/>
                    </a:cubicBezTo>
                    <a:cubicBezTo>
                      <a:pt x="5538" y="3624"/>
                      <a:pt x="5523" y="3626"/>
                      <a:pt x="5506" y="3628"/>
                    </a:cubicBezTo>
                    <a:cubicBezTo>
                      <a:pt x="5487" y="3632"/>
                      <a:pt x="5469" y="3635"/>
                      <a:pt x="5453" y="3635"/>
                    </a:cubicBezTo>
                    <a:cubicBezTo>
                      <a:pt x="5383" y="3635"/>
                      <a:pt x="5343" y="3592"/>
                      <a:pt x="5406" y="3484"/>
                    </a:cubicBezTo>
                    <a:cubicBezTo>
                      <a:pt x="5434" y="3434"/>
                      <a:pt x="5423" y="3373"/>
                      <a:pt x="5389" y="3329"/>
                    </a:cubicBezTo>
                    <a:cubicBezTo>
                      <a:pt x="5190" y="3118"/>
                      <a:pt x="5107" y="2819"/>
                      <a:pt x="4879" y="2619"/>
                    </a:cubicBezTo>
                    <a:cubicBezTo>
                      <a:pt x="4757" y="2514"/>
                      <a:pt x="4585" y="2481"/>
                      <a:pt x="4502" y="2331"/>
                    </a:cubicBezTo>
                    <a:cubicBezTo>
                      <a:pt x="4297" y="1970"/>
                      <a:pt x="3970" y="1743"/>
                      <a:pt x="3632" y="1521"/>
                    </a:cubicBezTo>
                    <a:cubicBezTo>
                      <a:pt x="3610" y="1471"/>
                      <a:pt x="3565" y="1471"/>
                      <a:pt x="3521" y="1471"/>
                    </a:cubicBezTo>
                    <a:cubicBezTo>
                      <a:pt x="3338" y="1261"/>
                      <a:pt x="3122" y="1078"/>
                      <a:pt x="2861" y="972"/>
                    </a:cubicBezTo>
                    <a:cubicBezTo>
                      <a:pt x="2809" y="952"/>
                      <a:pt x="2777" y="868"/>
                      <a:pt x="2721" y="868"/>
                    </a:cubicBezTo>
                    <a:cubicBezTo>
                      <a:pt x="2700" y="868"/>
                      <a:pt x="2675" y="880"/>
                      <a:pt x="2645" y="911"/>
                    </a:cubicBezTo>
                    <a:cubicBezTo>
                      <a:pt x="2556" y="1011"/>
                      <a:pt x="2667" y="1044"/>
                      <a:pt x="2689" y="1105"/>
                    </a:cubicBezTo>
                    <a:cubicBezTo>
                      <a:pt x="2717" y="1205"/>
                      <a:pt x="2717" y="1305"/>
                      <a:pt x="2584" y="1355"/>
                    </a:cubicBezTo>
                    <a:cubicBezTo>
                      <a:pt x="2563" y="1363"/>
                      <a:pt x="2544" y="1366"/>
                      <a:pt x="2527" y="1366"/>
                    </a:cubicBezTo>
                    <a:cubicBezTo>
                      <a:pt x="2441" y="1366"/>
                      <a:pt x="2418" y="1272"/>
                      <a:pt x="2423" y="1244"/>
                    </a:cubicBezTo>
                    <a:cubicBezTo>
                      <a:pt x="2451" y="1056"/>
                      <a:pt x="2290" y="900"/>
                      <a:pt x="2312" y="762"/>
                    </a:cubicBezTo>
                    <a:cubicBezTo>
                      <a:pt x="2345" y="529"/>
                      <a:pt x="2124" y="623"/>
                      <a:pt x="2090" y="512"/>
                    </a:cubicBezTo>
                    <a:cubicBezTo>
                      <a:pt x="2088" y="500"/>
                      <a:pt x="2066" y="494"/>
                      <a:pt x="2042" y="494"/>
                    </a:cubicBezTo>
                    <a:cubicBezTo>
                      <a:pt x="2011" y="494"/>
                      <a:pt x="1976" y="504"/>
                      <a:pt x="1980" y="523"/>
                    </a:cubicBezTo>
                    <a:cubicBezTo>
                      <a:pt x="2007" y="667"/>
                      <a:pt x="1752" y="723"/>
                      <a:pt x="1885" y="884"/>
                    </a:cubicBezTo>
                    <a:cubicBezTo>
                      <a:pt x="1902" y="911"/>
                      <a:pt x="1974" y="939"/>
                      <a:pt x="1919" y="972"/>
                    </a:cubicBezTo>
                    <a:cubicBezTo>
                      <a:pt x="1889" y="987"/>
                      <a:pt x="1852" y="1019"/>
                      <a:pt x="1813" y="1019"/>
                    </a:cubicBezTo>
                    <a:cubicBezTo>
                      <a:pt x="1793" y="1019"/>
                      <a:pt x="1773" y="1011"/>
                      <a:pt x="1752" y="989"/>
                    </a:cubicBezTo>
                    <a:cubicBezTo>
                      <a:pt x="1725" y="956"/>
                      <a:pt x="1725" y="911"/>
                      <a:pt x="1641" y="911"/>
                    </a:cubicBezTo>
                    <a:cubicBezTo>
                      <a:pt x="1639" y="912"/>
                      <a:pt x="1636" y="912"/>
                      <a:pt x="1634" y="912"/>
                    </a:cubicBezTo>
                    <a:cubicBezTo>
                      <a:pt x="1484" y="912"/>
                      <a:pt x="1423" y="749"/>
                      <a:pt x="1314" y="679"/>
                    </a:cubicBezTo>
                    <a:cubicBezTo>
                      <a:pt x="1293" y="663"/>
                      <a:pt x="1312" y="606"/>
                      <a:pt x="1353" y="606"/>
                    </a:cubicBezTo>
                    <a:cubicBezTo>
                      <a:pt x="1355" y="606"/>
                      <a:pt x="1357" y="606"/>
                      <a:pt x="1359" y="606"/>
                    </a:cubicBezTo>
                    <a:cubicBezTo>
                      <a:pt x="1377" y="611"/>
                      <a:pt x="1393" y="613"/>
                      <a:pt x="1408" y="613"/>
                    </a:cubicBezTo>
                    <a:cubicBezTo>
                      <a:pt x="1562" y="613"/>
                      <a:pt x="1561" y="399"/>
                      <a:pt x="1763" y="379"/>
                    </a:cubicBezTo>
                    <a:cubicBezTo>
                      <a:pt x="1636" y="331"/>
                      <a:pt x="1532" y="251"/>
                      <a:pt x="1445" y="251"/>
                    </a:cubicBezTo>
                    <a:cubicBezTo>
                      <a:pt x="1380" y="251"/>
                      <a:pt x="1325" y="295"/>
                      <a:pt x="1275" y="429"/>
                    </a:cubicBezTo>
                    <a:cubicBezTo>
                      <a:pt x="1237" y="296"/>
                      <a:pt x="1281" y="191"/>
                      <a:pt x="1142" y="130"/>
                    </a:cubicBezTo>
                    <a:cubicBezTo>
                      <a:pt x="1096" y="109"/>
                      <a:pt x="1054" y="101"/>
                      <a:pt x="1017" y="101"/>
                    </a:cubicBezTo>
                    <a:cubicBezTo>
                      <a:pt x="842" y="101"/>
                      <a:pt x="754" y="291"/>
                      <a:pt x="599" y="346"/>
                    </a:cubicBezTo>
                    <a:cubicBezTo>
                      <a:pt x="499" y="379"/>
                      <a:pt x="599" y="518"/>
                      <a:pt x="610" y="606"/>
                    </a:cubicBezTo>
                    <a:cubicBezTo>
                      <a:pt x="588" y="629"/>
                      <a:pt x="566" y="651"/>
                      <a:pt x="555" y="667"/>
                    </a:cubicBezTo>
                    <a:cubicBezTo>
                      <a:pt x="534" y="657"/>
                      <a:pt x="513" y="654"/>
                      <a:pt x="492" y="654"/>
                    </a:cubicBezTo>
                    <a:cubicBezTo>
                      <a:pt x="438" y="654"/>
                      <a:pt x="381" y="679"/>
                      <a:pt x="328" y="679"/>
                    </a:cubicBezTo>
                    <a:cubicBezTo>
                      <a:pt x="324" y="679"/>
                      <a:pt x="320" y="679"/>
                      <a:pt x="316" y="679"/>
                    </a:cubicBezTo>
                    <a:cubicBezTo>
                      <a:pt x="255" y="667"/>
                      <a:pt x="172" y="595"/>
                      <a:pt x="222" y="573"/>
                    </a:cubicBezTo>
                    <a:cubicBezTo>
                      <a:pt x="361" y="490"/>
                      <a:pt x="200" y="335"/>
                      <a:pt x="333" y="252"/>
                    </a:cubicBezTo>
                    <a:cubicBezTo>
                      <a:pt x="399" y="207"/>
                      <a:pt x="305" y="113"/>
                      <a:pt x="255" y="58"/>
                    </a:cubicBezTo>
                    <a:cubicBezTo>
                      <a:pt x="236" y="33"/>
                      <a:pt x="225" y="0"/>
                      <a:pt x="19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4754250" y="3417900"/>
                <a:ext cx="32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6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" y="28"/>
                      <a:pt x="84" y="50"/>
                      <a:pt x="128" y="61"/>
                    </a:cubicBezTo>
                    <a:cubicBezTo>
                      <a:pt x="112" y="34"/>
                      <a:pt x="56" y="17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4728600" y="3439200"/>
                <a:ext cx="33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38" extrusionOk="0">
                    <a:moveTo>
                      <a:pt x="1082" y="1"/>
                    </a:moveTo>
                    <a:cubicBezTo>
                      <a:pt x="1020" y="1"/>
                      <a:pt x="717" y="348"/>
                      <a:pt x="727" y="413"/>
                    </a:cubicBezTo>
                    <a:cubicBezTo>
                      <a:pt x="749" y="485"/>
                      <a:pt x="799" y="568"/>
                      <a:pt x="700" y="618"/>
                    </a:cubicBezTo>
                    <a:cubicBezTo>
                      <a:pt x="681" y="627"/>
                      <a:pt x="667" y="631"/>
                      <a:pt x="655" y="631"/>
                    </a:cubicBezTo>
                    <a:cubicBezTo>
                      <a:pt x="592" y="631"/>
                      <a:pt x="596" y="529"/>
                      <a:pt x="550" y="501"/>
                    </a:cubicBezTo>
                    <a:cubicBezTo>
                      <a:pt x="458" y="440"/>
                      <a:pt x="357" y="370"/>
                      <a:pt x="260" y="370"/>
                    </a:cubicBezTo>
                    <a:cubicBezTo>
                      <a:pt x="217" y="370"/>
                      <a:pt x="175" y="384"/>
                      <a:pt x="134" y="418"/>
                    </a:cubicBezTo>
                    <a:cubicBezTo>
                      <a:pt x="6" y="518"/>
                      <a:pt x="18" y="695"/>
                      <a:pt x="128" y="828"/>
                    </a:cubicBezTo>
                    <a:cubicBezTo>
                      <a:pt x="189" y="900"/>
                      <a:pt x="184" y="1011"/>
                      <a:pt x="140" y="1050"/>
                    </a:cubicBezTo>
                    <a:cubicBezTo>
                      <a:pt x="34" y="1150"/>
                      <a:pt x="1" y="1250"/>
                      <a:pt x="134" y="1316"/>
                    </a:cubicBezTo>
                    <a:cubicBezTo>
                      <a:pt x="162" y="1331"/>
                      <a:pt x="187" y="1337"/>
                      <a:pt x="208" y="1337"/>
                    </a:cubicBezTo>
                    <a:cubicBezTo>
                      <a:pt x="292" y="1337"/>
                      <a:pt x="329" y="1238"/>
                      <a:pt x="356" y="1150"/>
                    </a:cubicBezTo>
                    <a:cubicBezTo>
                      <a:pt x="361" y="1133"/>
                      <a:pt x="395" y="1117"/>
                      <a:pt x="417" y="1106"/>
                    </a:cubicBezTo>
                    <a:cubicBezTo>
                      <a:pt x="439" y="1106"/>
                      <a:pt x="450" y="1095"/>
                      <a:pt x="472" y="1095"/>
                    </a:cubicBezTo>
                    <a:cubicBezTo>
                      <a:pt x="445" y="1221"/>
                      <a:pt x="498" y="1277"/>
                      <a:pt x="563" y="1277"/>
                    </a:cubicBezTo>
                    <a:cubicBezTo>
                      <a:pt x="590" y="1277"/>
                      <a:pt x="618" y="1267"/>
                      <a:pt x="644" y="1250"/>
                    </a:cubicBezTo>
                    <a:cubicBezTo>
                      <a:pt x="860" y="1111"/>
                      <a:pt x="1138" y="1056"/>
                      <a:pt x="1321" y="856"/>
                    </a:cubicBezTo>
                    <a:cubicBezTo>
                      <a:pt x="1054" y="734"/>
                      <a:pt x="1004" y="607"/>
                      <a:pt x="1126" y="340"/>
                    </a:cubicBezTo>
                    <a:cubicBezTo>
                      <a:pt x="1171" y="224"/>
                      <a:pt x="1237" y="91"/>
                      <a:pt x="1088" y="2"/>
                    </a:cubicBezTo>
                    <a:cubicBezTo>
                      <a:pt x="1086" y="1"/>
                      <a:pt x="1084" y="1"/>
                      <a:pt x="108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4777825" y="338727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4749825" y="3387825"/>
                <a:ext cx="3272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275" extrusionOk="0">
                    <a:moveTo>
                      <a:pt x="1126" y="0"/>
                    </a:moveTo>
                    <a:cubicBezTo>
                      <a:pt x="871" y="17"/>
                      <a:pt x="804" y="167"/>
                      <a:pt x="943" y="399"/>
                    </a:cubicBezTo>
                    <a:cubicBezTo>
                      <a:pt x="987" y="483"/>
                      <a:pt x="971" y="516"/>
                      <a:pt x="904" y="571"/>
                    </a:cubicBezTo>
                    <a:cubicBezTo>
                      <a:pt x="872" y="600"/>
                      <a:pt x="843" y="618"/>
                      <a:pt x="814" y="618"/>
                    </a:cubicBezTo>
                    <a:cubicBezTo>
                      <a:pt x="793" y="618"/>
                      <a:pt x="772" y="609"/>
                      <a:pt x="749" y="588"/>
                    </a:cubicBezTo>
                    <a:cubicBezTo>
                      <a:pt x="666" y="516"/>
                      <a:pt x="715" y="488"/>
                      <a:pt x="782" y="455"/>
                    </a:cubicBezTo>
                    <a:cubicBezTo>
                      <a:pt x="826" y="427"/>
                      <a:pt x="810" y="394"/>
                      <a:pt x="776" y="350"/>
                    </a:cubicBezTo>
                    <a:cubicBezTo>
                      <a:pt x="698" y="261"/>
                      <a:pt x="621" y="174"/>
                      <a:pt x="532" y="174"/>
                    </a:cubicBezTo>
                    <a:cubicBezTo>
                      <a:pt x="477" y="174"/>
                      <a:pt x="417" y="207"/>
                      <a:pt x="350" y="294"/>
                    </a:cubicBezTo>
                    <a:cubicBezTo>
                      <a:pt x="294" y="372"/>
                      <a:pt x="211" y="427"/>
                      <a:pt x="144" y="483"/>
                    </a:cubicBezTo>
                    <a:cubicBezTo>
                      <a:pt x="0" y="594"/>
                      <a:pt x="56" y="704"/>
                      <a:pt x="117" y="793"/>
                    </a:cubicBezTo>
                    <a:cubicBezTo>
                      <a:pt x="178" y="893"/>
                      <a:pt x="460" y="782"/>
                      <a:pt x="372" y="1054"/>
                    </a:cubicBezTo>
                    <a:cubicBezTo>
                      <a:pt x="394" y="1058"/>
                      <a:pt x="417" y="1066"/>
                      <a:pt x="436" y="1066"/>
                    </a:cubicBezTo>
                    <a:cubicBezTo>
                      <a:pt x="441" y="1066"/>
                      <a:pt x="445" y="1066"/>
                      <a:pt x="449" y="1065"/>
                    </a:cubicBezTo>
                    <a:cubicBezTo>
                      <a:pt x="494" y="1051"/>
                      <a:pt x="535" y="1044"/>
                      <a:pt x="574" y="1044"/>
                    </a:cubicBezTo>
                    <a:cubicBezTo>
                      <a:pt x="691" y="1044"/>
                      <a:pt x="783" y="1106"/>
                      <a:pt x="854" y="1231"/>
                    </a:cubicBezTo>
                    <a:cubicBezTo>
                      <a:pt x="873" y="1261"/>
                      <a:pt x="900" y="1275"/>
                      <a:pt x="928" y="1275"/>
                    </a:cubicBezTo>
                    <a:cubicBezTo>
                      <a:pt x="958" y="1275"/>
                      <a:pt x="989" y="1260"/>
                      <a:pt x="1015" y="1231"/>
                    </a:cubicBezTo>
                    <a:cubicBezTo>
                      <a:pt x="1059" y="1181"/>
                      <a:pt x="1142" y="1142"/>
                      <a:pt x="1126" y="1065"/>
                    </a:cubicBezTo>
                    <a:cubicBezTo>
                      <a:pt x="1118" y="1022"/>
                      <a:pt x="1080" y="1009"/>
                      <a:pt x="1039" y="1009"/>
                    </a:cubicBezTo>
                    <a:cubicBezTo>
                      <a:pt x="1022" y="1009"/>
                      <a:pt x="1004" y="1012"/>
                      <a:pt x="987" y="1015"/>
                    </a:cubicBezTo>
                    <a:cubicBezTo>
                      <a:pt x="971" y="1020"/>
                      <a:pt x="955" y="1022"/>
                      <a:pt x="942" y="1022"/>
                    </a:cubicBezTo>
                    <a:cubicBezTo>
                      <a:pt x="894" y="1022"/>
                      <a:pt x="863" y="994"/>
                      <a:pt x="854" y="943"/>
                    </a:cubicBezTo>
                    <a:cubicBezTo>
                      <a:pt x="849" y="871"/>
                      <a:pt x="898" y="832"/>
                      <a:pt x="965" y="810"/>
                    </a:cubicBezTo>
                    <a:cubicBezTo>
                      <a:pt x="1237" y="738"/>
                      <a:pt x="1087" y="377"/>
                      <a:pt x="1309" y="277"/>
                    </a:cubicBezTo>
                    <a:cubicBezTo>
                      <a:pt x="1309" y="277"/>
                      <a:pt x="1281" y="178"/>
                      <a:pt x="1253" y="139"/>
                    </a:cubicBezTo>
                    <a:cubicBezTo>
                      <a:pt x="1226" y="83"/>
                      <a:pt x="1126" y="83"/>
                      <a:pt x="1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4728750" y="3409075"/>
                <a:ext cx="222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21" extrusionOk="0">
                    <a:moveTo>
                      <a:pt x="496" y="0"/>
                    </a:moveTo>
                    <a:cubicBezTo>
                      <a:pt x="429" y="0"/>
                      <a:pt x="364" y="12"/>
                      <a:pt x="305" y="43"/>
                    </a:cubicBezTo>
                    <a:cubicBezTo>
                      <a:pt x="222" y="93"/>
                      <a:pt x="67" y="98"/>
                      <a:pt x="84" y="265"/>
                    </a:cubicBezTo>
                    <a:cubicBezTo>
                      <a:pt x="189" y="304"/>
                      <a:pt x="0" y="437"/>
                      <a:pt x="139" y="470"/>
                    </a:cubicBezTo>
                    <a:cubicBezTo>
                      <a:pt x="163" y="477"/>
                      <a:pt x="184" y="481"/>
                      <a:pt x="205" y="481"/>
                    </a:cubicBezTo>
                    <a:cubicBezTo>
                      <a:pt x="247" y="481"/>
                      <a:pt x="285" y="463"/>
                      <a:pt x="322" y="414"/>
                    </a:cubicBezTo>
                    <a:cubicBezTo>
                      <a:pt x="353" y="379"/>
                      <a:pt x="386" y="365"/>
                      <a:pt x="418" y="365"/>
                    </a:cubicBezTo>
                    <a:cubicBezTo>
                      <a:pt x="473" y="365"/>
                      <a:pt x="526" y="405"/>
                      <a:pt x="572" y="453"/>
                    </a:cubicBezTo>
                    <a:cubicBezTo>
                      <a:pt x="618" y="502"/>
                      <a:pt x="655" y="521"/>
                      <a:pt x="686" y="521"/>
                    </a:cubicBezTo>
                    <a:cubicBezTo>
                      <a:pt x="743" y="521"/>
                      <a:pt x="779" y="453"/>
                      <a:pt x="816" y="381"/>
                    </a:cubicBezTo>
                    <a:cubicBezTo>
                      <a:pt x="871" y="265"/>
                      <a:pt x="888" y="76"/>
                      <a:pt x="788" y="48"/>
                    </a:cubicBezTo>
                    <a:cubicBezTo>
                      <a:pt x="698" y="25"/>
                      <a:pt x="595" y="0"/>
                      <a:pt x="49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4810400" y="33275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6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4801650" y="3326650"/>
                <a:ext cx="183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21" extrusionOk="0">
                    <a:moveTo>
                      <a:pt x="225" y="0"/>
                    </a:moveTo>
                    <a:cubicBezTo>
                      <a:pt x="216" y="0"/>
                      <a:pt x="209" y="7"/>
                      <a:pt x="206" y="24"/>
                    </a:cubicBezTo>
                    <a:cubicBezTo>
                      <a:pt x="178" y="185"/>
                      <a:pt x="1" y="296"/>
                      <a:pt x="62" y="462"/>
                    </a:cubicBezTo>
                    <a:cubicBezTo>
                      <a:pt x="106" y="601"/>
                      <a:pt x="267" y="551"/>
                      <a:pt x="378" y="595"/>
                    </a:cubicBezTo>
                    <a:cubicBezTo>
                      <a:pt x="421" y="613"/>
                      <a:pt x="456" y="621"/>
                      <a:pt x="483" y="621"/>
                    </a:cubicBezTo>
                    <a:cubicBezTo>
                      <a:pt x="626" y="621"/>
                      <a:pt x="584" y="410"/>
                      <a:pt x="733" y="340"/>
                    </a:cubicBezTo>
                    <a:lnTo>
                      <a:pt x="733" y="340"/>
                    </a:lnTo>
                    <a:cubicBezTo>
                      <a:pt x="685" y="346"/>
                      <a:pt x="642" y="348"/>
                      <a:pt x="603" y="348"/>
                    </a:cubicBezTo>
                    <a:cubicBezTo>
                      <a:pt x="353" y="348"/>
                      <a:pt x="283" y="241"/>
                      <a:pt x="350" y="30"/>
                    </a:cubicBezTo>
                    <a:lnTo>
                      <a:pt x="350" y="30"/>
                    </a:lnTo>
                    <a:cubicBezTo>
                      <a:pt x="342" y="36"/>
                      <a:pt x="333" y="38"/>
                      <a:pt x="324" y="38"/>
                    </a:cubicBezTo>
                    <a:cubicBezTo>
                      <a:pt x="288" y="38"/>
                      <a:pt x="248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4671775" y="3032900"/>
                <a:ext cx="205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33" extrusionOk="0">
                    <a:moveTo>
                      <a:pt x="360" y="1"/>
                    </a:moveTo>
                    <a:cubicBezTo>
                      <a:pt x="219" y="1"/>
                      <a:pt x="91" y="14"/>
                      <a:pt x="56" y="42"/>
                    </a:cubicBezTo>
                    <a:cubicBezTo>
                      <a:pt x="1" y="86"/>
                      <a:pt x="1" y="114"/>
                      <a:pt x="34" y="175"/>
                    </a:cubicBezTo>
                    <a:cubicBezTo>
                      <a:pt x="100" y="278"/>
                      <a:pt x="200" y="333"/>
                      <a:pt x="301" y="333"/>
                    </a:cubicBezTo>
                    <a:cubicBezTo>
                      <a:pt x="396" y="333"/>
                      <a:pt x="491" y="285"/>
                      <a:pt x="561" y="186"/>
                    </a:cubicBezTo>
                    <a:cubicBezTo>
                      <a:pt x="585" y="154"/>
                      <a:pt x="604" y="143"/>
                      <a:pt x="622" y="143"/>
                    </a:cubicBezTo>
                    <a:cubicBezTo>
                      <a:pt x="641" y="143"/>
                      <a:pt x="660" y="155"/>
                      <a:pt x="683" y="170"/>
                    </a:cubicBezTo>
                    <a:cubicBezTo>
                      <a:pt x="703" y="180"/>
                      <a:pt x="721" y="185"/>
                      <a:pt x="737" y="185"/>
                    </a:cubicBezTo>
                    <a:cubicBezTo>
                      <a:pt x="765" y="185"/>
                      <a:pt x="787" y="170"/>
                      <a:pt x="805" y="142"/>
                    </a:cubicBezTo>
                    <a:cubicBezTo>
                      <a:pt x="810" y="120"/>
                      <a:pt x="821" y="86"/>
                      <a:pt x="805" y="70"/>
                    </a:cubicBezTo>
                    <a:cubicBezTo>
                      <a:pt x="766" y="25"/>
                      <a:pt x="551" y="1"/>
                      <a:pt x="36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4698800" y="3427825"/>
                <a:ext cx="249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831" extrusionOk="0">
                    <a:moveTo>
                      <a:pt x="686" y="0"/>
                    </a:moveTo>
                    <a:cubicBezTo>
                      <a:pt x="661" y="0"/>
                      <a:pt x="634" y="11"/>
                      <a:pt x="605" y="41"/>
                    </a:cubicBezTo>
                    <a:cubicBezTo>
                      <a:pt x="494" y="158"/>
                      <a:pt x="633" y="208"/>
                      <a:pt x="666" y="285"/>
                    </a:cubicBezTo>
                    <a:cubicBezTo>
                      <a:pt x="677" y="313"/>
                      <a:pt x="716" y="341"/>
                      <a:pt x="677" y="374"/>
                    </a:cubicBezTo>
                    <a:cubicBezTo>
                      <a:pt x="629" y="349"/>
                      <a:pt x="584" y="339"/>
                      <a:pt x="542" y="339"/>
                    </a:cubicBezTo>
                    <a:cubicBezTo>
                      <a:pt x="369" y="339"/>
                      <a:pt x="244" y="513"/>
                      <a:pt x="78" y="535"/>
                    </a:cubicBezTo>
                    <a:cubicBezTo>
                      <a:pt x="51" y="535"/>
                      <a:pt x="1" y="646"/>
                      <a:pt x="23" y="662"/>
                    </a:cubicBezTo>
                    <a:cubicBezTo>
                      <a:pt x="37" y="685"/>
                      <a:pt x="59" y="698"/>
                      <a:pt x="86" y="698"/>
                    </a:cubicBezTo>
                    <a:cubicBezTo>
                      <a:pt x="111" y="698"/>
                      <a:pt x="140" y="687"/>
                      <a:pt x="173" y="662"/>
                    </a:cubicBezTo>
                    <a:cubicBezTo>
                      <a:pt x="203" y="641"/>
                      <a:pt x="227" y="631"/>
                      <a:pt x="247" y="631"/>
                    </a:cubicBezTo>
                    <a:cubicBezTo>
                      <a:pt x="292" y="631"/>
                      <a:pt x="305" y="684"/>
                      <a:pt x="278" y="762"/>
                    </a:cubicBezTo>
                    <a:cubicBezTo>
                      <a:pt x="221" y="916"/>
                      <a:pt x="233" y="1017"/>
                      <a:pt x="359" y="1017"/>
                    </a:cubicBezTo>
                    <a:cubicBezTo>
                      <a:pt x="392" y="1017"/>
                      <a:pt x="433" y="1010"/>
                      <a:pt x="483" y="995"/>
                    </a:cubicBezTo>
                    <a:lnTo>
                      <a:pt x="483" y="995"/>
                    </a:lnTo>
                    <a:cubicBezTo>
                      <a:pt x="472" y="1134"/>
                      <a:pt x="367" y="1267"/>
                      <a:pt x="561" y="1328"/>
                    </a:cubicBezTo>
                    <a:cubicBezTo>
                      <a:pt x="511" y="1394"/>
                      <a:pt x="478" y="1477"/>
                      <a:pt x="395" y="1494"/>
                    </a:cubicBezTo>
                    <a:cubicBezTo>
                      <a:pt x="273" y="1522"/>
                      <a:pt x="223" y="1588"/>
                      <a:pt x="284" y="1705"/>
                    </a:cubicBezTo>
                    <a:cubicBezTo>
                      <a:pt x="325" y="1788"/>
                      <a:pt x="394" y="1830"/>
                      <a:pt x="473" y="1830"/>
                    </a:cubicBezTo>
                    <a:cubicBezTo>
                      <a:pt x="500" y="1830"/>
                      <a:pt x="527" y="1825"/>
                      <a:pt x="555" y="1816"/>
                    </a:cubicBezTo>
                    <a:cubicBezTo>
                      <a:pt x="727" y="1755"/>
                      <a:pt x="616" y="1522"/>
                      <a:pt x="755" y="1422"/>
                    </a:cubicBezTo>
                    <a:cubicBezTo>
                      <a:pt x="799" y="1405"/>
                      <a:pt x="711" y="1317"/>
                      <a:pt x="644" y="1289"/>
                    </a:cubicBezTo>
                    <a:cubicBezTo>
                      <a:pt x="644" y="1200"/>
                      <a:pt x="605" y="1134"/>
                      <a:pt x="539" y="1078"/>
                    </a:cubicBezTo>
                    <a:cubicBezTo>
                      <a:pt x="422" y="967"/>
                      <a:pt x="533" y="784"/>
                      <a:pt x="555" y="773"/>
                    </a:cubicBezTo>
                    <a:cubicBezTo>
                      <a:pt x="844" y="757"/>
                      <a:pt x="866" y="518"/>
                      <a:pt x="943" y="324"/>
                    </a:cubicBezTo>
                    <a:cubicBezTo>
                      <a:pt x="977" y="230"/>
                      <a:pt x="999" y="119"/>
                      <a:pt x="866" y="80"/>
                    </a:cubicBezTo>
                    <a:cubicBezTo>
                      <a:pt x="807" y="68"/>
                      <a:pt x="750" y="0"/>
                      <a:pt x="68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4747875" y="3419425"/>
                <a:ext cx="464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30" extrusionOk="0">
                    <a:moveTo>
                      <a:pt x="383" y="0"/>
                    </a:moveTo>
                    <a:cubicBezTo>
                      <a:pt x="389" y="17"/>
                      <a:pt x="389" y="23"/>
                      <a:pt x="383" y="39"/>
                    </a:cubicBezTo>
                    <a:cubicBezTo>
                      <a:pt x="283" y="167"/>
                      <a:pt x="150" y="278"/>
                      <a:pt x="167" y="466"/>
                    </a:cubicBezTo>
                    <a:cubicBezTo>
                      <a:pt x="1" y="472"/>
                      <a:pt x="23" y="549"/>
                      <a:pt x="89" y="649"/>
                    </a:cubicBezTo>
                    <a:cubicBezTo>
                      <a:pt x="130" y="704"/>
                      <a:pt x="171" y="727"/>
                      <a:pt x="211" y="727"/>
                    </a:cubicBezTo>
                    <a:cubicBezTo>
                      <a:pt x="259" y="727"/>
                      <a:pt x="305" y="695"/>
                      <a:pt x="344" y="649"/>
                    </a:cubicBezTo>
                    <a:cubicBezTo>
                      <a:pt x="379" y="611"/>
                      <a:pt x="423" y="595"/>
                      <a:pt x="459" y="595"/>
                    </a:cubicBezTo>
                    <a:cubicBezTo>
                      <a:pt x="491" y="595"/>
                      <a:pt x="517" y="609"/>
                      <a:pt x="522" y="632"/>
                    </a:cubicBezTo>
                    <a:cubicBezTo>
                      <a:pt x="550" y="827"/>
                      <a:pt x="827" y="987"/>
                      <a:pt x="611" y="1215"/>
                    </a:cubicBezTo>
                    <a:cubicBezTo>
                      <a:pt x="588" y="1237"/>
                      <a:pt x="583" y="1276"/>
                      <a:pt x="566" y="1314"/>
                    </a:cubicBezTo>
                    <a:cubicBezTo>
                      <a:pt x="527" y="1403"/>
                      <a:pt x="605" y="1442"/>
                      <a:pt x="649" y="1486"/>
                    </a:cubicBezTo>
                    <a:cubicBezTo>
                      <a:pt x="680" y="1509"/>
                      <a:pt x="707" y="1529"/>
                      <a:pt x="746" y="1529"/>
                    </a:cubicBezTo>
                    <a:cubicBezTo>
                      <a:pt x="765" y="1529"/>
                      <a:pt x="785" y="1525"/>
                      <a:pt x="810" y="1514"/>
                    </a:cubicBezTo>
                    <a:cubicBezTo>
                      <a:pt x="1082" y="1381"/>
                      <a:pt x="1304" y="1176"/>
                      <a:pt x="1553" y="1015"/>
                    </a:cubicBezTo>
                    <a:cubicBezTo>
                      <a:pt x="1603" y="987"/>
                      <a:pt x="1592" y="915"/>
                      <a:pt x="1564" y="871"/>
                    </a:cubicBezTo>
                    <a:cubicBezTo>
                      <a:pt x="1642" y="760"/>
                      <a:pt x="1719" y="655"/>
                      <a:pt x="1797" y="544"/>
                    </a:cubicBezTo>
                    <a:cubicBezTo>
                      <a:pt x="1856" y="458"/>
                      <a:pt x="1770" y="388"/>
                      <a:pt x="1729" y="388"/>
                    </a:cubicBezTo>
                    <a:cubicBezTo>
                      <a:pt x="1728" y="388"/>
                      <a:pt x="1726" y="388"/>
                      <a:pt x="1725" y="389"/>
                    </a:cubicBezTo>
                    <a:cubicBezTo>
                      <a:pt x="1614" y="405"/>
                      <a:pt x="1498" y="438"/>
                      <a:pt x="1414" y="511"/>
                    </a:cubicBezTo>
                    <a:cubicBezTo>
                      <a:pt x="1365" y="549"/>
                      <a:pt x="1426" y="655"/>
                      <a:pt x="1453" y="721"/>
                    </a:cubicBezTo>
                    <a:cubicBezTo>
                      <a:pt x="1475" y="766"/>
                      <a:pt x="1520" y="815"/>
                      <a:pt x="1481" y="871"/>
                    </a:cubicBezTo>
                    <a:cubicBezTo>
                      <a:pt x="1380" y="831"/>
                      <a:pt x="1271" y="740"/>
                      <a:pt x="1177" y="740"/>
                    </a:cubicBezTo>
                    <a:cubicBezTo>
                      <a:pt x="1167" y="740"/>
                      <a:pt x="1158" y="741"/>
                      <a:pt x="1148" y="743"/>
                    </a:cubicBezTo>
                    <a:cubicBezTo>
                      <a:pt x="1112" y="751"/>
                      <a:pt x="1081" y="754"/>
                      <a:pt x="1055" y="754"/>
                    </a:cubicBezTo>
                    <a:cubicBezTo>
                      <a:pt x="889" y="754"/>
                      <a:pt x="927" y="612"/>
                      <a:pt x="932" y="483"/>
                    </a:cubicBezTo>
                    <a:lnTo>
                      <a:pt x="932" y="483"/>
                    </a:lnTo>
                    <a:cubicBezTo>
                      <a:pt x="953" y="489"/>
                      <a:pt x="972" y="492"/>
                      <a:pt x="991" y="492"/>
                    </a:cubicBezTo>
                    <a:cubicBezTo>
                      <a:pt x="1141" y="492"/>
                      <a:pt x="1211" y="293"/>
                      <a:pt x="1360" y="293"/>
                    </a:cubicBezTo>
                    <a:cubicBezTo>
                      <a:pt x="1375" y="293"/>
                      <a:pt x="1392" y="295"/>
                      <a:pt x="1409" y="300"/>
                    </a:cubicBezTo>
                    <a:cubicBezTo>
                      <a:pt x="1409" y="300"/>
                      <a:pt x="1448" y="206"/>
                      <a:pt x="1387" y="167"/>
                    </a:cubicBezTo>
                    <a:cubicBezTo>
                      <a:pt x="1368" y="154"/>
                      <a:pt x="1340" y="149"/>
                      <a:pt x="1308" y="149"/>
                    </a:cubicBezTo>
                    <a:cubicBezTo>
                      <a:pt x="1181" y="149"/>
                      <a:pt x="981" y="234"/>
                      <a:pt x="932" y="322"/>
                    </a:cubicBezTo>
                    <a:cubicBezTo>
                      <a:pt x="888" y="328"/>
                      <a:pt x="838" y="333"/>
                      <a:pt x="782" y="333"/>
                    </a:cubicBezTo>
                    <a:cubicBezTo>
                      <a:pt x="771" y="350"/>
                      <a:pt x="755" y="355"/>
                      <a:pt x="744" y="372"/>
                    </a:cubicBezTo>
                    <a:cubicBezTo>
                      <a:pt x="744" y="350"/>
                      <a:pt x="732" y="328"/>
                      <a:pt x="732" y="305"/>
                    </a:cubicBezTo>
                    <a:cubicBezTo>
                      <a:pt x="732" y="194"/>
                      <a:pt x="882" y="139"/>
                      <a:pt x="832" y="11"/>
                    </a:cubicBezTo>
                    <a:cubicBezTo>
                      <a:pt x="805" y="6"/>
                      <a:pt x="776" y="4"/>
                      <a:pt x="747" y="4"/>
                    </a:cubicBezTo>
                    <a:cubicBezTo>
                      <a:pt x="672" y="4"/>
                      <a:pt x="592" y="17"/>
                      <a:pt x="513" y="17"/>
                    </a:cubicBezTo>
                    <a:cubicBezTo>
                      <a:pt x="470" y="17"/>
                      <a:pt x="426" y="13"/>
                      <a:pt x="383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4716125" y="3080925"/>
                <a:ext cx="9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17" extrusionOk="0">
                    <a:moveTo>
                      <a:pt x="175" y="0"/>
                    </a:moveTo>
                    <a:cubicBezTo>
                      <a:pt x="173" y="0"/>
                      <a:pt x="170" y="0"/>
                      <a:pt x="167" y="1"/>
                    </a:cubicBezTo>
                    <a:cubicBezTo>
                      <a:pt x="56" y="23"/>
                      <a:pt x="1" y="67"/>
                      <a:pt x="1" y="189"/>
                    </a:cubicBezTo>
                    <a:cubicBezTo>
                      <a:pt x="6" y="344"/>
                      <a:pt x="162" y="333"/>
                      <a:pt x="228" y="417"/>
                    </a:cubicBezTo>
                    <a:cubicBezTo>
                      <a:pt x="284" y="311"/>
                      <a:pt x="334" y="222"/>
                      <a:pt x="389" y="123"/>
                    </a:cubicBezTo>
                    <a:cubicBezTo>
                      <a:pt x="308" y="85"/>
                      <a:pt x="259" y="0"/>
                      <a:pt x="17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4650150" y="3052250"/>
                <a:ext cx="104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07" extrusionOk="0">
                    <a:moveTo>
                      <a:pt x="288" y="1"/>
                    </a:moveTo>
                    <a:cubicBezTo>
                      <a:pt x="269" y="1"/>
                      <a:pt x="249" y="4"/>
                      <a:pt x="228" y="11"/>
                    </a:cubicBezTo>
                    <a:cubicBezTo>
                      <a:pt x="139" y="39"/>
                      <a:pt x="1" y="33"/>
                      <a:pt x="12" y="183"/>
                    </a:cubicBezTo>
                    <a:cubicBezTo>
                      <a:pt x="21" y="256"/>
                      <a:pt x="72" y="307"/>
                      <a:pt x="142" y="307"/>
                    </a:cubicBezTo>
                    <a:cubicBezTo>
                      <a:pt x="157" y="307"/>
                      <a:pt x="173" y="304"/>
                      <a:pt x="189" y="299"/>
                    </a:cubicBezTo>
                    <a:cubicBezTo>
                      <a:pt x="284" y="266"/>
                      <a:pt x="389" y="227"/>
                      <a:pt x="417" y="116"/>
                    </a:cubicBezTo>
                    <a:cubicBezTo>
                      <a:pt x="395" y="36"/>
                      <a:pt x="349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4689900" y="3450950"/>
                <a:ext cx="97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15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4" y="4"/>
                    </a:cubicBezTo>
                    <a:cubicBezTo>
                      <a:pt x="113" y="31"/>
                      <a:pt x="41" y="126"/>
                      <a:pt x="13" y="236"/>
                    </a:cubicBezTo>
                    <a:cubicBezTo>
                      <a:pt x="1" y="291"/>
                      <a:pt x="39" y="307"/>
                      <a:pt x="82" y="307"/>
                    </a:cubicBezTo>
                    <a:cubicBezTo>
                      <a:pt x="96" y="307"/>
                      <a:pt x="110" y="306"/>
                      <a:pt x="124" y="303"/>
                    </a:cubicBezTo>
                    <a:cubicBezTo>
                      <a:pt x="213" y="253"/>
                      <a:pt x="373" y="314"/>
                      <a:pt x="379" y="142"/>
                    </a:cubicBezTo>
                    <a:cubicBezTo>
                      <a:pt x="389" y="50"/>
                      <a:pt x="314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4683275" y="3081075"/>
                <a:ext cx="98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10" extrusionOk="0">
                    <a:moveTo>
                      <a:pt x="178" y="17"/>
                    </a:moveTo>
                    <a:cubicBezTo>
                      <a:pt x="173" y="100"/>
                      <a:pt x="1" y="0"/>
                      <a:pt x="34" y="161"/>
                    </a:cubicBezTo>
                    <a:cubicBezTo>
                      <a:pt x="54" y="244"/>
                      <a:pt x="77" y="309"/>
                      <a:pt x="158" y="309"/>
                    </a:cubicBezTo>
                    <a:cubicBezTo>
                      <a:pt x="169" y="309"/>
                      <a:pt x="181" y="308"/>
                      <a:pt x="195" y="305"/>
                    </a:cubicBezTo>
                    <a:cubicBezTo>
                      <a:pt x="289" y="300"/>
                      <a:pt x="395" y="283"/>
                      <a:pt x="389" y="172"/>
                    </a:cubicBezTo>
                    <a:cubicBezTo>
                      <a:pt x="378" y="89"/>
                      <a:pt x="311" y="22"/>
                      <a:pt x="178" y="17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4729200" y="3104700"/>
                <a:ext cx="102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94" extrusionOk="0">
                    <a:moveTo>
                      <a:pt x="100" y="1"/>
                    </a:moveTo>
                    <a:cubicBezTo>
                      <a:pt x="40" y="1"/>
                      <a:pt x="0" y="63"/>
                      <a:pt x="10" y="103"/>
                    </a:cubicBezTo>
                    <a:cubicBezTo>
                      <a:pt x="60" y="225"/>
                      <a:pt x="204" y="225"/>
                      <a:pt x="310" y="292"/>
                    </a:cubicBezTo>
                    <a:cubicBezTo>
                      <a:pt x="312" y="293"/>
                      <a:pt x="314" y="293"/>
                      <a:pt x="317" y="293"/>
                    </a:cubicBezTo>
                    <a:cubicBezTo>
                      <a:pt x="346" y="293"/>
                      <a:pt x="409" y="250"/>
                      <a:pt x="409" y="220"/>
                    </a:cubicBezTo>
                    <a:cubicBezTo>
                      <a:pt x="371" y="31"/>
                      <a:pt x="243" y="31"/>
                      <a:pt x="121" y="3"/>
                    </a:cubicBezTo>
                    <a:cubicBezTo>
                      <a:pt x="114" y="2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4734300" y="3429225"/>
                <a:ext cx="111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85" extrusionOk="0">
                    <a:moveTo>
                      <a:pt x="161" y="0"/>
                    </a:moveTo>
                    <a:cubicBezTo>
                      <a:pt x="140" y="0"/>
                      <a:pt x="115" y="13"/>
                      <a:pt x="83" y="46"/>
                    </a:cubicBezTo>
                    <a:cubicBezTo>
                      <a:pt x="0" y="135"/>
                      <a:pt x="22" y="163"/>
                      <a:pt x="122" y="218"/>
                    </a:cubicBezTo>
                    <a:cubicBezTo>
                      <a:pt x="156" y="235"/>
                      <a:pt x="222" y="285"/>
                      <a:pt x="194" y="351"/>
                    </a:cubicBezTo>
                    <a:cubicBezTo>
                      <a:pt x="261" y="274"/>
                      <a:pt x="427" y="385"/>
                      <a:pt x="444" y="218"/>
                    </a:cubicBezTo>
                    <a:cubicBezTo>
                      <a:pt x="377" y="185"/>
                      <a:pt x="294" y="191"/>
                      <a:pt x="250" y="102"/>
                    </a:cubicBezTo>
                    <a:cubicBezTo>
                      <a:pt x="231" y="60"/>
                      <a:pt x="207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4637275" y="3034500"/>
                <a:ext cx="68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98" extrusionOk="0">
                    <a:moveTo>
                      <a:pt x="266" y="0"/>
                    </a:moveTo>
                    <a:lnTo>
                      <a:pt x="266" y="0"/>
                    </a:lnTo>
                    <a:cubicBezTo>
                      <a:pt x="222" y="39"/>
                      <a:pt x="178" y="67"/>
                      <a:pt x="133" y="89"/>
                    </a:cubicBezTo>
                    <a:cubicBezTo>
                      <a:pt x="131" y="90"/>
                      <a:pt x="129" y="91"/>
                      <a:pt x="126" y="91"/>
                    </a:cubicBezTo>
                    <a:cubicBezTo>
                      <a:pt x="101" y="91"/>
                      <a:pt x="70" y="22"/>
                      <a:pt x="46" y="22"/>
                    </a:cubicBezTo>
                    <a:cubicBezTo>
                      <a:pt x="34" y="22"/>
                      <a:pt x="24" y="39"/>
                      <a:pt x="17" y="89"/>
                    </a:cubicBezTo>
                    <a:cubicBezTo>
                      <a:pt x="0" y="161"/>
                      <a:pt x="11" y="261"/>
                      <a:pt x="100" y="289"/>
                    </a:cubicBezTo>
                    <a:cubicBezTo>
                      <a:pt x="118" y="295"/>
                      <a:pt x="132" y="298"/>
                      <a:pt x="143" y="298"/>
                    </a:cubicBezTo>
                    <a:cubicBezTo>
                      <a:pt x="211" y="298"/>
                      <a:pt x="182" y="199"/>
                      <a:pt x="211" y="161"/>
                    </a:cubicBezTo>
                    <a:cubicBezTo>
                      <a:pt x="250" y="111"/>
                      <a:pt x="272" y="61"/>
                      <a:pt x="26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4729175" y="3437225"/>
                <a:ext cx="97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9" extrusionOk="0">
                    <a:moveTo>
                      <a:pt x="126" y="0"/>
                    </a:moveTo>
                    <a:cubicBezTo>
                      <a:pt x="102" y="0"/>
                      <a:pt x="80" y="16"/>
                      <a:pt x="56" y="65"/>
                    </a:cubicBezTo>
                    <a:cubicBezTo>
                      <a:pt x="0" y="176"/>
                      <a:pt x="89" y="214"/>
                      <a:pt x="144" y="242"/>
                    </a:cubicBezTo>
                    <a:cubicBezTo>
                      <a:pt x="194" y="267"/>
                      <a:pt x="234" y="278"/>
                      <a:pt x="267" y="278"/>
                    </a:cubicBezTo>
                    <a:cubicBezTo>
                      <a:pt x="363" y="278"/>
                      <a:pt x="388" y="178"/>
                      <a:pt x="388" y="54"/>
                    </a:cubicBezTo>
                    <a:cubicBezTo>
                      <a:pt x="333" y="48"/>
                      <a:pt x="261" y="54"/>
                      <a:pt x="216" y="31"/>
                    </a:cubicBezTo>
                    <a:cubicBezTo>
                      <a:pt x="180" y="17"/>
                      <a:pt x="151" y="0"/>
                      <a:pt x="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4738875" y="3438125"/>
                <a:ext cx="3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11" y="1"/>
                    </a:moveTo>
                    <a:cubicBezTo>
                      <a:pt x="8" y="1"/>
                      <a:pt x="6" y="6"/>
                      <a:pt x="4" y="11"/>
                    </a:cubicBezTo>
                    <a:lnTo>
                      <a:pt x="4" y="11"/>
                    </a:lnTo>
                    <a:cubicBezTo>
                      <a:pt x="6" y="9"/>
                      <a:pt x="9" y="6"/>
                      <a:pt x="11" y="1"/>
                    </a:cubicBezTo>
                    <a:close/>
                    <a:moveTo>
                      <a:pt x="4" y="11"/>
                    </a:moveTo>
                    <a:lnTo>
                      <a:pt x="4" y="11"/>
                    </a:lnTo>
                    <a:cubicBezTo>
                      <a:pt x="2" y="13"/>
                      <a:pt x="0" y="14"/>
                      <a:pt x="0" y="18"/>
                    </a:cubicBezTo>
                    <a:cubicBezTo>
                      <a:pt x="2" y="16"/>
                      <a:pt x="3" y="13"/>
                      <a:pt x="4" y="1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4693950" y="3064150"/>
                <a:ext cx="89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64" extrusionOk="0">
                    <a:moveTo>
                      <a:pt x="222" y="0"/>
                    </a:moveTo>
                    <a:cubicBezTo>
                      <a:pt x="205" y="0"/>
                      <a:pt x="186" y="5"/>
                      <a:pt x="162" y="17"/>
                    </a:cubicBezTo>
                    <a:cubicBezTo>
                      <a:pt x="112" y="45"/>
                      <a:pt x="1" y="1"/>
                      <a:pt x="40" y="123"/>
                    </a:cubicBezTo>
                    <a:cubicBezTo>
                      <a:pt x="59" y="202"/>
                      <a:pt x="97" y="264"/>
                      <a:pt x="185" y="264"/>
                    </a:cubicBezTo>
                    <a:cubicBezTo>
                      <a:pt x="195" y="264"/>
                      <a:pt x="206" y="263"/>
                      <a:pt x="217" y="261"/>
                    </a:cubicBezTo>
                    <a:cubicBezTo>
                      <a:pt x="300" y="256"/>
                      <a:pt x="333" y="206"/>
                      <a:pt x="356" y="139"/>
                    </a:cubicBezTo>
                    <a:cubicBezTo>
                      <a:pt x="311" y="86"/>
                      <a:pt x="292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4646975" y="3065550"/>
                <a:ext cx="80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03" extrusionOk="0">
                    <a:moveTo>
                      <a:pt x="216" y="0"/>
                    </a:moveTo>
                    <a:cubicBezTo>
                      <a:pt x="111" y="28"/>
                      <a:pt x="211" y="150"/>
                      <a:pt x="128" y="194"/>
                    </a:cubicBezTo>
                    <a:cubicBezTo>
                      <a:pt x="61" y="228"/>
                      <a:pt x="0" y="277"/>
                      <a:pt x="33" y="361"/>
                    </a:cubicBezTo>
                    <a:cubicBezTo>
                      <a:pt x="42" y="369"/>
                      <a:pt x="65" y="402"/>
                      <a:pt x="93" y="402"/>
                    </a:cubicBezTo>
                    <a:cubicBezTo>
                      <a:pt x="100" y="402"/>
                      <a:pt x="108" y="400"/>
                      <a:pt x="117" y="394"/>
                    </a:cubicBezTo>
                    <a:cubicBezTo>
                      <a:pt x="194" y="350"/>
                      <a:pt x="266" y="305"/>
                      <a:pt x="239" y="211"/>
                    </a:cubicBezTo>
                    <a:cubicBezTo>
                      <a:pt x="233" y="144"/>
                      <a:pt x="322" y="56"/>
                      <a:pt x="21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4646700" y="3036700"/>
                <a:ext cx="6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29" extrusionOk="0">
                    <a:moveTo>
                      <a:pt x="109" y="1"/>
                    </a:moveTo>
                    <a:cubicBezTo>
                      <a:pt x="13" y="1"/>
                      <a:pt x="39" y="102"/>
                      <a:pt x="28" y="162"/>
                    </a:cubicBezTo>
                    <a:cubicBezTo>
                      <a:pt x="0" y="267"/>
                      <a:pt x="67" y="323"/>
                      <a:pt x="150" y="328"/>
                    </a:cubicBezTo>
                    <a:cubicBezTo>
                      <a:pt x="153" y="328"/>
                      <a:pt x="156" y="328"/>
                      <a:pt x="158" y="328"/>
                    </a:cubicBezTo>
                    <a:cubicBezTo>
                      <a:pt x="250" y="328"/>
                      <a:pt x="250" y="242"/>
                      <a:pt x="255" y="145"/>
                    </a:cubicBezTo>
                    <a:cubicBezTo>
                      <a:pt x="250" y="84"/>
                      <a:pt x="205" y="6"/>
                      <a:pt x="117" y="1"/>
                    </a:cubicBezTo>
                    <a:cubicBezTo>
                      <a:pt x="114" y="1"/>
                      <a:pt x="111" y="1"/>
                      <a:pt x="10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4675375" y="30704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52" y="1"/>
                    </a:moveTo>
                    <a:cubicBezTo>
                      <a:pt x="109" y="1"/>
                      <a:pt x="59" y="14"/>
                      <a:pt x="1" y="38"/>
                    </a:cubicBezTo>
                    <a:cubicBezTo>
                      <a:pt x="123" y="116"/>
                      <a:pt x="151" y="254"/>
                      <a:pt x="278" y="260"/>
                    </a:cubicBezTo>
                    <a:cubicBezTo>
                      <a:pt x="322" y="260"/>
                      <a:pt x="350" y="204"/>
                      <a:pt x="322" y="138"/>
                    </a:cubicBezTo>
                    <a:cubicBezTo>
                      <a:pt x="283" y="42"/>
                      <a:pt x="22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4668325" y="30754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46" y="1"/>
                    </a:moveTo>
                    <a:cubicBezTo>
                      <a:pt x="232" y="1"/>
                      <a:pt x="212" y="8"/>
                      <a:pt x="183" y="26"/>
                    </a:cubicBezTo>
                    <a:cubicBezTo>
                      <a:pt x="177" y="40"/>
                      <a:pt x="168" y="45"/>
                      <a:pt x="155" y="45"/>
                    </a:cubicBezTo>
                    <a:cubicBezTo>
                      <a:pt x="126" y="45"/>
                      <a:pt x="84" y="17"/>
                      <a:pt x="51" y="17"/>
                    </a:cubicBezTo>
                    <a:cubicBezTo>
                      <a:pt x="29" y="17"/>
                      <a:pt x="11" y="30"/>
                      <a:pt x="6" y="76"/>
                    </a:cubicBezTo>
                    <a:cubicBezTo>
                      <a:pt x="1" y="129"/>
                      <a:pt x="21" y="203"/>
                      <a:pt x="92" y="203"/>
                    </a:cubicBezTo>
                    <a:cubicBezTo>
                      <a:pt x="103" y="203"/>
                      <a:pt x="115" y="201"/>
                      <a:pt x="128" y="197"/>
                    </a:cubicBezTo>
                    <a:cubicBezTo>
                      <a:pt x="189" y="186"/>
                      <a:pt x="305" y="225"/>
                      <a:pt x="277" y="87"/>
                    </a:cubicBezTo>
                    <a:cubicBezTo>
                      <a:pt x="273" y="66"/>
                      <a:pt x="288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4635175" y="3046250"/>
                <a:ext cx="58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62" extrusionOk="0">
                    <a:moveTo>
                      <a:pt x="85" y="0"/>
                    </a:moveTo>
                    <a:cubicBezTo>
                      <a:pt x="82" y="0"/>
                      <a:pt x="79" y="1"/>
                      <a:pt x="79" y="2"/>
                    </a:cubicBezTo>
                    <a:cubicBezTo>
                      <a:pt x="1" y="85"/>
                      <a:pt x="1" y="190"/>
                      <a:pt x="67" y="362"/>
                    </a:cubicBezTo>
                    <a:cubicBezTo>
                      <a:pt x="134" y="218"/>
                      <a:pt x="234" y="151"/>
                      <a:pt x="151" y="35"/>
                    </a:cubicBezTo>
                    <a:cubicBezTo>
                      <a:pt x="137" y="12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4725150" y="3422200"/>
                <a:ext cx="61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6" extrusionOk="0">
                    <a:moveTo>
                      <a:pt x="111" y="0"/>
                    </a:moveTo>
                    <a:cubicBezTo>
                      <a:pt x="45" y="39"/>
                      <a:pt x="0" y="78"/>
                      <a:pt x="17" y="161"/>
                    </a:cubicBezTo>
                    <a:cubicBezTo>
                      <a:pt x="28" y="244"/>
                      <a:pt x="100" y="305"/>
                      <a:pt x="144" y="305"/>
                    </a:cubicBezTo>
                    <a:cubicBezTo>
                      <a:pt x="222" y="305"/>
                      <a:pt x="244" y="222"/>
                      <a:pt x="228" y="150"/>
                    </a:cubicBezTo>
                    <a:cubicBezTo>
                      <a:pt x="217" y="78"/>
                      <a:pt x="200" y="11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4716825" y="3447900"/>
                <a:ext cx="6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0" extrusionOk="0">
                    <a:moveTo>
                      <a:pt x="195" y="1"/>
                    </a:moveTo>
                    <a:cubicBezTo>
                      <a:pt x="185" y="1"/>
                      <a:pt x="175" y="3"/>
                      <a:pt x="167" y="9"/>
                    </a:cubicBezTo>
                    <a:cubicBezTo>
                      <a:pt x="106" y="42"/>
                      <a:pt x="1" y="53"/>
                      <a:pt x="28" y="164"/>
                    </a:cubicBezTo>
                    <a:cubicBezTo>
                      <a:pt x="37" y="198"/>
                      <a:pt x="49" y="229"/>
                      <a:pt x="79" y="229"/>
                    </a:cubicBezTo>
                    <a:cubicBezTo>
                      <a:pt x="88" y="229"/>
                      <a:pt x="99" y="226"/>
                      <a:pt x="112" y="220"/>
                    </a:cubicBezTo>
                    <a:cubicBezTo>
                      <a:pt x="200" y="203"/>
                      <a:pt x="261" y="170"/>
                      <a:pt x="256" y="70"/>
                    </a:cubicBezTo>
                    <a:cubicBezTo>
                      <a:pt x="252" y="25"/>
                      <a:pt x="22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4800000" y="3393775"/>
                <a:ext cx="7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8" y="1"/>
                    </a:moveTo>
                    <a:cubicBezTo>
                      <a:pt x="23" y="1"/>
                      <a:pt x="6" y="12"/>
                      <a:pt x="0" y="12"/>
                    </a:cubicBezTo>
                    <a:cubicBezTo>
                      <a:pt x="0" y="17"/>
                      <a:pt x="6" y="23"/>
                      <a:pt x="6" y="28"/>
                    </a:cubicBezTo>
                    <a:lnTo>
                      <a:pt x="28" y="28"/>
                    </a:lnTo>
                    <a:cubicBezTo>
                      <a:pt x="23" y="17"/>
                      <a:pt x="28" y="12"/>
                      <a:pt x="2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4" name="Google Shape;984;p13"/>
          <p:cNvSpPr/>
          <p:nvPr/>
        </p:nvSpPr>
        <p:spPr>
          <a:xfrm>
            <a:off x="6460850" y="-809125"/>
            <a:ext cx="1286291" cy="1296864"/>
          </a:xfrm>
          <a:custGeom>
            <a:avLst/>
            <a:gdLst/>
            <a:ahLst/>
            <a:cxnLst/>
            <a:rect l="l" t="t" r="r" b="b"/>
            <a:pathLst>
              <a:path w="31023" h="31278" extrusionOk="0">
                <a:moveTo>
                  <a:pt x="12492" y="1"/>
                </a:moveTo>
                <a:lnTo>
                  <a:pt x="12481" y="10153"/>
                </a:lnTo>
                <a:lnTo>
                  <a:pt x="3305" y="5811"/>
                </a:lnTo>
                <a:lnTo>
                  <a:pt x="9820" y="13596"/>
                </a:lnTo>
                <a:lnTo>
                  <a:pt x="1" y="16168"/>
                </a:lnTo>
                <a:lnTo>
                  <a:pt x="10003" y="17937"/>
                </a:lnTo>
                <a:lnTo>
                  <a:pt x="4131" y="26226"/>
                </a:lnTo>
                <a:lnTo>
                  <a:pt x="12925" y="21153"/>
                </a:lnTo>
                <a:lnTo>
                  <a:pt x="13757" y="31277"/>
                </a:lnTo>
                <a:lnTo>
                  <a:pt x="17238" y="21730"/>
                </a:lnTo>
                <a:lnTo>
                  <a:pt x="24374" y="28954"/>
                </a:lnTo>
                <a:lnTo>
                  <a:pt x="20909" y="19412"/>
                </a:lnTo>
                <a:lnTo>
                  <a:pt x="20909" y="19412"/>
                </a:lnTo>
                <a:lnTo>
                  <a:pt x="31022" y="20354"/>
                </a:lnTo>
                <a:lnTo>
                  <a:pt x="22234" y="15265"/>
                </a:lnTo>
                <a:lnTo>
                  <a:pt x="30579" y="9493"/>
                </a:lnTo>
                <a:lnTo>
                  <a:pt x="20576" y="11245"/>
                </a:lnTo>
                <a:lnTo>
                  <a:pt x="23265" y="1453"/>
                </a:lnTo>
                <a:lnTo>
                  <a:pt x="16734" y="9221"/>
                </a:lnTo>
                <a:lnTo>
                  <a:pt x="12492" y="1"/>
                </a:lnTo>
                <a:close/>
              </a:path>
            </a:pathLst>
          </a:custGeom>
          <a:solidFill>
            <a:srgbClr val="F8F3E3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13"/>
          <p:cNvGrpSpPr/>
          <p:nvPr/>
        </p:nvGrpSpPr>
        <p:grpSpPr>
          <a:xfrm>
            <a:off x="8572575" y="3073659"/>
            <a:ext cx="653056" cy="655170"/>
            <a:chOff x="1926550" y="3146625"/>
            <a:chExt cx="301225" cy="302200"/>
          </a:xfrm>
        </p:grpSpPr>
        <p:sp>
          <p:nvSpPr>
            <p:cNvPr id="986" name="Google Shape;986;p1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3"/>
          <p:cNvSpPr txBox="1">
            <a:spLocks noGrp="1"/>
          </p:cNvSpPr>
          <p:nvPr>
            <p:ph type="title" idx="2" hasCustomPrompt="1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7" name="Google Shape;997;p13"/>
          <p:cNvSpPr txBox="1">
            <a:spLocks noGrp="1"/>
          </p:cNvSpPr>
          <p:nvPr>
            <p:ph type="title" idx="3" hasCustomPrompt="1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8" name="Google Shape;998;p13"/>
          <p:cNvSpPr txBox="1">
            <a:spLocks noGrp="1"/>
          </p:cNvSpPr>
          <p:nvPr>
            <p:ph type="title" idx="4" hasCustomPrompt="1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9" name="Google Shape;999;p13"/>
          <p:cNvSpPr txBox="1">
            <a:spLocks noGrp="1"/>
          </p:cNvSpPr>
          <p:nvPr>
            <p:ph type="title" idx="5" hasCustomPrompt="1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6"/>
          </p:nvPr>
        </p:nvSpPr>
        <p:spPr>
          <a:xfrm>
            <a:off x="476888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19"/>
          <p:cNvGrpSpPr/>
          <p:nvPr/>
        </p:nvGrpSpPr>
        <p:grpSpPr>
          <a:xfrm>
            <a:off x="-194793" y="2883279"/>
            <a:ext cx="763063" cy="765503"/>
            <a:chOff x="1926550" y="3146625"/>
            <a:chExt cx="301225" cy="302200"/>
          </a:xfrm>
        </p:grpSpPr>
        <p:sp>
          <p:nvSpPr>
            <p:cNvPr id="1307" name="Google Shape;1307;p19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19"/>
          <p:cNvGrpSpPr/>
          <p:nvPr/>
        </p:nvGrpSpPr>
        <p:grpSpPr>
          <a:xfrm>
            <a:off x="7183056" y="747575"/>
            <a:ext cx="2611628" cy="5055922"/>
            <a:chOff x="7183056" y="747575"/>
            <a:chExt cx="2611628" cy="5055922"/>
          </a:xfrm>
        </p:grpSpPr>
        <p:sp>
          <p:nvSpPr>
            <p:cNvPr id="1317" name="Google Shape;1317;p19"/>
            <p:cNvSpPr/>
            <p:nvPr/>
          </p:nvSpPr>
          <p:spPr>
            <a:xfrm>
              <a:off x="7760175" y="7475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 rot="2700000">
              <a:off x="73397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9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9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3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3"/>
          <p:cNvSpPr txBox="1">
            <a:spLocks noGrp="1"/>
          </p:cNvSpPr>
          <p:nvPr>
            <p:ph type="subTitle" idx="2"/>
          </p:nvPr>
        </p:nvSpPr>
        <p:spPr>
          <a:xfrm>
            <a:off x="1155450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07" name="Google Shape;1607;p23"/>
          <p:cNvGrpSpPr/>
          <p:nvPr/>
        </p:nvGrpSpPr>
        <p:grpSpPr>
          <a:xfrm>
            <a:off x="8621085" y="706040"/>
            <a:ext cx="653046" cy="611943"/>
            <a:chOff x="1281300" y="2251475"/>
            <a:chExt cx="280025" cy="262400"/>
          </a:xfrm>
        </p:grpSpPr>
        <p:sp>
          <p:nvSpPr>
            <p:cNvPr id="1608" name="Google Shape;1608;p23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23"/>
          <p:cNvGrpSpPr/>
          <p:nvPr/>
        </p:nvGrpSpPr>
        <p:grpSpPr>
          <a:xfrm>
            <a:off x="303112" y="4276409"/>
            <a:ext cx="653056" cy="655170"/>
            <a:chOff x="1926550" y="3146625"/>
            <a:chExt cx="301225" cy="302200"/>
          </a:xfrm>
        </p:grpSpPr>
        <p:sp>
          <p:nvSpPr>
            <p:cNvPr id="1614" name="Google Shape;1614;p2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-543644" y="1971992"/>
            <a:ext cx="9687647" cy="3800294"/>
            <a:chOff x="-543644" y="1971992"/>
            <a:chExt cx="9687647" cy="3800294"/>
          </a:xfrm>
        </p:grpSpPr>
        <p:sp>
          <p:nvSpPr>
            <p:cNvPr id="1624" name="Google Shape;1624;p23"/>
            <p:cNvSpPr/>
            <p:nvPr/>
          </p:nvSpPr>
          <p:spPr>
            <a:xfrm rot="2700000">
              <a:off x="-386925" y="2166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rot="-928434">
              <a:off x="7795601" y="4415461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67" r:id="rId7"/>
    <p:sldLayoutId id="2147483669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en.wikipedia.org%2Fwiki%2FPython_%2528programming_language%2529&amp;psig=AOvVaw2Ty8NE6M12oOaDwH4pCc3L&amp;ust=1718988531619000&amp;source=images&amp;cd=vfe&amp;opi=89978449&amp;ved=0CBEQjRxqFwoTCID_w7jR6oYDFQAAAAAdAAAAABAE" TargetMode="External"/><Relationship Id="rId7" Type="http://schemas.openxmlformats.org/officeDocument/2006/relationships/hyperlink" Target="https://slidesgo.com/ai-presentat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url?sa=i&amp;url=https%3A%2F%2Fmedium.com%2Ffree-code-camp%2Flearn-mongodb-a4ce205e7739&amp;psig=AOvVaw2KBZpW7ZEZMbFYz0_EabqH&amp;ust=1718988871380000&amp;source=images&amp;cd=vfe&amp;opi=89978449&amp;ved=0CBEQjRxqFwoTCLCM9dnS6oYDFQAAAAAdAAAAABAE" TargetMode="External"/><Relationship Id="rId5" Type="http://schemas.openxmlformats.org/officeDocument/2006/relationships/hyperlink" Target="https://www.google.com/url?sa=i&amp;url=https%3A%2F%2Fen.wikipedia.org%2Fwiki%2FReact_Native&amp;psig=AOvVaw3e8IdT5I4G0awPLnGoBtwc&amp;ust=1718988840548000&amp;source=images&amp;cd=vfe&amp;opi=89978449&amp;ved=0CBEQjRxqFwoTCNDekcvS6oYDFQAAAAAdAAAAABAI" TargetMode="External"/><Relationship Id="rId4" Type="http://schemas.openxmlformats.org/officeDocument/2006/relationships/hyperlink" Target="https://www.google.com/url?sa=i&amp;url=https%3A%2F%2Fv4.mui.com%2Fcomponents%2Fmaterial-icons%2F&amp;psig=AOvVaw3fm2oMLiZDoVMu0icGyLze&amp;ust=1718990003052000&amp;source=images&amp;cd=vfe&amp;opi=89978449&amp;ved=0CBEQjRxqFwoTCIC1yPXW6oYDFQAAAAAdAAAAABA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Škola </a:t>
            </a:r>
            <a:r>
              <a:rPr lang="cs-CZ" dirty="0" err="1"/>
              <a:t>Offline</a:t>
            </a:r>
            <a:endParaRPr dirty="0"/>
          </a:p>
        </p:txBody>
      </p:sp>
      <p:sp>
        <p:nvSpPr>
          <p:cNvPr id="2800" name="Google Shape;2800;p36"/>
          <p:cNvSpPr txBox="1">
            <a:spLocks noGrp="1"/>
          </p:cNvSpPr>
          <p:nvPr>
            <p:ph type="subTitle" idx="1"/>
          </p:nvPr>
        </p:nvSpPr>
        <p:spPr>
          <a:xfrm>
            <a:off x="387458" y="3548038"/>
            <a:ext cx="5194957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Pavel Škála</a:t>
            </a:r>
            <a:r>
              <a:rPr lang="cs-CZ" dirty="0"/>
              <a:t>, Adam Erben, Mirek Hanč, Adam Keller</a:t>
            </a:r>
            <a:endParaRPr dirty="0"/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86" y="1993106"/>
            <a:ext cx="654939" cy="437653"/>
            <a:chOff x="4893386" y="1993106"/>
            <a:chExt cx="654939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5225" y="204552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8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CSS</a:t>
              </a:r>
              <a:endPara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Front-end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4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5063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Úvodní stránka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ACF44B2-F716-00D5-C6F4-B8AAAB3B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08" y="1495739"/>
            <a:ext cx="3344697" cy="16221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Přihlášení</a:t>
            </a:r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E89C5DC-B3AA-C549-064A-5C0E18F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4" y="1421239"/>
            <a:ext cx="3182871" cy="15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31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 studenta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C19C6BF-309D-EE01-B787-A9AED0A6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5" y="1508560"/>
            <a:ext cx="3233580" cy="1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14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Otevření popisu práce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973D073-820B-EBEE-0034-D3DE43DE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80" y="1467658"/>
            <a:ext cx="3299561" cy="16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079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Vytvoření tématu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B8CC095-90EA-529B-DC1D-901D0C9E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25" y="1505686"/>
            <a:ext cx="3238999" cy="15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493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 učitele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6CFD335-E912-0AC6-3467-64DDDAD8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21" y="1515646"/>
            <a:ext cx="3218807" cy="15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289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/>
          <p:cNvSpPr txBox="1">
            <a:spLocks noGrp="1"/>
          </p:cNvSpPr>
          <p:nvPr>
            <p:ph type="subTitle" idx="1"/>
          </p:nvPr>
        </p:nvSpPr>
        <p:spPr>
          <a:xfrm>
            <a:off x="798163" y="1115878"/>
            <a:ext cx="7113722" cy="316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3"/>
              </a:rPr>
              <a:t>https://www.google.com/url?sa=i&amp;url=https%3A%2F%2Fen.wikipedia.org%2Fwiki%2FPython_%2528programming_language%2529&amp;psig=AOvVaw2Ty8NE6M12oOaDwH4pCc3L&amp;ust=1718988531619000&amp;source=images&amp;cd=vfe&amp;opi=89978449&amp;ved=0CBEQjRxqFwoTCID_w7jR6oYDFQAAAAAdAAAAABAE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4"/>
              </a:rPr>
              <a:t>https://www.google.com/url?sa=i&amp;url=https%3A%2F%2Fv4.mui.com%2Fcomponents%2Fmaterial-icons%2F&amp;psig=AOvVaw3fm2oMLiZDoVMu0icGyLze&amp;ust=1718990003052000&amp;source=images&amp;cd=vfe&amp;opi=89978449&amp;ved=0CBEQjRxqFwoTCIC1yPXW6oYDFQAAAAAdAAAAABAE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5"/>
              </a:rPr>
              <a:t>https://www.google.com/url?sa=i&amp;url=https%3A%2F%2Fen.wikipedia.org%2Fwiki%2FReact_Native&amp;psig=AOvVaw3e8IdT5I4G0awPLnGoBtwc&amp;ust=1718988840548000&amp;source=images&amp;cd=vfe&amp;opi=89978449&amp;ved=0CBEQjRxqFwoTCNDekcvS6oYDFQAAAAAdAAAAABAI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6"/>
              </a:rPr>
              <a:t>https://www.google.com/url?sa=i&amp;url=https%3A%2F%2Fmedium.com%2Ffree-code-camp%2Flearn-mongodb-a4ce205e7739&amp;psig=AOvVaw2KBZpW7ZEZMbFYz0_EabqH&amp;ust=1718988871380000&amp;source=images&amp;cd=vfe&amp;opi=89978449&amp;ved=0CBEQjRxqFwoTCLCM9dnS6oYDFQAAAAAdAAAAABAE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7"/>
              </a:rPr>
              <a:t>https://slidesgo.com/ai-presentations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cs-CZ" dirty="0"/>
          </a:p>
        </p:txBody>
      </p:sp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436079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Zdroje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1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Obsah prezentace</a:t>
            </a:r>
            <a:endParaRPr dirty="0"/>
          </a:p>
        </p:txBody>
      </p:sp>
      <p:sp>
        <p:nvSpPr>
          <p:cNvPr id="2870" name="Google Shape;2870;p38"/>
          <p:cNvSpPr txBox="1">
            <a:spLocks noGrp="1"/>
          </p:cNvSpPr>
          <p:nvPr>
            <p:ph type="title" idx="2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1</a:t>
            </a:r>
            <a:endParaRPr dirty="0"/>
          </a:p>
        </p:txBody>
      </p:sp>
      <p:sp>
        <p:nvSpPr>
          <p:cNvPr id="2871" name="Google Shape;2871;p38"/>
          <p:cNvSpPr txBox="1">
            <a:spLocks noGrp="1"/>
          </p:cNvSpPr>
          <p:nvPr>
            <p:ph type="title" idx="3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03</a:t>
            </a:r>
            <a:endParaRPr/>
          </a:p>
        </p:txBody>
      </p:sp>
      <p:sp>
        <p:nvSpPr>
          <p:cNvPr id="2872" name="Google Shape;2872;p38"/>
          <p:cNvSpPr txBox="1">
            <a:spLocks noGrp="1"/>
          </p:cNvSpPr>
          <p:nvPr>
            <p:ph type="title" idx="4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02</a:t>
            </a:r>
            <a:endParaRPr/>
          </a:p>
        </p:txBody>
      </p:sp>
      <p:sp>
        <p:nvSpPr>
          <p:cNvPr id="2873" name="Google Shape;2873;p38"/>
          <p:cNvSpPr txBox="1">
            <a:spLocks noGrp="1"/>
          </p:cNvSpPr>
          <p:nvPr>
            <p:ph type="title" idx="5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04</a:t>
            </a:r>
            <a:endParaRPr/>
          </a:p>
        </p:txBody>
      </p:sp>
      <p:sp>
        <p:nvSpPr>
          <p:cNvPr id="2874" name="Google Shape;2874;p38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Cíl</a:t>
            </a:r>
            <a:endParaRPr dirty="0"/>
          </a:p>
        </p:txBody>
      </p:sp>
      <p:sp>
        <p:nvSpPr>
          <p:cNvPr id="2875" name="Google Shape;2875;p38"/>
          <p:cNvSpPr txBox="1">
            <a:spLocks noGrp="1"/>
          </p:cNvSpPr>
          <p:nvPr>
            <p:ph type="subTitle" idx="6"/>
          </p:nvPr>
        </p:nvSpPr>
        <p:spPr>
          <a:xfrm>
            <a:off x="4768883" y="2098586"/>
            <a:ext cx="2305500" cy="748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2876" name="Google Shape;2876;p38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Back</a:t>
            </a:r>
            <a:r>
              <a:rPr lang="cs-CZ" dirty="0"/>
              <a:t>-end</a:t>
            </a:r>
            <a:endParaRPr dirty="0"/>
          </a:p>
        </p:txBody>
      </p:sp>
      <p:sp>
        <p:nvSpPr>
          <p:cNvPr id="2877" name="Google Shape;2877;p38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Front-end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984000" y="2425950"/>
            <a:ext cx="3447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Cíl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01</a:t>
            </a:r>
            <a:endParaRPr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Aplikace pro výběr tématu školní práce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Funkční </a:t>
            </a:r>
            <a:r>
              <a:rPr lang="cs-CZ" dirty="0" err="1"/>
              <a:t>back</a:t>
            </a:r>
            <a:r>
              <a:rPr lang="cs-CZ" dirty="0"/>
              <a:t>-end a front-end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Vytvoření v REACTU</a:t>
            </a:r>
            <a:endParaRPr dirty="0"/>
          </a:p>
        </p:txBody>
      </p:sp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Co bylo cílem?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Důležité vlastnosti aplikace</a:t>
            </a:r>
            <a:endParaRPr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Jednoduchost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Přehlednost 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Obsáhlost</a:t>
            </a:r>
            <a:endParaRPr sz="1400" dirty="0"/>
          </a:p>
        </p:txBody>
      </p:sp>
      <p:sp>
        <p:nvSpPr>
          <p:cNvPr id="2970" name="Google Shape;2970;p42"/>
          <p:cNvSpPr txBox="1">
            <a:spLocks noGrp="1"/>
          </p:cNvSpPr>
          <p:nvPr>
            <p:ph type="subTitle" idx="2"/>
          </p:nvPr>
        </p:nvSpPr>
        <p:spPr>
          <a:xfrm>
            <a:off x="883403" y="1865450"/>
            <a:ext cx="3312847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Zadávání tématu učitelem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Výběr tématu žákem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Ukládání témat v databázi </a:t>
            </a:r>
            <a:r>
              <a:rPr lang="cs-CZ" sz="1400" dirty="0" err="1"/>
              <a:t>MongoDB</a:t>
            </a:r>
            <a:endParaRPr sz="14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2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3597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13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Technologie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BBD2E1B-65B5-173D-ADB3-70DEEEFC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39" y="2365091"/>
            <a:ext cx="430373" cy="471393"/>
          </a:xfrm>
          <a:prstGeom prst="rect">
            <a:avLst/>
          </a:prstGeom>
        </p:spPr>
      </p:pic>
      <p:sp>
        <p:nvSpPr>
          <p:cNvPr id="2976" name="Google Shape;2976;p43"/>
          <p:cNvSpPr txBox="1">
            <a:spLocks noGrp="1"/>
          </p:cNvSpPr>
          <p:nvPr>
            <p:ph type="subTitle" idx="1"/>
          </p:nvPr>
        </p:nvSpPr>
        <p:spPr>
          <a:xfrm>
            <a:off x="720000" y="2085525"/>
            <a:ext cx="4413000" cy="2716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/>
              <a:t>Python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Material</a:t>
            </a:r>
            <a:r>
              <a:rPr lang="cs-CZ" sz="1600" dirty="0"/>
              <a:t> UI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React</a:t>
            </a:r>
            <a:endParaRPr lang="cs-CZ" sz="1600" dirty="0"/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MongoDB</a:t>
            </a:r>
            <a:endParaRPr sz="1600" dirty="0"/>
          </a:p>
        </p:txBody>
      </p:sp>
      <p:grpSp>
        <p:nvGrpSpPr>
          <p:cNvPr id="2977" name="Google Shape;2977;p43"/>
          <p:cNvGrpSpPr/>
          <p:nvPr/>
        </p:nvGrpSpPr>
        <p:grpSpPr>
          <a:xfrm>
            <a:off x="5904853" y="-259212"/>
            <a:ext cx="3019491" cy="5797863"/>
            <a:chOff x="5377825" y="-259212"/>
            <a:chExt cx="3546520" cy="5797863"/>
          </a:xfrm>
        </p:grpSpPr>
        <p:sp>
          <p:nvSpPr>
            <p:cNvPr id="2978" name="Google Shape;2978;p43"/>
            <p:cNvSpPr/>
            <p:nvPr/>
          </p:nvSpPr>
          <p:spPr>
            <a:xfrm>
              <a:off x="5377825" y="24620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9" name="Google Shape;2979;p43"/>
            <p:cNvGrpSpPr/>
            <p:nvPr/>
          </p:nvGrpSpPr>
          <p:grpSpPr>
            <a:xfrm rot="5400000">
              <a:off x="6324485" y="-246911"/>
              <a:ext cx="1496033" cy="1471429"/>
              <a:chOff x="1077550" y="2914675"/>
              <a:chExt cx="494050" cy="485925"/>
            </a:xfrm>
          </p:grpSpPr>
          <p:sp>
            <p:nvSpPr>
              <p:cNvPr id="2980" name="Google Shape;2980;p43"/>
              <p:cNvSpPr/>
              <p:nvPr/>
            </p:nvSpPr>
            <p:spPr>
              <a:xfrm>
                <a:off x="1273675" y="2914675"/>
                <a:ext cx="94575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5492" extrusionOk="0">
                    <a:moveTo>
                      <a:pt x="2871" y="0"/>
                    </a:moveTo>
                    <a:cubicBezTo>
                      <a:pt x="2812" y="0"/>
                      <a:pt x="2773" y="8"/>
                      <a:pt x="2773" y="8"/>
                    </a:cubicBezTo>
                    <a:lnTo>
                      <a:pt x="1" y="5492"/>
                    </a:lnTo>
                    <a:lnTo>
                      <a:pt x="1" y="5492"/>
                    </a:lnTo>
                    <a:lnTo>
                      <a:pt x="2984" y="4361"/>
                    </a:lnTo>
                    <a:lnTo>
                      <a:pt x="3472" y="1694"/>
                    </a:lnTo>
                    <a:cubicBezTo>
                      <a:pt x="3782" y="146"/>
                      <a:pt x="3129" y="0"/>
                      <a:pt x="28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3"/>
              <p:cNvSpPr/>
              <p:nvPr/>
            </p:nvSpPr>
            <p:spPr>
              <a:xfrm>
                <a:off x="1245950" y="2994075"/>
                <a:ext cx="279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11196" h="4434" extrusionOk="0">
                    <a:moveTo>
                      <a:pt x="5119" y="0"/>
                    </a:moveTo>
                    <a:cubicBezTo>
                      <a:pt x="4851" y="0"/>
                      <a:pt x="4595" y="106"/>
                      <a:pt x="4403" y="298"/>
                    </a:cubicBezTo>
                    <a:lnTo>
                      <a:pt x="1115" y="2316"/>
                    </a:lnTo>
                    <a:lnTo>
                      <a:pt x="1" y="4434"/>
                    </a:lnTo>
                    <a:lnTo>
                      <a:pt x="5845" y="3081"/>
                    </a:lnTo>
                    <a:cubicBezTo>
                      <a:pt x="5995" y="2848"/>
                      <a:pt x="6250" y="2710"/>
                      <a:pt x="6527" y="2704"/>
                    </a:cubicBezTo>
                    <a:lnTo>
                      <a:pt x="9343" y="2649"/>
                    </a:lnTo>
                    <a:cubicBezTo>
                      <a:pt x="9737" y="2643"/>
                      <a:pt x="10120" y="2510"/>
                      <a:pt x="10430" y="2260"/>
                    </a:cubicBezTo>
                    <a:cubicBezTo>
                      <a:pt x="10818" y="1955"/>
                      <a:pt x="11195" y="1490"/>
                      <a:pt x="10840" y="980"/>
                    </a:cubicBezTo>
                    <a:lnTo>
                      <a:pt x="5290" y="15"/>
                    </a:lnTo>
                    <a:cubicBezTo>
                      <a:pt x="5233" y="5"/>
                      <a:pt x="5176" y="0"/>
                      <a:pt x="5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43"/>
              <p:cNvSpPr/>
              <p:nvPr/>
            </p:nvSpPr>
            <p:spPr>
              <a:xfrm>
                <a:off x="1077550" y="3024300"/>
                <a:ext cx="459800" cy="376300"/>
              </a:xfrm>
              <a:custGeom>
                <a:avLst/>
                <a:gdLst/>
                <a:ahLst/>
                <a:cxnLst/>
                <a:rect l="l" t="t" r="r" b="b"/>
                <a:pathLst>
                  <a:path w="18392" h="15052" extrusionOk="0">
                    <a:moveTo>
                      <a:pt x="12381" y="0"/>
                    </a:moveTo>
                    <a:cubicBezTo>
                      <a:pt x="12201" y="0"/>
                      <a:pt x="12020" y="48"/>
                      <a:pt x="11860" y="142"/>
                    </a:cubicBezTo>
                    <a:lnTo>
                      <a:pt x="6715" y="3219"/>
                    </a:lnTo>
                    <a:lnTo>
                      <a:pt x="4763" y="6651"/>
                    </a:lnTo>
                    <a:lnTo>
                      <a:pt x="0" y="7733"/>
                    </a:lnTo>
                    <a:lnTo>
                      <a:pt x="1569" y="15051"/>
                    </a:lnTo>
                    <a:cubicBezTo>
                      <a:pt x="1569" y="15051"/>
                      <a:pt x="3133" y="14691"/>
                      <a:pt x="5046" y="14048"/>
                    </a:cubicBezTo>
                    <a:cubicBezTo>
                      <a:pt x="8378" y="12922"/>
                      <a:pt x="13296" y="10843"/>
                      <a:pt x="15237" y="7849"/>
                    </a:cubicBezTo>
                    <a:cubicBezTo>
                      <a:pt x="15381" y="7627"/>
                      <a:pt x="15586" y="7455"/>
                      <a:pt x="15819" y="7339"/>
                    </a:cubicBezTo>
                    <a:cubicBezTo>
                      <a:pt x="16606" y="6923"/>
                      <a:pt x="18392" y="5881"/>
                      <a:pt x="17804" y="5177"/>
                    </a:cubicBezTo>
                    <a:cubicBezTo>
                      <a:pt x="17586" y="4916"/>
                      <a:pt x="17210" y="4818"/>
                      <a:pt x="16770" y="4818"/>
                    </a:cubicBezTo>
                    <a:cubicBezTo>
                      <a:pt x="15460" y="4818"/>
                      <a:pt x="13579" y="5681"/>
                      <a:pt x="13579" y="5681"/>
                    </a:cubicBezTo>
                    <a:cubicBezTo>
                      <a:pt x="13579" y="5681"/>
                      <a:pt x="12273" y="6413"/>
                      <a:pt x="11412" y="6413"/>
                    </a:cubicBezTo>
                    <a:cubicBezTo>
                      <a:pt x="11089" y="6413"/>
                      <a:pt x="10828" y="6310"/>
                      <a:pt x="10723" y="6025"/>
                    </a:cubicBezTo>
                    <a:cubicBezTo>
                      <a:pt x="10424" y="5232"/>
                      <a:pt x="11893" y="3807"/>
                      <a:pt x="12570" y="3197"/>
                    </a:cubicBezTo>
                    <a:cubicBezTo>
                      <a:pt x="12733" y="3060"/>
                      <a:pt x="12935" y="2983"/>
                      <a:pt x="13144" y="2983"/>
                    </a:cubicBezTo>
                    <a:cubicBezTo>
                      <a:pt x="13206" y="2983"/>
                      <a:pt x="13268" y="2989"/>
                      <a:pt x="13329" y="3003"/>
                    </a:cubicBezTo>
                    <a:lnTo>
                      <a:pt x="16063" y="3641"/>
                    </a:lnTo>
                    <a:cubicBezTo>
                      <a:pt x="16201" y="3675"/>
                      <a:pt x="16344" y="3692"/>
                      <a:pt x="16486" y="3692"/>
                    </a:cubicBezTo>
                    <a:cubicBezTo>
                      <a:pt x="16736" y="3692"/>
                      <a:pt x="16986" y="3640"/>
                      <a:pt x="17216" y="3541"/>
                    </a:cubicBezTo>
                    <a:cubicBezTo>
                      <a:pt x="17665" y="3336"/>
                      <a:pt x="18142" y="2986"/>
                      <a:pt x="17931" y="2393"/>
                    </a:cubicBezTo>
                    <a:lnTo>
                      <a:pt x="12786" y="87"/>
                    </a:lnTo>
                    <a:cubicBezTo>
                      <a:pt x="12658" y="29"/>
                      <a:pt x="12520" y="0"/>
                      <a:pt x="12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3"/>
              <p:cNvSpPr/>
              <p:nvPr/>
            </p:nvSpPr>
            <p:spPr>
              <a:xfrm>
                <a:off x="1296275" y="3022575"/>
                <a:ext cx="17842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2124" extrusionOk="0">
                    <a:moveTo>
                      <a:pt x="3641" y="0"/>
                    </a:moveTo>
                    <a:cubicBezTo>
                      <a:pt x="3450" y="0"/>
                      <a:pt x="3260" y="51"/>
                      <a:pt x="3089" y="150"/>
                    </a:cubicBezTo>
                    <a:lnTo>
                      <a:pt x="1" y="2002"/>
                    </a:lnTo>
                    <a:lnTo>
                      <a:pt x="73" y="2124"/>
                    </a:lnTo>
                    <a:lnTo>
                      <a:pt x="3167" y="278"/>
                    </a:lnTo>
                    <a:cubicBezTo>
                      <a:pt x="3313" y="190"/>
                      <a:pt x="3480" y="145"/>
                      <a:pt x="3646" y="145"/>
                    </a:cubicBezTo>
                    <a:cubicBezTo>
                      <a:pt x="3775" y="145"/>
                      <a:pt x="3905" y="172"/>
                      <a:pt x="4026" y="228"/>
                    </a:cubicBezTo>
                    <a:lnTo>
                      <a:pt x="7075" y="1592"/>
                    </a:lnTo>
                    <a:lnTo>
                      <a:pt x="7136" y="1459"/>
                    </a:lnTo>
                    <a:lnTo>
                      <a:pt x="4087" y="95"/>
                    </a:lnTo>
                    <a:cubicBezTo>
                      <a:pt x="3943" y="31"/>
                      <a:pt x="3792" y="0"/>
                      <a:pt x="3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3"/>
              <p:cNvSpPr/>
              <p:nvPr/>
            </p:nvSpPr>
            <p:spPr>
              <a:xfrm>
                <a:off x="1292250" y="3002600"/>
                <a:ext cx="59925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526" extrusionOk="0">
                    <a:moveTo>
                      <a:pt x="2324" y="1"/>
                    </a:moveTo>
                    <a:lnTo>
                      <a:pt x="1" y="1398"/>
                    </a:lnTo>
                    <a:lnTo>
                      <a:pt x="78" y="1526"/>
                    </a:lnTo>
                    <a:lnTo>
                      <a:pt x="2396" y="123"/>
                    </a:lnTo>
                    <a:lnTo>
                      <a:pt x="2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3"/>
              <p:cNvSpPr/>
              <p:nvPr/>
            </p:nvSpPr>
            <p:spPr>
              <a:xfrm>
                <a:off x="1452350" y="3182950"/>
                <a:ext cx="134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949" extrusionOk="0">
                    <a:moveTo>
                      <a:pt x="95" y="0"/>
                    </a:moveTo>
                    <a:lnTo>
                      <a:pt x="1" y="106"/>
                    </a:lnTo>
                    <a:cubicBezTo>
                      <a:pt x="289" y="377"/>
                      <a:pt x="394" y="943"/>
                      <a:pt x="394" y="949"/>
                    </a:cubicBezTo>
                    <a:lnTo>
                      <a:pt x="539" y="932"/>
                    </a:lnTo>
                    <a:cubicBezTo>
                      <a:pt x="533" y="904"/>
                      <a:pt x="428" y="305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3"/>
              <p:cNvSpPr/>
              <p:nvPr/>
            </p:nvSpPr>
            <p:spPr>
              <a:xfrm>
                <a:off x="1496150" y="3071550"/>
                <a:ext cx="75450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320" extrusionOk="0">
                    <a:moveTo>
                      <a:pt x="2943" y="0"/>
                    </a:moveTo>
                    <a:cubicBezTo>
                      <a:pt x="2919" y="0"/>
                      <a:pt x="2896" y="15"/>
                      <a:pt x="2873" y="26"/>
                    </a:cubicBezTo>
                    <a:cubicBezTo>
                      <a:pt x="1969" y="597"/>
                      <a:pt x="1071" y="1157"/>
                      <a:pt x="167" y="1729"/>
                    </a:cubicBezTo>
                    <a:cubicBezTo>
                      <a:pt x="128" y="1756"/>
                      <a:pt x="84" y="1773"/>
                      <a:pt x="51" y="1801"/>
                    </a:cubicBezTo>
                    <a:cubicBezTo>
                      <a:pt x="1" y="1839"/>
                      <a:pt x="6" y="1900"/>
                      <a:pt x="62" y="1923"/>
                    </a:cubicBezTo>
                    <a:cubicBezTo>
                      <a:pt x="78" y="1928"/>
                      <a:pt x="101" y="1928"/>
                      <a:pt x="112" y="1934"/>
                    </a:cubicBezTo>
                    <a:cubicBezTo>
                      <a:pt x="333" y="1989"/>
                      <a:pt x="561" y="2039"/>
                      <a:pt x="794" y="2094"/>
                    </a:cubicBezTo>
                    <a:cubicBezTo>
                      <a:pt x="866" y="2117"/>
                      <a:pt x="943" y="2128"/>
                      <a:pt x="1021" y="2150"/>
                    </a:cubicBezTo>
                    <a:cubicBezTo>
                      <a:pt x="1015" y="2161"/>
                      <a:pt x="999" y="2178"/>
                      <a:pt x="993" y="2189"/>
                    </a:cubicBezTo>
                    <a:cubicBezTo>
                      <a:pt x="888" y="2333"/>
                      <a:pt x="788" y="2471"/>
                      <a:pt x="688" y="2621"/>
                    </a:cubicBezTo>
                    <a:cubicBezTo>
                      <a:pt x="622" y="2710"/>
                      <a:pt x="555" y="2799"/>
                      <a:pt x="494" y="2887"/>
                    </a:cubicBezTo>
                    <a:cubicBezTo>
                      <a:pt x="483" y="2898"/>
                      <a:pt x="478" y="2904"/>
                      <a:pt x="472" y="2921"/>
                    </a:cubicBezTo>
                    <a:cubicBezTo>
                      <a:pt x="450" y="2959"/>
                      <a:pt x="455" y="2993"/>
                      <a:pt x="494" y="3015"/>
                    </a:cubicBezTo>
                    <a:cubicBezTo>
                      <a:pt x="661" y="3115"/>
                      <a:pt x="816" y="3214"/>
                      <a:pt x="982" y="3314"/>
                    </a:cubicBezTo>
                    <a:lnTo>
                      <a:pt x="993" y="3314"/>
                    </a:lnTo>
                    <a:cubicBezTo>
                      <a:pt x="1004" y="3318"/>
                      <a:pt x="1014" y="3320"/>
                      <a:pt x="1023" y="3320"/>
                    </a:cubicBezTo>
                    <a:cubicBezTo>
                      <a:pt x="1044" y="3320"/>
                      <a:pt x="1063" y="3311"/>
                      <a:pt x="1082" y="3292"/>
                    </a:cubicBezTo>
                    <a:cubicBezTo>
                      <a:pt x="1088" y="3281"/>
                      <a:pt x="1104" y="3264"/>
                      <a:pt x="1110" y="3253"/>
                    </a:cubicBezTo>
                    <a:cubicBezTo>
                      <a:pt x="1276" y="3015"/>
                      <a:pt x="1442" y="2788"/>
                      <a:pt x="1609" y="2549"/>
                    </a:cubicBezTo>
                    <a:cubicBezTo>
                      <a:pt x="1614" y="2544"/>
                      <a:pt x="1620" y="2532"/>
                      <a:pt x="1636" y="2516"/>
                    </a:cubicBezTo>
                    <a:cubicBezTo>
                      <a:pt x="1642" y="2532"/>
                      <a:pt x="1659" y="2538"/>
                      <a:pt x="1664" y="2549"/>
                    </a:cubicBezTo>
                    <a:lnTo>
                      <a:pt x="2202" y="3198"/>
                    </a:lnTo>
                    <a:lnTo>
                      <a:pt x="2246" y="3237"/>
                    </a:lnTo>
                    <a:cubicBezTo>
                      <a:pt x="2258" y="3248"/>
                      <a:pt x="2273" y="3254"/>
                      <a:pt x="2289" y="3254"/>
                    </a:cubicBezTo>
                    <a:cubicBezTo>
                      <a:pt x="2318" y="3254"/>
                      <a:pt x="2348" y="3236"/>
                      <a:pt x="2363" y="3203"/>
                    </a:cubicBezTo>
                    <a:cubicBezTo>
                      <a:pt x="2363" y="3187"/>
                      <a:pt x="2368" y="3176"/>
                      <a:pt x="2368" y="3159"/>
                    </a:cubicBezTo>
                    <a:cubicBezTo>
                      <a:pt x="2585" y="2144"/>
                      <a:pt x="2795" y="1124"/>
                      <a:pt x="3000" y="104"/>
                    </a:cubicBezTo>
                    <a:cubicBezTo>
                      <a:pt x="3011" y="71"/>
                      <a:pt x="3017" y="26"/>
                      <a:pt x="2973" y="10"/>
                    </a:cubicBezTo>
                    <a:cubicBezTo>
                      <a:pt x="2963" y="3"/>
                      <a:pt x="2953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7" name="Google Shape;2987;p43"/>
            <p:cNvGrpSpPr/>
            <p:nvPr/>
          </p:nvGrpSpPr>
          <p:grpSpPr>
            <a:xfrm rot="778270">
              <a:off x="7457923" y="3938049"/>
              <a:ext cx="1318121" cy="1471437"/>
              <a:chOff x="3390175" y="4223650"/>
              <a:chExt cx="549325" cy="613250"/>
            </a:xfrm>
          </p:grpSpPr>
          <p:sp>
            <p:nvSpPr>
              <p:cNvPr id="2988" name="Google Shape;2988;p43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3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3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3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3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3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3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3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3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3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8" name="Google Shape;2998;p43"/>
            <p:cNvGrpSpPr/>
            <p:nvPr/>
          </p:nvGrpSpPr>
          <p:grpSpPr>
            <a:xfrm>
              <a:off x="6413512" y="4196659"/>
              <a:ext cx="653056" cy="655170"/>
              <a:chOff x="1926550" y="3146625"/>
              <a:chExt cx="301225" cy="302200"/>
            </a:xfrm>
          </p:grpSpPr>
          <p:sp>
            <p:nvSpPr>
              <p:cNvPr id="2999" name="Google Shape;2999;p43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3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3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3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3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43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3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3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3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8" name="Google Shape;3008;p43"/>
            <p:cNvGrpSpPr/>
            <p:nvPr/>
          </p:nvGrpSpPr>
          <p:grpSpPr>
            <a:xfrm>
              <a:off x="8104247" y="3432527"/>
              <a:ext cx="653046" cy="611943"/>
              <a:chOff x="1281300" y="2251475"/>
              <a:chExt cx="280025" cy="262400"/>
            </a:xfrm>
          </p:grpSpPr>
          <p:sp>
            <p:nvSpPr>
              <p:cNvPr id="3009" name="Google Shape;3009;p43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3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3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3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3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4" name="Google Shape;3014;p43"/>
            <p:cNvGrpSpPr/>
            <p:nvPr/>
          </p:nvGrpSpPr>
          <p:grpSpPr>
            <a:xfrm>
              <a:off x="5963172" y="1155892"/>
              <a:ext cx="503203" cy="356245"/>
              <a:chOff x="2779525" y="4198925"/>
              <a:chExt cx="148350" cy="105025"/>
            </a:xfrm>
          </p:grpSpPr>
          <p:grpSp>
            <p:nvGrpSpPr>
              <p:cNvPr id="3015" name="Google Shape;3015;p43"/>
              <p:cNvGrpSpPr/>
              <p:nvPr/>
            </p:nvGrpSpPr>
            <p:grpSpPr>
              <a:xfrm>
                <a:off x="2779525" y="4204125"/>
                <a:ext cx="148350" cy="99825"/>
                <a:chOff x="2438725" y="3288850"/>
                <a:chExt cx="148350" cy="99825"/>
              </a:xfrm>
            </p:grpSpPr>
            <p:sp>
              <p:nvSpPr>
                <p:cNvPr id="3016" name="Google Shape;3016;p43"/>
                <p:cNvSpPr/>
                <p:nvPr/>
              </p:nvSpPr>
              <p:spPr>
                <a:xfrm>
                  <a:off x="2482950" y="3308250"/>
                  <a:ext cx="104125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78" extrusionOk="0">
                      <a:moveTo>
                        <a:pt x="0" y="1"/>
                      </a:moveTo>
                      <a:lnTo>
                        <a:pt x="0" y="378"/>
                      </a:lnTo>
                      <a:lnTo>
                        <a:pt x="4164" y="378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43"/>
                <p:cNvSpPr/>
                <p:nvPr/>
              </p:nvSpPr>
              <p:spPr>
                <a:xfrm>
                  <a:off x="2438725" y="3288850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0"/>
                      </a:moveTo>
                      <a:lnTo>
                        <a:pt x="505" y="610"/>
                      </a:lnTo>
                      <a:lnTo>
                        <a:pt x="272" y="372"/>
                      </a:lnTo>
                      <a:lnTo>
                        <a:pt x="1" y="644"/>
                      </a:lnTo>
                      <a:lnTo>
                        <a:pt x="505" y="1159"/>
                      </a:lnTo>
                      <a:lnTo>
                        <a:pt x="1392" y="27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43"/>
                <p:cNvSpPr/>
                <p:nvPr/>
              </p:nvSpPr>
              <p:spPr>
                <a:xfrm>
                  <a:off x="2482950" y="3354700"/>
                  <a:ext cx="1041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4164" y="383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43"/>
                <p:cNvSpPr/>
                <p:nvPr/>
              </p:nvSpPr>
              <p:spPr>
                <a:xfrm>
                  <a:off x="2482950" y="3379075"/>
                  <a:ext cx="104125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4164" y="384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43"/>
                <p:cNvSpPr/>
                <p:nvPr/>
              </p:nvSpPr>
              <p:spPr>
                <a:xfrm>
                  <a:off x="2438725" y="3359675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1"/>
                      </a:moveTo>
                      <a:lnTo>
                        <a:pt x="505" y="611"/>
                      </a:lnTo>
                      <a:lnTo>
                        <a:pt x="272" y="378"/>
                      </a:lnTo>
                      <a:lnTo>
                        <a:pt x="1" y="644"/>
                      </a:lnTo>
                      <a:lnTo>
                        <a:pt x="505" y="1160"/>
                      </a:lnTo>
                      <a:lnTo>
                        <a:pt x="1392" y="27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1" name="Google Shape;3021;p43"/>
              <p:cNvSpPr/>
              <p:nvPr/>
            </p:nvSpPr>
            <p:spPr>
              <a:xfrm>
                <a:off x="2823750" y="4198925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2" name="Google Shape;3022;p43"/>
            <p:cNvGrpSpPr/>
            <p:nvPr/>
          </p:nvGrpSpPr>
          <p:grpSpPr>
            <a:xfrm>
              <a:off x="6014875" y="1676225"/>
              <a:ext cx="1975834" cy="1962284"/>
              <a:chOff x="6014875" y="1676225"/>
              <a:chExt cx="1975834" cy="1962284"/>
            </a:xfrm>
          </p:grpSpPr>
          <p:sp>
            <p:nvSpPr>
              <p:cNvPr id="3023" name="Google Shape;3023;p43"/>
              <p:cNvSpPr/>
              <p:nvPr/>
            </p:nvSpPr>
            <p:spPr>
              <a:xfrm>
                <a:off x="6093163" y="1741275"/>
                <a:ext cx="1897545" cy="1897234"/>
              </a:xfrm>
              <a:custGeom>
                <a:avLst/>
                <a:gdLst/>
                <a:ahLst/>
                <a:cxnLst/>
                <a:rect l="l" t="t" r="r" b="b"/>
                <a:pathLst>
                  <a:path w="36551" h="36545" extrusionOk="0">
                    <a:moveTo>
                      <a:pt x="4043" y="0"/>
                    </a:moveTo>
                    <a:cubicBezTo>
                      <a:pt x="3904" y="0"/>
                      <a:pt x="3765" y="6"/>
                      <a:pt x="3632" y="22"/>
                    </a:cubicBezTo>
                    <a:cubicBezTo>
                      <a:pt x="3566" y="28"/>
                      <a:pt x="3505" y="34"/>
                      <a:pt x="3433" y="50"/>
                    </a:cubicBezTo>
                    <a:cubicBezTo>
                      <a:pt x="3100" y="100"/>
                      <a:pt x="2778" y="194"/>
                      <a:pt x="2473" y="322"/>
                    </a:cubicBezTo>
                    <a:cubicBezTo>
                      <a:pt x="2412" y="350"/>
                      <a:pt x="2357" y="377"/>
                      <a:pt x="2296" y="405"/>
                    </a:cubicBezTo>
                    <a:cubicBezTo>
                      <a:pt x="943" y="1054"/>
                      <a:pt x="1" y="2445"/>
                      <a:pt x="1" y="4042"/>
                    </a:cubicBezTo>
                    <a:lnTo>
                      <a:pt x="1" y="32508"/>
                    </a:lnTo>
                    <a:cubicBezTo>
                      <a:pt x="1" y="34731"/>
                      <a:pt x="1819" y="36544"/>
                      <a:pt x="4043" y="36544"/>
                    </a:cubicBezTo>
                    <a:lnTo>
                      <a:pt x="32508" y="36544"/>
                    </a:lnTo>
                    <a:cubicBezTo>
                      <a:pt x="34726" y="36544"/>
                      <a:pt x="36550" y="34731"/>
                      <a:pt x="36550" y="32508"/>
                    </a:cubicBezTo>
                    <a:lnTo>
                      <a:pt x="36550" y="4042"/>
                    </a:lnTo>
                    <a:cubicBezTo>
                      <a:pt x="36539" y="2723"/>
                      <a:pt x="35901" y="1547"/>
                      <a:pt x="34920" y="804"/>
                    </a:cubicBezTo>
                    <a:cubicBezTo>
                      <a:pt x="34665" y="610"/>
                      <a:pt x="34377" y="444"/>
                      <a:pt x="34072" y="322"/>
                    </a:cubicBezTo>
                    <a:cubicBezTo>
                      <a:pt x="33955" y="272"/>
                      <a:pt x="33833" y="222"/>
                      <a:pt x="33706" y="183"/>
                    </a:cubicBezTo>
                    <a:cubicBezTo>
                      <a:pt x="33323" y="61"/>
                      <a:pt x="32924" y="0"/>
                      <a:pt x="32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3"/>
              <p:cNvSpPr/>
              <p:nvPr/>
            </p:nvSpPr>
            <p:spPr>
              <a:xfrm>
                <a:off x="6278554" y="1857254"/>
                <a:ext cx="1493646" cy="1042038"/>
              </a:xfrm>
              <a:custGeom>
                <a:avLst/>
                <a:gdLst/>
                <a:ahLst/>
                <a:cxnLst/>
                <a:rect l="l" t="t" r="r" b="b"/>
                <a:pathLst>
                  <a:path w="28771" h="20072" extrusionOk="0">
                    <a:moveTo>
                      <a:pt x="27906" y="289"/>
                    </a:moveTo>
                    <a:cubicBezTo>
                      <a:pt x="28222" y="289"/>
                      <a:pt x="28477" y="544"/>
                      <a:pt x="28477" y="866"/>
                    </a:cubicBezTo>
                    <a:lnTo>
                      <a:pt x="28477" y="19201"/>
                    </a:lnTo>
                    <a:cubicBezTo>
                      <a:pt x="28477" y="19523"/>
                      <a:pt x="28222" y="19778"/>
                      <a:pt x="27906" y="19778"/>
                    </a:cubicBezTo>
                    <a:lnTo>
                      <a:pt x="865" y="19778"/>
                    </a:lnTo>
                    <a:cubicBezTo>
                      <a:pt x="549" y="19778"/>
                      <a:pt x="294" y="19523"/>
                      <a:pt x="294" y="19201"/>
                    </a:cubicBezTo>
                    <a:lnTo>
                      <a:pt x="294" y="866"/>
                    </a:lnTo>
                    <a:cubicBezTo>
                      <a:pt x="294" y="544"/>
                      <a:pt x="549" y="289"/>
                      <a:pt x="865" y="289"/>
                    </a:cubicBezTo>
                    <a:close/>
                    <a:moveTo>
                      <a:pt x="865" y="1"/>
                    </a:moveTo>
                    <a:cubicBezTo>
                      <a:pt x="388" y="1"/>
                      <a:pt x="0" y="389"/>
                      <a:pt x="0" y="866"/>
                    </a:cubicBezTo>
                    <a:lnTo>
                      <a:pt x="0" y="19201"/>
                    </a:lnTo>
                    <a:cubicBezTo>
                      <a:pt x="0" y="19684"/>
                      <a:pt x="388" y="20072"/>
                      <a:pt x="865" y="20072"/>
                    </a:cubicBezTo>
                    <a:lnTo>
                      <a:pt x="27906" y="20072"/>
                    </a:lnTo>
                    <a:cubicBezTo>
                      <a:pt x="28383" y="20072"/>
                      <a:pt x="28771" y="19684"/>
                      <a:pt x="28771" y="19201"/>
                    </a:cubicBezTo>
                    <a:lnTo>
                      <a:pt x="28771" y="866"/>
                    </a:lnTo>
                    <a:cubicBezTo>
                      <a:pt x="28771" y="389"/>
                      <a:pt x="28383" y="1"/>
                      <a:pt x="279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3"/>
              <p:cNvSpPr/>
              <p:nvPr/>
            </p:nvSpPr>
            <p:spPr>
              <a:xfrm>
                <a:off x="635424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70" y="289"/>
                      <a:pt x="1425" y="549"/>
                      <a:pt x="1425" y="860"/>
                    </a:cubicBezTo>
                    <a:cubicBezTo>
                      <a:pt x="1425" y="1170"/>
                      <a:pt x="1170" y="1426"/>
                      <a:pt x="860" y="1426"/>
                    </a:cubicBezTo>
                    <a:cubicBezTo>
                      <a:pt x="544" y="1426"/>
                      <a:pt x="289" y="1170"/>
                      <a:pt x="289" y="860"/>
                    </a:cubicBezTo>
                    <a:cubicBezTo>
                      <a:pt x="289" y="549"/>
                      <a:pt x="544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78" y="1"/>
                      <a:pt x="1" y="383"/>
                      <a:pt x="1" y="860"/>
                    </a:cubicBezTo>
                    <a:cubicBezTo>
                      <a:pt x="1" y="1337"/>
                      <a:pt x="383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37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3"/>
              <p:cNvSpPr/>
              <p:nvPr/>
            </p:nvSpPr>
            <p:spPr>
              <a:xfrm>
                <a:off x="645153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82" y="289"/>
                      <a:pt x="1431" y="549"/>
                      <a:pt x="1431" y="860"/>
                    </a:cubicBezTo>
                    <a:cubicBezTo>
                      <a:pt x="1431" y="1170"/>
                      <a:pt x="1176" y="1426"/>
                      <a:pt x="860" y="1426"/>
                    </a:cubicBezTo>
                    <a:cubicBezTo>
                      <a:pt x="549" y="1426"/>
                      <a:pt x="294" y="1170"/>
                      <a:pt x="294" y="860"/>
                    </a:cubicBezTo>
                    <a:cubicBezTo>
                      <a:pt x="294" y="549"/>
                      <a:pt x="549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83" y="1"/>
                      <a:pt x="1" y="383"/>
                      <a:pt x="1" y="860"/>
                    </a:cubicBezTo>
                    <a:cubicBezTo>
                      <a:pt x="1" y="1337"/>
                      <a:pt x="389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42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3"/>
              <p:cNvSpPr/>
              <p:nvPr/>
            </p:nvSpPr>
            <p:spPr>
              <a:xfrm>
                <a:off x="654939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76" y="289"/>
                      <a:pt x="1431" y="549"/>
                      <a:pt x="1431" y="860"/>
                    </a:cubicBezTo>
                    <a:cubicBezTo>
                      <a:pt x="1431" y="1170"/>
                      <a:pt x="1176" y="1426"/>
                      <a:pt x="860" y="1426"/>
                    </a:cubicBezTo>
                    <a:cubicBezTo>
                      <a:pt x="550" y="1426"/>
                      <a:pt x="295" y="1170"/>
                      <a:pt x="295" y="860"/>
                    </a:cubicBezTo>
                    <a:cubicBezTo>
                      <a:pt x="295" y="549"/>
                      <a:pt x="550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83" y="1"/>
                      <a:pt x="1" y="383"/>
                      <a:pt x="1" y="860"/>
                    </a:cubicBezTo>
                    <a:cubicBezTo>
                      <a:pt x="1" y="1337"/>
                      <a:pt x="389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42" y="1"/>
                      <a:pt x="8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3"/>
              <p:cNvSpPr/>
              <p:nvPr/>
            </p:nvSpPr>
            <p:spPr>
              <a:xfrm>
                <a:off x="6286029" y="2080906"/>
                <a:ext cx="1478435" cy="15055"/>
              </a:xfrm>
              <a:custGeom>
                <a:avLst/>
                <a:gdLst/>
                <a:ahLst/>
                <a:cxnLst/>
                <a:rect l="l" t="t" r="r" b="b"/>
                <a:pathLst>
                  <a:path w="28478" h="290" extrusionOk="0">
                    <a:moveTo>
                      <a:pt x="0" y="1"/>
                    </a:moveTo>
                    <a:lnTo>
                      <a:pt x="0" y="289"/>
                    </a:lnTo>
                    <a:lnTo>
                      <a:pt x="28477" y="289"/>
                    </a:lnTo>
                    <a:lnTo>
                      <a:pt x="2847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3"/>
              <p:cNvSpPr/>
              <p:nvPr/>
            </p:nvSpPr>
            <p:spPr>
              <a:xfrm>
                <a:off x="6401749" y="2387467"/>
                <a:ext cx="429493" cy="60533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1166" extrusionOk="0">
                    <a:moveTo>
                      <a:pt x="0" y="1"/>
                    </a:moveTo>
                    <a:lnTo>
                      <a:pt x="0" y="1165"/>
                    </a:lnTo>
                    <a:lnTo>
                      <a:pt x="8273" y="1165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3"/>
              <p:cNvSpPr/>
              <p:nvPr/>
            </p:nvSpPr>
            <p:spPr>
              <a:xfrm>
                <a:off x="6401749" y="2270034"/>
                <a:ext cx="600501" cy="60481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1165" extrusionOk="0">
                    <a:moveTo>
                      <a:pt x="0" y="1"/>
                    </a:moveTo>
                    <a:lnTo>
                      <a:pt x="0" y="1165"/>
                    </a:lnTo>
                    <a:lnTo>
                      <a:pt x="11566" y="1165"/>
                    </a:lnTo>
                    <a:lnTo>
                      <a:pt x="115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3"/>
              <p:cNvSpPr/>
              <p:nvPr/>
            </p:nvSpPr>
            <p:spPr>
              <a:xfrm>
                <a:off x="6401749" y="2539475"/>
                <a:ext cx="431829" cy="15003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8317" y="289"/>
                    </a:lnTo>
                    <a:lnTo>
                      <a:pt x="83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3"/>
              <p:cNvSpPr/>
              <p:nvPr/>
            </p:nvSpPr>
            <p:spPr>
              <a:xfrm>
                <a:off x="6401749" y="2619477"/>
                <a:ext cx="600501" cy="15315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295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11566" y="294"/>
                    </a:lnTo>
                    <a:lnTo>
                      <a:pt x="115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3"/>
              <p:cNvSpPr/>
              <p:nvPr/>
            </p:nvSpPr>
            <p:spPr>
              <a:xfrm>
                <a:off x="6401749" y="2695481"/>
                <a:ext cx="600501" cy="15315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295" extrusionOk="0">
                    <a:moveTo>
                      <a:pt x="0" y="0"/>
                    </a:moveTo>
                    <a:lnTo>
                      <a:pt x="0" y="294"/>
                    </a:lnTo>
                    <a:lnTo>
                      <a:pt x="11566" y="294"/>
                    </a:lnTo>
                    <a:lnTo>
                      <a:pt x="115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3"/>
              <p:cNvSpPr/>
              <p:nvPr/>
            </p:nvSpPr>
            <p:spPr>
              <a:xfrm>
                <a:off x="7168280" y="2265984"/>
                <a:ext cx="424301" cy="424094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8169" extrusionOk="0">
                    <a:moveTo>
                      <a:pt x="0" y="1"/>
                    </a:moveTo>
                    <a:lnTo>
                      <a:pt x="0" y="8168"/>
                    </a:lnTo>
                    <a:lnTo>
                      <a:pt x="8173" y="8168"/>
                    </a:lnTo>
                    <a:lnTo>
                      <a:pt x="81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3"/>
              <p:cNvSpPr/>
              <p:nvPr/>
            </p:nvSpPr>
            <p:spPr>
              <a:xfrm>
                <a:off x="7136041" y="2231772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3"/>
              <p:cNvSpPr/>
              <p:nvPr/>
            </p:nvSpPr>
            <p:spPr>
              <a:xfrm>
                <a:off x="7547679" y="2231772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3"/>
              <p:cNvSpPr/>
              <p:nvPr/>
            </p:nvSpPr>
            <p:spPr>
              <a:xfrm>
                <a:off x="7136041" y="2646836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3"/>
              <p:cNvSpPr/>
              <p:nvPr/>
            </p:nvSpPr>
            <p:spPr>
              <a:xfrm>
                <a:off x="7547679" y="2646836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3"/>
              <p:cNvSpPr/>
              <p:nvPr/>
            </p:nvSpPr>
            <p:spPr>
              <a:xfrm>
                <a:off x="7268996" y="2479565"/>
                <a:ext cx="223131" cy="111773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2153" extrusionOk="0">
                    <a:moveTo>
                      <a:pt x="2152" y="1"/>
                    </a:moveTo>
                    <a:cubicBezTo>
                      <a:pt x="966" y="1"/>
                      <a:pt x="1" y="966"/>
                      <a:pt x="1" y="2152"/>
                    </a:cubicBezTo>
                    <a:lnTo>
                      <a:pt x="4298" y="2152"/>
                    </a:lnTo>
                    <a:cubicBezTo>
                      <a:pt x="4298" y="960"/>
                      <a:pt x="3339" y="1"/>
                      <a:pt x="2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3"/>
              <p:cNvSpPr/>
              <p:nvPr/>
            </p:nvSpPr>
            <p:spPr>
              <a:xfrm>
                <a:off x="7324857" y="2365091"/>
                <a:ext cx="110890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874" extrusionOk="0">
                    <a:moveTo>
                      <a:pt x="1071" y="0"/>
                    </a:moveTo>
                    <a:cubicBezTo>
                      <a:pt x="909" y="0"/>
                      <a:pt x="745" y="43"/>
                      <a:pt x="594" y="132"/>
                    </a:cubicBezTo>
                    <a:cubicBezTo>
                      <a:pt x="150" y="393"/>
                      <a:pt x="1" y="964"/>
                      <a:pt x="261" y="1408"/>
                    </a:cubicBezTo>
                    <a:cubicBezTo>
                      <a:pt x="435" y="1707"/>
                      <a:pt x="750" y="1874"/>
                      <a:pt x="1072" y="1874"/>
                    </a:cubicBezTo>
                    <a:cubicBezTo>
                      <a:pt x="1232" y="1874"/>
                      <a:pt x="1394" y="1832"/>
                      <a:pt x="1542" y="1746"/>
                    </a:cubicBezTo>
                    <a:cubicBezTo>
                      <a:pt x="1986" y="1480"/>
                      <a:pt x="2135" y="909"/>
                      <a:pt x="1875" y="465"/>
                    </a:cubicBezTo>
                    <a:cubicBezTo>
                      <a:pt x="1702" y="167"/>
                      <a:pt x="1391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3"/>
              <p:cNvSpPr/>
              <p:nvPr/>
            </p:nvSpPr>
            <p:spPr>
              <a:xfrm>
                <a:off x="6014875" y="1676225"/>
                <a:ext cx="1902685" cy="1902114"/>
              </a:xfrm>
              <a:custGeom>
                <a:avLst/>
                <a:gdLst/>
                <a:ahLst/>
                <a:cxnLst/>
                <a:rect l="l" t="t" r="r" b="b"/>
                <a:pathLst>
                  <a:path w="36650" h="36639" extrusionOk="0">
                    <a:moveTo>
                      <a:pt x="4164" y="283"/>
                    </a:moveTo>
                    <a:lnTo>
                      <a:pt x="4164" y="289"/>
                    </a:lnTo>
                    <a:lnTo>
                      <a:pt x="32486" y="289"/>
                    </a:lnTo>
                    <a:cubicBezTo>
                      <a:pt x="32879" y="289"/>
                      <a:pt x="33262" y="344"/>
                      <a:pt x="33634" y="460"/>
                    </a:cubicBezTo>
                    <a:cubicBezTo>
                      <a:pt x="33750" y="505"/>
                      <a:pt x="33872" y="549"/>
                      <a:pt x="33988" y="593"/>
                    </a:cubicBezTo>
                    <a:cubicBezTo>
                      <a:pt x="34277" y="715"/>
                      <a:pt x="34548" y="871"/>
                      <a:pt x="34798" y="1059"/>
                    </a:cubicBezTo>
                    <a:cubicBezTo>
                      <a:pt x="35774" y="1797"/>
                      <a:pt x="36356" y="2950"/>
                      <a:pt x="36356" y="4164"/>
                    </a:cubicBezTo>
                    <a:lnTo>
                      <a:pt x="36356" y="32480"/>
                    </a:lnTo>
                    <a:cubicBezTo>
                      <a:pt x="36356" y="34620"/>
                      <a:pt x="34620" y="36356"/>
                      <a:pt x="32486" y="36356"/>
                    </a:cubicBezTo>
                    <a:lnTo>
                      <a:pt x="4164" y="36356"/>
                    </a:lnTo>
                    <a:cubicBezTo>
                      <a:pt x="2030" y="36356"/>
                      <a:pt x="289" y="34620"/>
                      <a:pt x="289" y="32480"/>
                    </a:cubicBezTo>
                    <a:lnTo>
                      <a:pt x="289" y="4164"/>
                    </a:lnTo>
                    <a:cubicBezTo>
                      <a:pt x="289" y="2689"/>
                      <a:pt x="1148" y="1314"/>
                      <a:pt x="2490" y="671"/>
                    </a:cubicBezTo>
                    <a:cubicBezTo>
                      <a:pt x="2545" y="643"/>
                      <a:pt x="2606" y="621"/>
                      <a:pt x="2662" y="593"/>
                    </a:cubicBezTo>
                    <a:cubicBezTo>
                      <a:pt x="2950" y="471"/>
                      <a:pt x="3266" y="383"/>
                      <a:pt x="3577" y="333"/>
                    </a:cubicBezTo>
                    <a:cubicBezTo>
                      <a:pt x="3638" y="316"/>
                      <a:pt x="3710" y="311"/>
                      <a:pt x="3771" y="305"/>
                    </a:cubicBezTo>
                    <a:cubicBezTo>
                      <a:pt x="3904" y="289"/>
                      <a:pt x="4031" y="283"/>
                      <a:pt x="4164" y="283"/>
                    </a:cubicBezTo>
                    <a:close/>
                    <a:moveTo>
                      <a:pt x="4164" y="0"/>
                    </a:moveTo>
                    <a:cubicBezTo>
                      <a:pt x="4026" y="0"/>
                      <a:pt x="3882" y="6"/>
                      <a:pt x="3743" y="22"/>
                    </a:cubicBezTo>
                    <a:cubicBezTo>
                      <a:pt x="3671" y="28"/>
                      <a:pt x="3604" y="33"/>
                      <a:pt x="3532" y="50"/>
                    </a:cubicBezTo>
                    <a:cubicBezTo>
                      <a:pt x="3194" y="94"/>
                      <a:pt x="2867" y="194"/>
                      <a:pt x="2551" y="327"/>
                    </a:cubicBezTo>
                    <a:lnTo>
                      <a:pt x="2362" y="411"/>
                    </a:lnTo>
                    <a:cubicBezTo>
                      <a:pt x="926" y="1104"/>
                      <a:pt x="1" y="2573"/>
                      <a:pt x="1" y="4159"/>
                    </a:cubicBezTo>
                    <a:lnTo>
                      <a:pt x="1" y="32475"/>
                    </a:lnTo>
                    <a:cubicBezTo>
                      <a:pt x="1" y="34776"/>
                      <a:pt x="1869" y="36638"/>
                      <a:pt x="4164" y="36638"/>
                    </a:cubicBezTo>
                    <a:lnTo>
                      <a:pt x="32486" y="36638"/>
                    </a:lnTo>
                    <a:cubicBezTo>
                      <a:pt x="34776" y="36638"/>
                      <a:pt x="36650" y="34770"/>
                      <a:pt x="36650" y="32475"/>
                    </a:cubicBezTo>
                    <a:lnTo>
                      <a:pt x="36650" y="4159"/>
                    </a:lnTo>
                    <a:cubicBezTo>
                      <a:pt x="36650" y="2856"/>
                      <a:pt x="36018" y="1608"/>
                      <a:pt x="34970" y="826"/>
                    </a:cubicBezTo>
                    <a:cubicBezTo>
                      <a:pt x="34698" y="621"/>
                      <a:pt x="34404" y="455"/>
                      <a:pt x="34099" y="327"/>
                    </a:cubicBezTo>
                    <a:cubicBezTo>
                      <a:pt x="33972" y="277"/>
                      <a:pt x="33850" y="228"/>
                      <a:pt x="33717" y="189"/>
                    </a:cubicBezTo>
                    <a:cubicBezTo>
                      <a:pt x="33323" y="61"/>
                      <a:pt x="32907" y="0"/>
                      <a:pt x="32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Obrázek 2">
            <a:extLst>
              <a:ext uri="{FF2B5EF4-FFF2-40B4-BE49-F238E27FC236}">
                <a16:creationId xmlns:a16="http://schemas.microsoft.com/office/drawing/2014/main" id="{8797F733-4D09-0D4E-61DB-5DD51C2C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912" y="2851600"/>
            <a:ext cx="627729" cy="627729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1AA077CD-92B8-90C5-EBE0-572F5F712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020" y="3512691"/>
            <a:ext cx="635838" cy="55264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CEB062C-4EB1-3FFC-F810-177E070EE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912" y="4075556"/>
            <a:ext cx="716192" cy="7161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Back</a:t>
            </a:r>
            <a:r>
              <a:rPr lang="cs-CZ" dirty="0"/>
              <a:t>-end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3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886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Server (</a:t>
            </a:r>
            <a:r>
              <a:rPr lang="cs-CZ" dirty="0" err="1"/>
              <a:t>back</a:t>
            </a:r>
            <a:r>
              <a:rPr lang="cs-CZ" dirty="0"/>
              <a:t>-end) </a:t>
            </a:r>
            <a:endParaRPr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Upravování témat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Mazání témat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Vybrání tématu studentem</a:t>
            </a:r>
            <a:endParaRPr sz="1400" dirty="0"/>
          </a:p>
        </p:txBody>
      </p:sp>
      <p:sp>
        <p:nvSpPr>
          <p:cNvPr id="2970" name="Google Shape;2970;p42"/>
          <p:cNvSpPr txBox="1">
            <a:spLocks noGrp="1"/>
          </p:cNvSpPr>
          <p:nvPr>
            <p:ph type="subTitle" idx="2"/>
          </p:nvPr>
        </p:nvSpPr>
        <p:spPr>
          <a:xfrm>
            <a:off x="883403" y="1865450"/>
            <a:ext cx="3312847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Google </a:t>
            </a:r>
            <a:r>
              <a:rPr lang="cs-CZ" sz="1400" dirty="0" err="1"/>
              <a:t>Oauth</a:t>
            </a:r>
            <a:r>
              <a:rPr lang="cs-CZ" sz="1400" dirty="0"/>
              <a:t> – přihlášení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Vytváření témat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Získávání témat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7593904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355</Words>
  <Application>Microsoft Office PowerPoint</Application>
  <PresentationFormat>Předvádění na obrazovce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5" baseType="lpstr">
      <vt:lpstr>Bai Jamjuree</vt:lpstr>
      <vt:lpstr>Nunito Light</vt:lpstr>
      <vt:lpstr>Wingdings</vt:lpstr>
      <vt:lpstr>Bai Jamjuree SemiBold</vt:lpstr>
      <vt:lpstr>Raleway</vt:lpstr>
      <vt:lpstr>Arimo</vt:lpstr>
      <vt:lpstr>Arial</vt:lpstr>
      <vt:lpstr>Tips to Enhance Your Website by Slidesgo</vt:lpstr>
      <vt:lpstr>Škola Offline</vt:lpstr>
      <vt:lpstr>Obsah prezentace</vt:lpstr>
      <vt:lpstr>Cíl</vt:lpstr>
      <vt:lpstr>Co bylo cílem?</vt:lpstr>
      <vt:lpstr>Důležité vlastnosti aplikace</vt:lpstr>
      <vt:lpstr>Použité technologie</vt:lpstr>
      <vt:lpstr>Technologie</vt:lpstr>
      <vt:lpstr>Back-end</vt:lpstr>
      <vt:lpstr>Server (back-end) </vt:lpstr>
      <vt:lpstr>Front-end</vt:lpstr>
      <vt:lpstr>Úvodní stránka</vt:lpstr>
      <vt:lpstr>Přihlášení</vt:lpstr>
      <vt:lpstr>Seznam témat</vt:lpstr>
      <vt:lpstr>Seznam témat</vt:lpstr>
      <vt:lpstr>Vytvoření tématu</vt:lpstr>
      <vt:lpstr>Seznam témat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Adam Keller</dc:creator>
  <cp:lastModifiedBy>Mirek Hanč</cp:lastModifiedBy>
  <cp:revision>4</cp:revision>
  <dcterms:modified xsi:type="dcterms:W3CDTF">2024-06-21T06:01:30Z</dcterms:modified>
</cp:coreProperties>
</file>