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9"/>
    <a:srgbClr val="87450B"/>
    <a:srgbClr val="171717"/>
    <a:srgbClr val="1A1A1A"/>
    <a:srgbClr val="1975DD"/>
    <a:srgbClr val="F48024"/>
    <a:srgbClr val="86B329"/>
    <a:srgbClr val="212529"/>
    <a:srgbClr val="683737"/>
    <a:srgbClr val="375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132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8D610-120A-429D-899B-DB313DAD2EF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40514-D1B9-4F8C-B18F-989412B8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0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15E1A-ED73-4066-84F3-01F2E981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D08372-728F-481C-962C-5FD069975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0D7B02-95B1-439B-9E03-623C0A8B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397DE5-FEDE-4B79-BE7B-0A9B58BF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FA32CE-2056-46CC-8F04-20EA541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050116-2F67-43C1-9E8E-B5D2E6CC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DB00428-B189-43EC-8255-A09BE44B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372020-AD72-4B74-89F8-06E34FC0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4A2BE0-7BA9-42C2-9B80-0183384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8ACB63-E94E-4834-9063-EFC93834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5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3DB35F9-9687-4C9E-966C-2E12BC8DB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A59F0C-ABCE-4835-B0EE-B43A305B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8451BE-BA3B-4FB4-B075-C1CD3E92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3F9CB2-ED6B-4654-B27B-F714B17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727F6B-E15F-4C53-8EDB-FDAFAC5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E9C2AE-863C-4598-B277-93BF86A7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EBF533-E977-4B72-852E-68E5C112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CAC0F3-6E68-4636-A146-606DE742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3F939A-41E6-42A6-BD27-E8536A41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155AB8-DC9C-4A02-8561-BA5476B9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D32F7-BE41-4366-8646-40BEE88B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B9D9FD-1FC1-41D9-9E93-4DD9A2D4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18F459-CA18-495C-B6D2-F13F110B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CBA492-4EAA-4082-BAA1-B3E2FC49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51645D-4AE2-4B8C-9312-2ACB064F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1E09D7-9EBA-4214-ADB4-40FDFCD5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198FA5-A2E0-4BCE-9674-2F4B0C17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C2F9F6-67DA-46AE-A0E2-4F6D9549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B4376F2-09EC-47B7-A70D-C05F3194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BC4D60-66F6-4095-9444-B362E1E1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3807894-2926-43E6-8931-B393DC6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DD2B7-5F48-40D2-B357-6C626C3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854D99-7A6A-4CD8-9C0E-6E09005F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6E993E-2A74-4181-9E77-0A1BC903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F3F7E6A-596F-467C-A9FF-9EA04FFA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A4FD20-9210-4DD0-B763-455A7F41B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D030007-382B-448C-BD21-F59A13C8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B0065E9-296E-4080-B5B7-C9A6C4D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971D64A-0137-41FE-ACBC-5D9503E9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E5EA19-8D9D-4A88-ABEE-A1611B5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1E57578-A581-4564-AEFF-E330CC7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C5EA3A8-01E0-492E-B1D2-B0EE103F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FFC0F70-2B57-4BB8-AF41-9B3B1A53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DA11A32-7360-4451-8F21-D2F32AC6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7CD1709-B98F-43CD-A062-3AACAC3A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7C68D2-F0F6-4371-9644-5BF67DE6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68B1E0-94DB-4072-A3DA-664B43B7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849B0B-F48C-4FD5-9423-E15D01E2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B22B1A5-AE4D-45B3-AF07-370BE913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21747D-BF80-4C93-9A72-787059B9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F44358B-E7CA-4637-8022-5374C979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129964A-C39E-45E9-A434-22DFC844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BB3C3-6FA7-4824-A16A-07272456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FD74834-B284-4D77-866C-0BEA631A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A9AB1D-B7C3-4FF7-A63C-2D92E3749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B9D191-6E1D-40ED-A478-E8E87686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0061861-B91E-44D6-8592-C129FE5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CF152D-0E56-459F-81E7-A488CA2B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F78063E-A365-4619-8F1D-AAE86CAB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339331-B8B0-445C-B045-99E0195F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43E8C8-FAFC-4F56-89B6-079695BFA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23C906-F931-4AF4-9C19-98097CC6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E69528-E184-4FFA-B747-2C86BAF0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22798994-9F70-43EF-B7C1-890FFCA07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032" y="3594281"/>
            <a:ext cx="9144000" cy="165576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cs-CZ" sz="9600" dirty="0">
                <a:solidFill>
                  <a:srgbClr val="212529"/>
                </a:solidFill>
                <a:latin typeface="Bahnschrift SemiBold" panose="020B0502040204020203" pitchFamily="34" charset="0"/>
              </a:rPr>
              <a:t>T. FOLPRECHT</a:t>
            </a:r>
          </a:p>
          <a:p>
            <a:pPr algn="l"/>
            <a:r>
              <a:rPr lang="cs-CZ" sz="9600" dirty="0">
                <a:solidFill>
                  <a:srgbClr val="212529"/>
                </a:solidFill>
                <a:latin typeface="Bahnschrift SemiBold" panose="020B0502040204020203" pitchFamily="34" charset="0"/>
              </a:rPr>
              <a:t>P. SKÁLA</a:t>
            </a:r>
          </a:p>
          <a:p>
            <a:pPr algn="l"/>
            <a:r>
              <a:rPr lang="cs-CZ" sz="9600" dirty="0">
                <a:solidFill>
                  <a:srgbClr val="212529"/>
                </a:solidFill>
                <a:latin typeface="Bahnschrift SemiBold" panose="020B0502040204020203" pitchFamily="34" charset="0"/>
              </a:rPr>
              <a:t>A. ERBEN</a:t>
            </a:r>
            <a:endParaRPr lang="en-GB" sz="9600" dirty="0">
              <a:solidFill>
                <a:srgbClr val="212529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2B35381A-23DB-495E-B5C6-D62DB05620FB}"/>
              </a:ext>
            </a:extLst>
          </p:cNvPr>
          <p:cNvSpPr txBox="1">
            <a:spLocks/>
          </p:cNvSpPr>
          <p:nvPr/>
        </p:nvSpPr>
        <p:spPr>
          <a:xfrm>
            <a:off x="-2499350" y="1703334"/>
            <a:ext cx="11730361" cy="189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9600" dirty="0">
                <a:solidFill>
                  <a:srgbClr val="F48024"/>
                </a:solidFill>
                <a:latin typeface="Bahnschrift SemiBold" panose="020B0502040204020203" pitchFamily="34" charset="0"/>
              </a:rPr>
              <a:t>TOČKY</a:t>
            </a:r>
            <a:endParaRPr lang="en-GB" sz="9600" dirty="0">
              <a:solidFill>
                <a:srgbClr val="F4802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864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05466"/>
            <a:ext cx="9753600" cy="50470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90479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910548"/>
            <a:ext cx="9753600" cy="50369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2311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549" y="910548"/>
            <a:ext cx="9694901" cy="50369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52830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549" y="918126"/>
            <a:ext cx="9694901" cy="50217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7683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283" y="918126"/>
            <a:ext cx="9675432" cy="50217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81425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8453" y="918126"/>
            <a:ext cx="1895093" cy="50217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8921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121" y="1117074"/>
            <a:ext cx="8953758" cy="46238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1348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C99C409-A0FB-4703-896E-3037BA470000}"/>
              </a:ext>
            </a:extLst>
          </p:cNvPr>
          <p:cNvSpPr/>
          <p:nvPr/>
        </p:nvSpPr>
        <p:spPr>
          <a:xfrm>
            <a:off x="0" y="6193937"/>
            <a:ext cx="9010834" cy="664060"/>
          </a:xfrm>
          <a:prstGeom prst="rect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ctr"/>
          <a:lstStyle/>
          <a:p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B6CFE3-1E37-4B2C-B00F-5C2A74DC395A}"/>
              </a:ext>
            </a:extLst>
          </p:cNvPr>
          <p:cNvSpPr/>
          <p:nvPr/>
        </p:nvSpPr>
        <p:spPr>
          <a:xfrm>
            <a:off x="9010834" y="6193940"/>
            <a:ext cx="3181165" cy="664060"/>
          </a:xfrm>
          <a:prstGeom prst="rect">
            <a:avLst/>
          </a:prstGeom>
          <a:solidFill>
            <a:srgbClr val="3B4045"/>
          </a:solidFill>
          <a:ln>
            <a:solidFill>
              <a:srgbClr val="3B4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cs-CZ" b="1" kern="1400" spc="12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Točky</a:t>
            </a:r>
            <a:endParaRPr lang="en-GB" b="1" kern="1400" spc="12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Pravoúhlý trojúhelník 15">
            <a:extLst>
              <a:ext uri="{FF2B5EF4-FFF2-40B4-BE49-F238E27FC236}">
                <a16:creationId xmlns:a16="http://schemas.microsoft.com/office/drawing/2014/main" id="{81DD20A5-DE2E-4DBC-BE3A-C1A26A905419}"/>
              </a:ext>
            </a:extLst>
          </p:cNvPr>
          <p:cNvSpPr/>
          <p:nvPr/>
        </p:nvSpPr>
        <p:spPr>
          <a:xfrm rot="5400000">
            <a:off x="9010834" y="6193940"/>
            <a:ext cx="664061" cy="664060"/>
          </a:xfrm>
          <a:prstGeom prst="rtTriangle">
            <a:avLst/>
          </a:prstGeom>
          <a:solidFill>
            <a:srgbClr val="F58019"/>
          </a:solidFill>
          <a:ln>
            <a:solidFill>
              <a:srgbClr val="F4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C163C5-B08C-B6CC-1E01-246FE638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7692" y="1117074"/>
            <a:ext cx="2756615" cy="46238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4490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19</Words>
  <Application>Microsoft Office PowerPoint</Application>
  <PresentationFormat>Širokoúhlá obrazovka</PresentationFormat>
  <Paragraphs>13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DPMP</dc:title>
  <dc:creator>Jan Till</dc:creator>
  <cp:lastModifiedBy>Tomáš Folprecht</cp:lastModifiedBy>
  <cp:revision>106</cp:revision>
  <dcterms:created xsi:type="dcterms:W3CDTF">2020-05-26T14:51:01Z</dcterms:created>
  <dcterms:modified xsi:type="dcterms:W3CDTF">2024-06-11T10:36:52Z</dcterms:modified>
</cp:coreProperties>
</file>