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D7759-E648-4E70-8163-36E11FC91248}" v="96" dt="2022-12-30T13:14:4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89F2-4656-4F42-B725-88F9D2703B69}" type="datetimeFigureOut">
              <a:t>30.12.2022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4FF0-FAA7-4A1B-BDB2-1FCCA8C432B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77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IP ADRESS: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78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3C4ED227-5A27-6C3A-F2CE-B723C5A8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" r="1" b="1084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0" y="1654341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cs-CZ" sz="9600" b="1">
                <a:solidFill>
                  <a:srgbClr val="FFFFFF"/>
                </a:solidFill>
                <a:cs typeface="Calibri Light"/>
              </a:rPr>
              <a:t>IP</a:t>
            </a:r>
            <a:br>
              <a:rPr lang="cs-CZ" sz="9600" b="1">
                <a:cs typeface="Calibri Light"/>
              </a:rPr>
            </a:br>
            <a:r>
              <a:rPr lang="cs-CZ" sz="9600" b="1">
                <a:solidFill>
                  <a:srgbClr val="FFFFFF"/>
                </a:solidFill>
                <a:cs typeface="Calibri Light"/>
              </a:rPr>
              <a:t>ADRESACE</a:t>
            </a:r>
            <a:endParaRPr lang="cs-CZ" sz="9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220581" y="-118075"/>
            <a:ext cx="6597316" cy="129967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cs-CZ" b="1" i="1">
                <a:cs typeface="Calibri Light"/>
              </a:rPr>
              <a:t>Co je to IP Adresa?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Motiv Office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2</Slides>
  <Notes>1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TornVTI</vt:lpstr>
      <vt:lpstr>IP ADRESACE</vt:lpstr>
      <vt:lpstr>Co je to IP Adresa?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2</cp:revision>
  <dcterms:created xsi:type="dcterms:W3CDTF">2022-12-30T12:49:46Z</dcterms:created>
  <dcterms:modified xsi:type="dcterms:W3CDTF">2022-12-30T13:29:35Z</dcterms:modified>
</cp:coreProperties>
</file>