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D7759-E648-4E70-8163-36E11FC91248}" v="96" dt="2022-12-30T13:14:48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489F2-4656-4F42-B725-88F9D2703B69}" type="datetimeFigureOut">
              <a:t>31.12.2022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E4FF0-FAA7-4A1B-BDB2-1FCCA8C432BD}" type="slidenum"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4775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IP ADRESS: 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E4FF0-FAA7-4A1B-BDB2-1FCCA8C432BD}" type="slidenum"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7846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28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9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40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5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3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04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8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9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8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4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366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4" descr="Obsah obrázku text&#10;&#10;Popis se vygeneroval automaticky.">
            <a:extLst>
              <a:ext uri="{FF2B5EF4-FFF2-40B4-BE49-F238E27FC236}">
                <a16:creationId xmlns:a16="http://schemas.microsoft.com/office/drawing/2014/main" id="{3C4ED227-5A27-6C3A-F2CE-B723C5A8EF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82" r="1" b="10846"/>
          <a:stretch/>
        </p:blipFill>
        <p:spPr>
          <a:xfrm>
            <a:off x="20" y="10"/>
            <a:ext cx="12191435" cy="6857989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0A3D475D-F146-44DA-80FB-3306B95B8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923925" y="-923925"/>
            <a:ext cx="6858000" cy="870585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31000">
                <a:srgbClr val="000000">
                  <a:alpha val="70000"/>
                </a:srgbClr>
              </a:gs>
              <a:gs pos="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429000" y="1654341"/>
            <a:ext cx="5334000" cy="3535018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cs-CZ" sz="9600" b="1">
                <a:solidFill>
                  <a:srgbClr val="FFFFFF"/>
                </a:solidFill>
                <a:cs typeface="Calibri Light"/>
              </a:rPr>
              <a:t>IP</a:t>
            </a:r>
            <a:br>
              <a:rPr lang="cs-CZ" sz="9600" b="1">
                <a:cs typeface="Calibri Light"/>
              </a:rPr>
            </a:br>
            <a:r>
              <a:rPr lang="cs-CZ" sz="9600" b="1">
                <a:solidFill>
                  <a:srgbClr val="FFFFFF"/>
                </a:solidFill>
                <a:cs typeface="Calibri Light"/>
              </a:rPr>
              <a:t>ADRESACE</a:t>
            </a:r>
            <a:endParaRPr lang="cs-CZ" sz="9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46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54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-220581" y="-118075"/>
            <a:ext cx="6597316" cy="1299676"/>
          </a:xfr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cs-CZ" b="1" i="1">
                <a:cs typeface="Calibri Light"/>
              </a:rPr>
              <a:t>Co je to IP Adresa?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ppt/theme/theme2.xml><?xml version="1.0" encoding="utf-8"?>
<a:theme xmlns:a="http://schemas.openxmlformats.org/drawingml/2006/main" name="Motiv Office 2013–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Širokoúhlá obrazovka</PresentationFormat>
  <Slides>2</Slides>
  <Notes>1</Notes>
  <HiddenSlides>0</HiddenSlide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3" baseType="lpstr">
      <vt:lpstr>TornVTI</vt:lpstr>
      <vt:lpstr>IP ADRESACE</vt:lpstr>
      <vt:lpstr>Co je to IP Adresa?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revision>3</cp:revision>
  <dcterms:created xsi:type="dcterms:W3CDTF">2022-12-30T12:49:46Z</dcterms:created>
  <dcterms:modified xsi:type="dcterms:W3CDTF">2022-12-31T11:05:23Z</dcterms:modified>
</cp:coreProperties>
</file>