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42dee20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42dee20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42dee20a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442dee20a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6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6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6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6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60816425279769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C-MNNIT/2022-23-Classes" TargetMode="External"/><Relationship Id="rId4" Type="http://schemas.openxmlformats.org/officeDocument/2006/relationships/hyperlink" Target="https://github.com/CC-MNN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fronte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roadmap.sh/backen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version-control-with-git--ud12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learngitbranching.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 dirty="0"/>
              <a:t>INTRODUCTION TO DEVELOPMENT	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66866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- MNNIT CC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1828800" y="168967"/>
            <a:ext cx="8534400" cy="61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HELPING HANDS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1610404" y="1367624"/>
            <a:ext cx="8972782" cy="477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Performing an accurate </a:t>
            </a:r>
            <a:r>
              <a:rPr lang="en-IN" sz="1800" b="1" dirty="0"/>
              <a:t>google search </a:t>
            </a:r>
            <a:r>
              <a:rPr lang="en-IN" sz="1800" dirty="0"/>
              <a:t>for the problem is a useful skill while development activity, which takes practice to master.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There are discussion forums like stack-overflow and </a:t>
            </a:r>
            <a:r>
              <a:rPr lang="en-IN" sz="1800" dirty="0" err="1"/>
              <a:t>github</a:t>
            </a:r>
            <a:r>
              <a:rPr lang="en-IN" sz="1800" dirty="0"/>
              <a:t> threads where you can find solutions to any code related problems by other developers in the community.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There are useful blog sites such as medium or dev.to which contain useful articles to understand and implement tricky procedures and concepts.</a:t>
            </a:r>
            <a:endParaRPr dirty="0"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9318" y="1498436"/>
            <a:ext cx="1387629" cy="138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9318" y="3363148"/>
            <a:ext cx="1387629" cy="138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2572" y="5227861"/>
            <a:ext cx="1387628" cy="138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09318" y="5227860"/>
            <a:ext cx="1387629" cy="138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1830300" y="0"/>
            <a:ext cx="8534400" cy="77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HOMEWORK</a:t>
            </a:r>
            <a:endParaRPr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1426900" y="1286933"/>
            <a:ext cx="9342700" cy="50461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Follow </a:t>
            </a:r>
            <a:r>
              <a:rPr lang="en-IN" u="sng" dirty="0">
                <a:solidFill>
                  <a:schemeClr val="hlink"/>
                </a:solidFill>
                <a:latin typeface="Century Gothic" panose="020B0502020202020204" pitchFamily="34" charset="0"/>
                <a:hlinkClick r:id="rId3"/>
              </a:rPr>
              <a:t>CC FB group</a:t>
            </a: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 and check it out regularly for updates.</a:t>
            </a: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Join Team of CC on MS Teams with given code: </a:t>
            </a:r>
            <a:r>
              <a:rPr lang="en-IN" dirty="0">
                <a:solidFill>
                  <a:schemeClr val="tx1"/>
                </a:solidFill>
                <a:latin typeface="Century Gothic" panose="020B0502020202020204" pitchFamily="34" charset="0"/>
              </a:rPr>
              <a:t>ea6m9si.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Follow </a:t>
            </a:r>
            <a:r>
              <a:rPr lang="en-IN" u="sng" dirty="0">
                <a:solidFill>
                  <a:schemeClr val="hlink"/>
                </a:solidFill>
                <a:latin typeface="Century Gothic" panose="020B0502020202020204" pitchFamily="34" charset="0"/>
                <a:hlinkClick r:id="rId4"/>
              </a:rPr>
              <a:t>CC </a:t>
            </a:r>
            <a:r>
              <a:rPr lang="en-IN" u="sng" dirty="0" err="1">
                <a:solidFill>
                  <a:schemeClr val="hlink"/>
                </a:solidFill>
                <a:latin typeface="Century Gothic" panose="020B0502020202020204" pitchFamily="34" charset="0"/>
                <a:hlinkClick r:id="rId4"/>
              </a:rPr>
              <a:t>Github</a:t>
            </a: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, explore and learn going through previous repositories.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Checkout and explore anything new and share with your peers, remember knowledge is the only that increase by sharing among other.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endParaRPr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After every class, few tasks will be assigned ,which can be found out in </a:t>
            </a:r>
            <a:r>
              <a:rPr lang="en-IN" u="sng" dirty="0" err="1">
                <a:solidFill>
                  <a:schemeClr val="hlink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  <a:hlinkClick r:id="rId5"/>
              </a:rPr>
              <a:t>Github</a:t>
            </a:r>
            <a:r>
              <a:rPr lang="en-IN" u="sng" dirty="0">
                <a:solidFill>
                  <a:schemeClr val="hlink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  <a:hlinkClick r:id="rId5"/>
              </a:rPr>
              <a:t> Repository 2022-23</a:t>
            </a:r>
            <a:r>
              <a:rPr lang="en-IN" dirty="0">
                <a:solidFill>
                  <a:srgbClr val="FFFFFF"/>
                </a:solidFill>
                <a:latin typeface="Century Gothic" panose="020B0502020202020204" pitchFamily="34" charset="0"/>
              </a:rPr>
              <a:t> for that respective knowledge transfer session </a:t>
            </a:r>
            <a:endParaRPr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828799" y="155727"/>
            <a:ext cx="8534401" cy="70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IN"/>
              <a:t>CONTENTS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1828800" y="1623476"/>
            <a:ext cx="8534400" cy="3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/>
              <a:t>Introduction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/>
              <a:t>Frontend Vs Backend Development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/>
              <a:t>Common Terms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/>
              <a:t>Version Control Systems (VCS)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/>
              <a:t>IDEs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/>
              <a:t>Database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/>
              <a:t>Helping Hands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⮚"/>
            </a:pPr>
            <a:r>
              <a:rPr lang="en-IN" dirty="0" err="1"/>
              <a:t>HomeWork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1828799" y="169849"/>
            <a:ext cx="8534401" cy="60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08000" y="1647340"/>
            <a:ext cx="7344229" cy="425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/>
              <a:t>Development in Computer Science refers to a set of activities dedicated to the process of creating, designing, deploying and supporting applications and services.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IN"/>
              <a:t>There are various domains to explore under  the development activity,</a:t>
            </a:r>
            <a:endParaRPr/>
          </a:p>
          <a:p>
            <a:pPr marL="800100" lvl="1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IN"/>
              <a:t>Web Development</a:t>
            </a:r>
            <a:endParaRPr/>
          </a:p>
          <a:p>
            <a:pPr marL="800100" lvl="1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IN"/>
              <a:t>Software Development</a:t>
            </a:r>
            <a:endParaRPr/>
          </a:p>
          <a:p>
            <a:pPr marL="800100" lvl="1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IN"/>
              <a:t>Application Development (Android)</a:t>
            </a:r>
            <a:endParaRPr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2229" y="1814317"/>
            <a:ext cx="3831771" cy="383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828799" y="169849"/>
            <a:ext cx="85344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IN" dirty="0"/>
              <a:t>REASONS TO START DEVELOPMENT</a:t>
            </a:r>
            <a:endParaRPr dirty="0"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1490133" y="1451400"/>
            <a:ext cx="9211732" cy="4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Font typeface="Arial"/>
              <a:buChar char="•"/>
            </a:pPr>
            <a:r>
              <a:rPr lang="en-IN" dirty="0">
                <a:solidFill>
                  <a:srgbClr val="EFEFEF"/>
                </a:solidFill>
              </a:rPr>
              <a:t>Development is fun.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Font typeface="Arial"/>
              <a:buChar char="•"/>
            </a:pPr>
            <a:endParaRPr dirty="0">
              <a:solidFill>
                <a:srgbClr val="EFEFEF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r>
              <a:rPr lang="en-IN" dirty="0">
                <a:solidFill>
                  <a:srgbClr val="EFEFEF"/>
                </a:solidFill>
              </a:rPr>
              <a:t>While development ,you’ll be put computer science fundamentals into practice.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</a:pPr>
            <a:endParaRPr dirty="0">
              <a:solidFill>
                <a:srgbClr val="EFEFEF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r>
              <a:rPr lang="en-IN" dirty="0">
                <a:solidFill>
                  <a:srgbClr val="EFEFEF"/>
                </a:solidFill>
              </a:rPr>
              <a:t>Development is your lab, you can try out different things with no risk (in most cases).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endParaRPr dirty="0">
              <a:solidFill>
                <a:srgbClr val="EFEFEF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r>
              <a:rPr lang="en-IN" dirty="0">
                <a:solidFill>
                  <a:srgbClr val="EFEFEF"/>
                </a:solidFill>
              </a:rPr>
              <a:t>You can build anything ,ranging from your personal game to a solution that may end world hunger.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endParaRPr dirty="0">
              <a:solidFill>
                <a:srgbClr val="EFEFEF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r>
              <a:rPr lang="en-IN" dirty="0">
                <a:solidFill>
                  <a:srgbClr val="EFEFEF"/>
                </a:solidFill>
              </a:rPr>
              <a:t>You’ll learn teamwork and collaboration skills.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endParaRPr dirty="0">
              <a:solidFill>
                <a:srgbClr val="EFEFEF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40"/>
              <a:buChar char="•"/>
            </a:pPr>
            <a:r>
              <a:rPr lang="en-IN" dirty="0">
                <a:solidFill>
                  <a:srgbClr val="EFEFEF"/>
                </a:solidFill>
              </a:rPr>
              <a:t>Couple of  good projects , sets apart your resume.</a:t>
            </a:r>
            <a:endParaRPr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1354667" y="137968"/>
            <a:ext cx="8534400" cy="67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IN"/>
              <a:t>FRONTEND VS BACKEND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739872" y="1335231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IN"/>
              <a:t>Frontend development entails working on customer-facing features, such as web page or an iOS/Android app.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IN"/>
              <a:t>In simple words, it is the user interface of an application.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IN" u="sng">
                <a:solidFill>
                  <a:schemeClr val="hlink"/>
                </a:solidFill>
                <a:hlinkClick r:id="rId3"/>
              </a:rPr>
              <a:t>Roadmap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2"/>
          </p:nvPr>
        </p:nvSpPr>
        <p:spPr>
          <a:xfrm>
            <a:off x="6514475" y="1335232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IN"/>
              <a:t>Backend development involves a layer which maintains the data within a web service with database.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IN"/>
              <a:t>In simple words, it is the server which serves the user application.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IN" u="sng">
                <a:solidFill>
                  <a:schemeClr val="hlink"/>
                </a:solidFill>
                <a:hlinkClick r:id="rId4"/>
              </a:rPr>
              <a:t>Roadmap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6289" y="3615260"/>
            <a:ext cx="3222474" cy="299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828799" y="190831"/>
            <a:ext cx="8534401" cy="60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IN"/>
              <a:t>COMMON TERMS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240402" y="1247239"/>
            <a:ext cx="8534400" cy="97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IN" b="1"/>
              <a:t>API </a:t>
            </a:r>
            <a:r>
              <a:rPr lang="en-IN"/>
              <a:t>or Application Programming Interface is a medium through which two or more programs, running on different machines, communicate with each other.</a:t>
            </a:r>
            <a:endParaRPr b="1"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5425" y="2024825"/>
            <a:ext cx="4364623" cy="15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240402" y="3792083"/>
            <a:ext cx="8534400" cy="272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❖"/>
            </a:pPr>
            <a:r>
              <a:rPr lang="en-IN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IN"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Bug </a:t>
            </a:r>
            <a:r>
              <a:rPr lang="en-IN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an error in a computer program that prevents the program from running as expected.</a:t>
            </a:r>
            <a:endParaRPr/>
          </a:p>
          <a:p>
            <a:pPr marL="285750" marR="0" lvl="0" indent="-19431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9431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❖"/>
            </a:pPr>
            <a:r>
              <a:rPr lang="en-IN" sz="1800" b="1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Source</a:t>
            </a:r>
            <a:r>
              <a:rPr lang="en-IN"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software is software with source code that anyone can inspect, modify and enhance. There are many famous open source events such as GSOC etc. Example – Linux, Mozilla Firefox etc.</a:t>
            </a:r>
            <a:endParaRPr sz="1800" b="1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9431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9460" y="3792083"/>
            <a:ext cx="1627136" cy="216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828800" y="256429"/>
            <a:ext cx="8534400" cy="6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VERSION CONTROL SYSTEM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1308254" y="1236841"/>
            <a:ext cx="9289792" cy="507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/>
              <a:t>Version Control System is a class of software which is used to track and manage changes to software code.</a:t>
            </a:r>
            <a:endParaRPr/>
          </a:p>
          <a:p>
            <a:pPr marL="342900" lvl="0" indent="-251459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/>
              <a:t>It enhances the project development speed and helps in recovery in case of any disaster or contingent situation.</a:t>
            </a:r>
            <a:endParaRPr/>
          </a:p>
          <a:p>
            <a:pPr marL="342900" lvl="0" indent="-251459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/>
              <a:t>Eg. Git</a:t>
            </a:r>
            <a:endParaRPr/>
          </a:p>
          <a:p>
            <a:pPr marL="342900" lvl="0" indent="-251459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/>
              <a:t>Resources :-</a:t>
            </a:r>
            <a:endParaRPr/>
          </a:p>
          <a:p>
            <a:pPr marL="800100" lvl="1" indent="-342900" algn="l" rtl="0"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IN" sz="1600"/>
              <a:t>Version Control with Git – </a:t>
            </a:r>
            <a:r>
              <a:rPr lang="en-IN" sz="1600" u="sng">
                <a:solidFill>
                  <a:schemeClr val="hlink"/>
                </a:solidFill>
                <a:hlinkClick r:id="rId3"/>
              </a:rPr>
              <a:t>Udacity</a:t>
            </a:r>
            <a:endParaRPr sz="1600"/>
          </a:p>
          <a:p>
            <a:pPr marL="800100" lvl="1" indent="-342900" algn="l" rtl="0"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IN" sz="1600"/>
              <a:t>Visualising Branches in Git - </a:t>
            </a:r>
            <a:r>
              <a:rPr lang="en-IN" sz="1600" u="sng">
                <a:solidFill>
                  <a:schemeClr val="hlink"/>
                </a:solidFill>
                <a:hlinkClick r:id="rId4"/>
              </a:rPr>
              <a:t>Link</a:t>
            </a:r>
            <a:endParaRPr sz="1600"/>
          </a:p>
          <a:p>
            <a:pPr marL="800100" lvl="1" indent="-342900" algn="l" rtl="0"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en-IN" sz="1600"/>
              <a:t>Pro Git - </a:t>
            </a:r>
            <a:r>
              <a:rPr lang="en-IN" sz="1600" u="sng">
                <a:solidFill>
                  <a:schemeClr val="hlink"/>
                </a:solidFill>
                <a:hlinkClick r:id="rId5"/>
              </a:rPr>
              <a:t>Book</a:t>
            </a:r>
            <a:endParaRPr sz="1600"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05850" y="2738437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203297" y="168965"/>
            <a:ext cx="9785406" cy="69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INTEGRATED DEVELOPMENT ENVIRONMENTS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1624717" y="1260696"/>
            <a:ext cx="8942566" cy="36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IDEs are software for building applications that combines common develop tools into a single graphical user interface. </a:t>
            </a:r>
            <a:r>
              <a:rPr lang="en-IN" sz="1800" dirty="0" err="1"/>
              <a:t>Eg.</a:t>
            </a:r>
            <a:r>
              <a:rPr lang="en-IN" sz="1800" dirty="0"/>
              <a:t> VS Code.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Text Editor is a software used to create, open and edit text files. </a:t>
            </a:r>
            <a:r>
              <a:rPr lang="en-IN" sz="1800" dirty="0" err="1"/>
              <a:t>Eg.</a:t>
            </a:r>
            <a:r>
              <a:rPr lang="en-IN" sz="1800" dirty="0"/>
              <a:t> Notepad.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IDEs = Text Editor + Other Developer Tools (formatters, linters etc.)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Examples of widely used IDEs are – </a:t>
            </a:r>
            <a:r>
              <a:rPr lang="en-IN" sz="1800" dirty="0" err="1"/>
              <a:t>Jupyter</a:t>
            </a:r>
            <a:r>
              <a:rPr lang="en-IN" sz="1800" dirty="0"/>
              <a:t>, Notebook VS Code, Sublime Text, Atom IntelliJ etc.</a:t>
            </a:r>
            <a:endParaRPr dirty="0"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3421" y="4901784"/>
            <a:ext cx="1530564" cy="153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9656" y="4832021"/>
            <a:ext cx="1530566" cy="153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1203297" y="168965"/>
            <a:ext cx="9785406" cy="69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N"/>
              <a:t>DATABASE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1624717" y="1260696"/>
            <a:ext cx="8942566" cy="364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A database is an organised collection of structured information, or data stored electronically in a computer system.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A Database Management System is a software for creating and managing databases.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800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IN" sz="1800" dirty="0"/>
              <a:t>Two major categories of databases used are 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IN" sz="1600" b="1" dirty="0"/>
              <a:t>Relational Databases </a:t>
            </a:r>
            <a:r>
              <a:rPr lang="en-IN" sz="1600" dirty="0"/>
              <a:t>like MySQL etc.</a:t>
            </a:r>
            <a:endParaRPr dirty="0"/>
          </a:p>
          <a:p>
            <a:pPr marL="742950" lvl="1" indent="-285750" algn="l" rtl="0">
              <a:spcBef>
                <a:spcPts val="92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IN" sz="1600" b="1" dirty="0"/>
              <a:t>Non-Relational Databases</a:t>
            </a:r>
            <a:r>
              <a:rPr lang="en-IN" sz="1600" dirty="0"/>
              <a:t> like MongoDB etc.</a:t>
            </a:r>
            <a:endParaRPr sz="1600" b="1" dirty="0"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6459" y="4542909"/>
            <a:ext cx="5461556" cy="199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655</Words>
  <Application>Microsoft Office PowerPoint</Application>
  <PresentationFormat>Widescreen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Noto Sans Symbols</vt:lpstr>
      <vt:lpstr>Arial</vt:lpstr>
      <vt:lpstr>Slice</vt:lpstr>
      <vt:lpstr>INTRODUCTION TO DEVELOPMENT </vt:lpstr>
      <vt:lpstr>CONTENTS</vt:lpstr>
      <vt:lpstr>INTRODUCTION</vt:lpstr>
      <vt:lpstr>REASONS TO START DEVELOPMENT</vt:lpstr>
      <vt:lpstr>FRONTEND VS BACKEND</vt:lpstr>
      <vt:lpstr>COMMON TERMS</vt:lpstr>
      <vt:lpstr>VERSION CONTROL SYSTEM</vt:lpstr>
      <vt:lpstr>INTEGRATED DEVELOPMENT ENVIRONMENTS</vt:lpstr>
      <vt:lpstr>DATABASE</vt:lpstr>
      <vt:lpstr>HELPING HANDS</vt:lpstr>
      <vt:lpstr>HOMEWORK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DEVELOPMENT </dc:title>
  <cp:lastModifiedBy>Mohit Pandey</cp:lastModifiedBy>
  <cp:revision>3</cp:revision>
  <dcterms:modified xsi:type="dcterms:W3CDTF">2022-08-15T04:22:46Z</dcterms:modified>
</cp:coreProperties>
</file>