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3"/>
  </p:sldMasterIdLst>
  <p:sldIdLst>
    <p:sldId id="256" r:id="rId4"/>
    <p:sldId id="257" r:id="rId5"/>
    <p:sldId id="292" r:id="rId6"/>
    <p:sldId id="258" r:id="rId7"/>
    <p:sldId id="293" r:id="rId8"/>
    <p:sldId id="259" r:id="rId9"/>
    <p:sldId id="260" r:id="rId10"/>
    <p:sldId id="294" r:id="rId11"/>
    <p:sldId id="261" r:id="rId12"/>
    <p:sldId id="262" r:id="rId13"/>
    <p:sldId id="263" r:id="rId14"/>
    <p:sldId id="264" r:id="rId15"/>
    <p:sldId id="265" r:id="rId16"/>
    <p:sldId id="266" r:id="rId17"/>
    <p:sldId id="267" r:id="rId18"/>
    <p:sldId id="268" r:id="rId19"/>
    <p:sldId id="269" r:id="rId20"/>
    <p:sldId id="270" r:id="rId21"/>
    <p:sldId id="329" r:id="rId22"/>
    <p:sldId id="271" r:id="rId23"/>
    <p:sldId id="272" r:id="rId24"/>
    <p:sldId id="273" r:id="rId25"/>
    <p:sldId id="274" r:id="rId26"/>
    <p:sldId id="280" r:id="rId27"/>
    <p:sldId id="281" r:id="rId28"/>
    <p:sldId id="346" r:id="rId29"/>
    <p:sldId id="347" r:id="rId30"/>
    <p:sldId id="348" r:id="rId31"/>
    <p:sldId id="349" r:id="rId32"/>
    <p:sldId id="350" r:id="rId33"/>
    <p:sldId id="282" r:id="rId34"/>
    <p:sldId id="351" r:id="rId35"/>
    <p:sldId id="352" r:id="rId36"/>
    <p:sldId id="283" r:id="rId37"/>
    <p:sldId id="355" r:id="rId38"/>
    <p:sldId id="284" r:id="rId39"/>
    <p:sldId id="285" r:id="rId40"/>
    <p:sldId id="286" r:id="rId41"/>
    <p:sldId id="364" r:id="rId42"/>
    <p:sldId id="365" r:id="rId43"/>
    <p:sldId id="366" r:id="rId44"/>
    <p:sldId id="367" r:id="rId45"/>
    <p:sldId id="287" r:id="rId46"/>
    <p:sldId id="288" r:id="rId47"/>
    <p:sldId id="289" r:id="rId48"/>
    <p:sldId id="290" r:id="rId49"/>
    <p:sldId id="291" r:id="rId50"/>
    <p:sldId id="391" r:id="rId51"/>
    <p:sldId id="394" r:id="rId52"/>
    <p:sldId id="407" r:id="rId53"/>
    <p:sldId id="397" r:id="rId54"/>
    <p:sldId id="400" r:id="rId55"/>
    <p:sldId id="403" r:id="rId56"/>
    <p:sldId id="406" r:id="rId57"/>
    <p:sldId id="410" r:id="rId58"/>
    <p:sldId id="411" r:id="rId59"/>
  </p:sldIdLst>
  <p:sldSz cx="10058400" cy="7772400"/>
  <p:notesSz cx="10058400" cy="7772400"/>
  <p:custDataLst>
    <p:tags r:id="rId63"/>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6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64"/>
        <p:guide pos="2160"/>
      </p:guideLst>
    </p:cSldViewPr>
  </p:slideViewPr>
  <p:notesTextViewPr>
    <p:cViewPr>
      <p:scale>
        <a:sx n="100" d="100"/>
        <a:sy n="100" d="100"/>
      </p:scale>
      <p:origin x="0" y="0"/>
    </p:cViewPr>
  </p:notesTextViewPr>
  <p:notesViewPr>
    <p:cSldViewPr>
      <p:cViewPr>
        <p:scale>
          <a:sx n="1" d="100"/>
          <a:sy n="1" d="100"/>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3" Type="http://schemas.openxmlformats.org/officeDocument/2006/relationships/tags" Target="tags/tag1.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2920" y="1739795"/>
            <a:ext cx="4444207" cy="725064"/>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502920" y="2464858"/>
            <a:ext cx="4444207" cy="4478126"/>
          </a:xfrm>
        </p:spPr>
        <p:txBody>
          <a:bodyPr/>
          <a:lstStyle>
            <a:lvl1pPr>
              <a:defRPr sz="2640"/>
            </a:lvl1pPr>
            <a:lvl2pPr>
              <a:defRPr sz="2200"/>
            </a:lvl2pPr>
            <a:lvl3pPr>
              <a:defRPr sz="1980"/>
            </a:lvl3pPr>
            <a:lvl4pPr>
              <a:defRPr sz="1760"/>
            </a:lvl4pPr>
            <a:lvl5pPr>
              <a:defRPr sz="1760"/>
            </a:lvl5pPr>
            <a:lvl6pPr>
              <a:defRPr sz="1760"/>
            </a:lvl6pPr>
            <a:lvl7pPr>
              <a:defRPr sz="1760"/>
            </a:lvl7pPr>
            <a:lvl8pPr>
              <a:defRPr sz="1760"/>
            </a:lvl8pPr>
            <a:lvl9pPr>
              <a:defRPr sz="176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5109528" y="1739795"/>
            <a:ext cx="4445953" cy="725064"/>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109528" y="2464858"/>
            <a:ext cx="4445953" cy="4478126"/>
          </a:xfrm>
        </p:spPr>
        <p:txBody>
          <a:bodyPr/>
          <a:lstStyle>
            <a:lvl1pPr>
              <a:defRPr sz="2640"/>
            </a:lvl1pPr>
            <a:lvl2pPr>
              <a:defRPr sz="2200"/>
            </a:lvl2pPr>
            <a:lvl3pPr>
              <a:defRPr sz="1980"/>
            </a:lvl3pPr>
            <a:lvl4pPr>
              <a:defRPr sz="1760"/>
            </a:lvl4pPr>
            <a:lvl5pPr>
              <a:defRPr sz="1760"/>
            </a:lvl5pPr>
            <a:lvl6pPr>
              <a:defRPr sz="1760"/>
            </a:lvl6pPr>
            <a:lvl7pPr>
              <a:defRPr sz="1760"/>
            </a:lvl7pPr>
            <a:lvl8pPr>
              <a:defRPr sz="1760"/>
            </a:lvl8pPr>
            <a:lvl9pPr>
              <a:defRPr sz="176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0" y="309457"/>
            <a:ext cx="3309145" cy="1316990"/>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32555" y="309457"/>
            <a:ext cx="5622925" cy="6633528"/>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502920" y="1626446"/>
            <a:ext cx="3309145" cy="5316538"/>
          </a:xfrm>
        </p:spPr>
        <p:txBody>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5440680"/>
            <a:ext cx="6035040" cy="642303"/>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71517" y="694478"/>
            <a:ext cx="6035040" cy="4663440"/>
          </a:xfrm>
        </p:spPr>
        <p:txBody>
          <a:bodyPr/>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endParaRPr lang="en-US"/>
          </a:p>
        </p:txBody>
      </p:sp>
      <p:sp>
        <p:nvSpPr>
          <p:cNvPr id="4" name="Text Placeholder 3"/>
          <p:cNvSpPr>
            <a:spLocks noGrp="1"/>
          </p:cNvSpPr>
          <p:nvPr>
            <p:ph type="body" sz="half" idx="2"/>
          </p:nvPr>
        </p:nvSpPr>
        <p:spPr>
          <a:xfrm>
            <a:off x="1971517" y="6082983"/>
            <a:ext cx="6035040" cy="912177"/>
          </a:xfrm>
        </p:spPr>
        <p:txBody>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311257"/>
            <a:ext cx="2263140" cy="663172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2920" y="311257"/>
            <a:ext cx="6621780" cy="6631729"/>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sz="2600" b="0" i="0">
                <a:solidFill>
                  <a:schemeClr val="tx1"/>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2414482"/>
            <a:ext cx="8549640" cy="1666028"/>
          </a:xfrm>
        </p:spPr>
        <p:txBody>
          <a:bodyPr/>
          <a:lstStyle/>
          <a:p>
            <a:r>
              <a:rPr lang="en-US" smtClean="0"/>
              <a:t>Click to edit Master title style</a:t>
            </a:r>
            <a:endParaRPr lang="en-US"/>
          </a:p>
        </p:txBody>
      </p:sp>
      <p:sp>
        <p:nvSpPr>
          <p:cNvPr id="3" name="Subtitle 2"/>
          <p:cNvSpPr>
            <a:spLocks noGrp="1"/>
          </p:cNvSpPr>
          <p:nvPr>
            <p:ph type="subTitle" idx="1"/>
          </p:nvPr>
        </p:nvSpPr>
        <p:spPr>
          <a:xfrm>
            <a:off x="1508760" y="4404360"/>
            <a:ext cx="7040880" cy="1986280"/>
          </a:xfrm>
        </p:spPr>
        <p:txBody>
          <a:bodyPr/>
          <a:lstStyle>
            <a:lvl1pPr marL="0" indent="0" algn="ctr">
              <a:buNone/>
              <a:defRPr>
                <a:solidFill>
                  <a:schemeClr val="tx1">
                    <a:tint val="75000"/>
                  </a:schemeClr>
                </a:solidFill>
              </a:defRPr>
            </a:lvl1pPr>
            <a:lvl2pPr marL="502920" indent="0" algn="ctr">
              <a:buNone/>
              <a:defRPr>
                <a:solidFill>
                  <a:schemeClr val="tx1">
                    <a:tint val="75000"/>
                  </a:schemeClr>
                </a:solidFill>
              </a:defRPr>
            </a:lvl2pPr>
            <a:lvl3pPr marL="1005840" indent="0" algn="ctr">
              <a:buNone/>
              <a:defRPr>
                <a:solidFill>
                  <a:schemeClr val="tx1">
                    <a:tint val="75000"/>
                  </a:schemeClr>
                </a:solidFill>
              </a:defRPr>
            </a:lvl3pPr>
            <a:lvl4pPr marL="1508760" indent="0" algn="ctr">
              <a:buNone/>
              <a:defRPr>
                <a:solidFill>
                  <a:schemeClr val="tx1">
                    <a:tint val="75000"/>
                  </a:schemeClr>
                </a:solidFill>
              </a:defRPr>
            </a:lvl4pPr>
            <a:lvl5pPr marL="2011680" indent="0" algn="ctr">
              <a:buNone/>
              <a:defRPr>
                <a:solidFill>
                  <a:schemeClr val="tx1">
                    <a:tint val="75000"/>
                  </a:schemeClr>
                </a:solidFill>
              </a:defRPr>
            </a:lvl5pPr>
            <a:lvl6pPr marL="2514600" indent="0" algn="ctr">
              <a:buNone/>
              <a:defRPr>
                <a:solidFill>
                  <a:schemeClr val="tx1">
                    <a:tint val="75000"/>
                  </a:schemeClr>
                </a:solidFill>
              </a:defRPr>
            </a:lvl6pPr>
            <a:lvl7pPr marL="3017520" indent="0" algn="ctr">
              <a:buNone/>
              <a:defRPr>
                <a:solidFill>
                  <a:schemeClr val="tx1">
                    <a:tint val="75000"/>
                  </a:schemeClr>
                </a:solidFill>
              </a:defRPr>
            </a:lvl7pPr>
            <a:lvl8pPr marL="3520440" indent="0" algn="ctr">
              <a:buNone/>
              <a:defRPr>
                <a:solidFill>
                  <a:schemeClr val="tx1">
                    <a:tint val="75000"/>
                  </a:schemeClr>
                </a:solidFill>
              </a:defRPr>
            </a:lvl8pPr>
            <a:lvl9pPr marL="402336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4994487"/>
            <a:ext cx="8549640" cy="1543685"/>
          </a:xfrm>
        </p:spPr>
        <p:txBody>
          <a:bodyPr anchor="t"/>
          <a:lstStyle>
            <a:lvl1pPr algn="l">
              <a:defRPr sz="4400" b="1" cap="all"/>
            </a:lvl1pPr>
          </a:lstStyle>
          <a:p>
            <a:r>
              <a:rPr lang="en-US" smtClean="0"/>
              <a:t>Click to edit Master title style</a:t>
            </a:r>
            <a:endParaRPr lang="en-US"/>
          </a:p>
        </p:txBody>
      </p:sp>
      <p:sp>
        <p:nvSpPr>
          <p:cNvPr id="3" name="Text Placeholder 2"/>
          <p:cNvSpPr>
            <a:spLocks noGrp="1"/>
          </p:cNvSpPr>
          <p:nvPr>
            <p:ph type="body" idx="1"/>
          </p:nvPr>
        </p:nvSpPr>
        <p:spPr>
          <a:xfrm>
            <a:off x="794544" y="3294275"/>
            <a:ext cx="8549640" cy="1700212"/>
          </a:xfrm>
        </p:spPr>
        <p:txBody>
          <a:bodyPr anchor="b"/>
          <a:lstStyle>
            <a:lvl1pPr marL="0" indent="0">
              <a:buNone/>
              <a:defRPr sz="2200">
                <a:solidFill>
                  <a:schemeClr val="tx1">
                    <a:tint val="75000"/>
                  </a:schemeClr>
                </a:soli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2920" y="1813560"/>
            <a:ext cx="4442460" cy="5129425"/>
          </a:xfrm>
        </p:spPr>
        <p:txBody>
          <a:bodyPr/>
          <a:lstStyle>
            <a:lvl1pPr>
              <a:defRPr sz="3080"/>
            </a:lvl1pPr>
            <a:lvl2pPr>
              <a:defRPr sz="2640"/>
            </a:lvl2pPr>
            <a:lvl3pPr>
              <a:defRPr sz="2200"/>
            </a:lvl3pPr>
            <a:lvl4pPr>
              <a:defRPr sz="1980"/>
            </a:lvl4pPr>
            <a:lvl5pPr>
              <a:defRPr sz="1980"/>
            </a:lvl5pPr>
            <a:lvl6pPr>
              <a:defRPr sz="1980"/>
            </a:lvl6pPr>
            <a:lvl7pPr>
              <a:defRPr sz="1980"/>
            </a:lvl7pPr>
            <a:lvl8pPr>
              <a:defRPr sz="1980"/>
            </a:lvl8pPr>
            <a:lvl9pPr>
              <a:defRPr sz="198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5113020" y="1813560"/>
            <a:ext cx="4442460" cy="5129425"/>
          </a:xfrm>
        </p:spPr>
        <p:txBody>
          <a:bodyPr/>
          <a:lstStyle>
            <a:lvl1pPr>
              <a:defRPr sz="3080"/>
            </a:lvl1pPr>
            <a:lvl2pPr>
              <a:defRPr sz="2640"/>
            </a:lvl2pPr>
            <a:lvl3pPr>
              <a:defRPr sz="2200"/>
            </a:lvl3pPr>
            <a:lvl4pPr>
              <a:defRPr sz="1980"/>
            </a:lvl4pPr>
            <a:lvl5pPr>
              <a:defRPr sz="1980"/>
            </a:lvl5pPr>
            <a:lvl6pPr>
              <a:defRPr sz="1980"/>
            </a:lvl6pPr>
            <a:lvl7pPr>
              <a:defRPr sz="1980"/>
            </a:lvl7pPr>
            <a:lvl8pPr>
              <a:defRPr sz="1980"/>
            </a:lvl8pPr>
            <a:lvl9pPr>
              <a:defRPr sz="198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slideLayout" Target="../slideLayouts/slideLayout13.xml"/><Relationship Id="rId7" Type="http://schemas.openxmlformats.org/officeDocument/2006/relationships/slideLayout" Target="../slideLayouts/slideLayout12.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2" Type="http://schemas.openxmlformats.org/officeDocument/2006/relationships/theme" Target="../theme/theme2.xml"/><Relationship Id="rId11" Type="http://schemas.openxmlformats.org/officeDocument/2006/relationships/slideLayout" Target="../slideLayouts/slideLayout16.xml"/><Relationship Id="rId10" Type="http://schemas.openxmlformats.org/officeDocument/2006/relationships/slideLayout" Target="../slideLayouts/slideLayout15.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515112" y="521208"/>
            <a:ext cx="9025890" cy="915669"/>
          </a:xfrm>
          <a:custGeom>
            <a:avLst/>
            <a:gdLst/>
            <a:ahLst/>
            <a:cxnLst/>
            <a:rect l="l" t="t" r="r" b="b"/>
            <a:pathLst>
              <a:path w="9025890" h="915669">
                <a:moveTo>
                  <a:pt x="8707373" y="0"/>
                </a:moveTo>
                <a:lnTo>
                  <a:pt x="336041" y="0"/>
                </a:lnTo>
                <a:lnTo>
                  <a:pt x="287261" y="3301"/>
                </a:lnTo>
                <a:lnTo>
                  <a:pt x="240436" y="13589"/>
                </a:lnTo>
                <a:lnTo>
                  <a:pt x="196113" y="30352"/>
                </a:lnTo>
                <a:lnTo>
                  <a:pt x="154876" y="52959"/>
                </a:lnTo>
                <a:lnTo>
                  <a:pt x="117284" y="81025"/>
                </a:lnTo>
                <a:lnTo>
                  <a:pt x="83908" y="113919"/>
                </a:lnTo>
                <a:lnTo>
                  <a:pt x="55257" y="151384"/>
                </a:lnTo>
                <a:lnTo>
                  <a:pt x="32042" y="192659"/>
                </a:lnTo>
                <a:lnTo>
                  <a:pt x="14693" y="237363"/>
                </a:lnTo>
                <a:lnTo>
                  <a:pt x="3809" y="284988"/>
                </a:lnTo>
                <a:lnTo>
                  <a:pt x="0" y="336042"/>
                </a:lnTo>
                <a:lnTo>
                  <a:pt x="0" y="915162"/>
                </a:lnTo>
                <a:lnTo>
                  <a:pt x="12953" y="915162"/>
                </a:lnTo>
                <a:lnTo>
                  <a:pt x="12953" y="319277"/>
                </a:lnTo>
                <a:lnTo>
                  <a:pt x="14478" y="302514"/>
                </a:lnTo>
                <a:lnTo>
                  <a:pt x="33693" y="221742"/>
                </a:lnTo>
                <a:lnTo>
                  <a:pt x="55295" y="175641"/>
                </a:lnTo>
                <a:lnTo>
                  <a:pt x="83680" y="133603"/>
                </a:lnTo>
                <a:lnTo>
                  <a:pt x="118872" y="96774"/>
                </a:lnTo>
                <a:lnTo>
                  <a:pt x="187363" y="48768"/>
                </a:lnTo>
                <a:lnTo>
                  <a:pt x="234670" y="28828"/>
                </a:lnTo>
                <a:lnTo>
                  <a:pt x="284657" y="16637"/>
                </a:lnTo>
                <a:lnTo>
                  <a:pt x="336041" y="12319"/>
                </a:lnTo>
                <a:lnTo>
                  <a:pt x="8689848" y="12192"/>
                </a:lnTo>
                <a:lnTo>
                  <a:pt x="8706612" y="12953"/>
                </a:lnTo>
                <a:lnTo>
                  <a:pt x="8769477" y="22351"/>
                </a:lnTo>
                <a:lnTo>
                  <a:pt x="8813165" y="36702"/>
                </a:lnTo>
                <a:lnTo>
                  <a:pt x="8853932" y="57023"/>
                </a:lnTo>
                <a:lnTo>
                  <a:pt x="8891269" y="82676"/>
                </a:lnTo>
                <a:lnTo>
                  <a:pt x="8924544" y="113284"/>
                </a:lnTo>
                <a:lnTo>
                  <a:pt x="8953373" y="148082"/>
                </a:lnTo>
                <a:lnTo>
                  <a:pt x="8977121" y="186690"/>
                </a:lnTo>
                <a:lnTo>
                  <a:pt x="8995283" y="228473"/>
                </a:lnTo>
                <a:lnTo>
                  <a:pt x="9007348" y="272796"/>
                </a:lnTo>
                <a:lnTo>
                  <a:pt x="9012936" y="319277"/>
                </a:lnTo>
                <a:lnTo>
                  <a:pt x="9013698" y="336042"/>
                </a:lnTo>
                <a:lnTo>
                  <a:pt x="9013698" y="915162"/>
                </a:lnTo>
                <a:lnTo>
                  <a:pt x="9025890" y="915162"/>
                </a:lnTo>
                <a:lnTo>
                  <a:pt x="9025890" y="318516"/>
                </a:lnTo>
                <a:lnTo>
                  <a:pt x="9024366" y="301751"/>
                </a:lnTo>
                <a:lnTo>
                  <a:pt x="9015730" y="253238"/>
                </a:lnTo>
                <a:lnTo>
                  <a:pt x="9000744" y="207645"/>
                </a:lnTo>
                <a:lnTo>
                  <a:pt x="8979662" y="165226"/>
                </a:lnTo>
                <a:lnTo>
                  <a:pt x="8953246" y="126619"/>
                </a:lnTo>
                <a:lnTo>
                  <a:pt x="8921750" y="92201"/>
                </a:lnTo>
                <a:lnTo>
                  <a:pt x="8885809" y="62484"/>
                </a:lnTo>
                <a:lnTo>
                  <a:pt x="8845931" y="37973"/>
                </a:lnTo>
                <a:lnTo>
                  <a:pt x="8802623" y="19050"/>
                </a:lnTo>
                <a:lnTo>
                  <a:pt x="8756269" y="6223"/>
                </a:lnTo>
                <a:lnTo>
                  <a:pt x="8707373" y="0"/>
                </a:lnTo>
                <a:close/>
              </a:path>
            </a:pathLst>
          </a:custGeom>
          <a:solidFill>
            <a:srgbClr val="000000"/>
          </a:solidFill>
        </p:spPr>
        <p:txBody>
          <a:bodyPr wrap="square" lIns="0" tIns="0" rIns="0" bIns="0" rtlCol="0"/>
          <a:lstStyle/>
          <a:p/>
        </p:txBody>
      </p:sp>
      <p:sp>
        <p:nvSpPr>
          <p:cNvPr id="2" name="Holder 2"/>
          <p:cNvSpPr>
            <a:spLocks noGrp="1"/>
          </p:cNvSpPr>
          <p:nvPr>
            <p:ph type="title"/>
          </p:nvPr>
        </p:nvSpPr>
        <p:spPr>
          <a:xfrm>
            <a:off x="1605152" y="506933"/>
            <a:ext cx="6848094" cy="1244600"/>
          </a:xfrm>
          <a:prstGeom prst="rect">
            <a:avLst/>
          </a:prstGeom>
        </p:spPr>
        <p:txBody>
          <a:bodyPr wrap="square" lIns="0" tIns="0" rIns="0" bIns="0">
            <a:spAutoFit/>
          </a:bodyPr>
          <a:lstStyle>
            <a:lvl1pPr>
              <a:defRPr sz="40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1197228" y="1879219"/>
            <a:ext cx="7663942" cy="4141470"/>
          </a:xfrm>
          <a:prstGeom prst="rect">
            <a:avLst/>
          </a:prstGeom>
        </p:spPr>
        <p:txBody>
          <a:bodyPr wrap="square" lIns="0" tIns="0" rIns="0" bIns="0">
            <a:spAutoFit/>
          </a:bodyPr>
          <a:lstStyle>
            <a:lvl1pPr>
              <a:defRPr sz="2600" b="0" i="0">
                <a:solidFill>
                  <a:schemeClr val="tx1"/>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7242048" y="7228332"/>
            <a:ext cx="2313432"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311256"/>
            <a:ext cx="9052560" cy="12954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2920" y="1813560"/>
            <a:ext cx="9052560" cy="5129425"/>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502920" y="7203863"/>
            <a:ext cx="234696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5BCAD085-E8A6-8845-BD4E-CB4CCA059FC4}" type="datetimeFigureOut">
              <a:rPr lang="en-US" smtClean="0"/>
            </a:fld>
            <a:endParaRPr lang="en-US"/>
          </a:p>
        </p:txBody>
      </p:sp>
      <p:sp>
        <p:nvSpPr>
          <p:cNvPr id="5" name="Footer Placeholder 4"/>
          <p:cNvSpPr>
            <a:spLocks noGrp="1"/>
          </p:cNvSpPr>
          <p:nvPr>
            <p:ph type="ftr" sz="quarter" idx="3"/>
          </p:nvPr>
        </p:nvSpPr>
        <p:spPr>
          <a:xfrm>
            <a:off x="3436620" y="7203863"/>
            <a:ext cx="318516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08520" y="7203863"/>
            <a:ext cx="234696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C1FF6DA9-008F-8B48-92A6-B652298478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ransition/>
  <p:txStyles>
    <p:titleStyle>
      <a:lvl1pPr algn="ctr" defTabSz="502920" rtl="0" eaLnBrk="1" latinLnBrk="0" hangingPunct="1">
        <a:spcBef>
          <a:spcPct val="0"/>
        </a:spcBef>
        <a:buNone/>
        <a:defRPr sz="4840" kern="1200">
          <a:solidFill>
            <a:schemeClr val="tx1"/>
          </a:solidFill>
          <a:latin typeface="+mj-lt"/>
          <a:ea typeface="+mj-ea"/>
          <a:cs typeface="+mj-cs"/>
        </a:defRPr>
      </a:lvl1pPr>
    </p:titleStyle>
    <p:bodyStyle>
      <a:lvl1pPr marL="377190" indent="-377190" algn="l" defTabSz="502920" rtl="0" eaLnBrk="1" latinLnBrk="0" hangingPunct="1">
        <a:spcBef>
          <a:spcPct val="20000"/>
        </a:spcBef>
        <a:buFont typeface="Arial" panose="020B0604020202020204"/>
        <a:buChar char="•"/>
        <a:defRPr sz="3520" kern="1200">
          <a:solidFill>
            <a:schemeClr val="tx1"/>
          </a:solidFill>
          <a:latin typeface="+mn-lt"/>
          <a:ea typeface="+mn-ea"/>
          <a:cs typeface="+mn-cs"/>
        </a:defRPr>
      </a:lvl1pPr>
      <a:lvl2pPr marL="817245" indent="-314325" algn="l" defTabSz="502920" rtl="0" eaLnBrk="1" latinLnBrk="0" hangingPunct="1">
        <a:spcBef>
          <a:spcPct val="20000"/>
        </a:spcBef>
        <a:buFont typeface="Arial" panose="020B0604020202020204"/>
        <a:buChar char="–"/>
        <a:defRPr sz="3080" kern="1200">
          <a:solidFill>
            <a:schemeClr val="tx1"/>
          </a:solidFill>
          <a:latin typeface="+mn-lt"/>
          <a:ea typeface="+mn-ea"/>
          <a:cs typeface="+mn-cs"/>
        </a:defRPr>
      </a:lvl2pPr>
      <a:lvl3pPr marL="1257300" indent="-251460" algn="l" defTabSz="502920" rtl="0" eaLnBrk="1" latinLnBrk="0" hangingPunct="1">
        <a:spcBef>
          <a:spcPct val="20000"/>
        </a:spcBef>
        <a:buFont typeface="Arial" panose="020B0604020202020204"/>
        <a:buChar char="•"/>
        <a:defRPr sz="2640" kern="1200">
          <a:solidFill>
            <a:schemeClr val="tx1"/>
          </a:solidFill>
          <a:latin typeface="+mn-lt"/>
          <a:ea typeface="+mn-ea"/>
          <a:cs typeface="+mn-cs"/>
        </a:defRPr>
      </a:lvl3pPr>
      <a:lvl4pPr marL="1760220" indent="-251460" algn="l" defTabSz="502920" rtl="0" eaLnBrk="1" latinLnBrk="0" hangingPunct="1">
        <a:spcBef>
          <a:spcPct val="20000"/>
        </a:spcBef>
        <a:buFont typeface="Arial" panose="020B0604020202020204"/>
        <a:buChar char="–"/>
        <a:defRPr sz="2200" kern="1200">
          <a:solidFill>
            <a:schemeClr val="tx1"/>
          </a:solidFill>
          <a:latin typeface="+mn-lt"/>
          <a:ea typeface="+mn-ea"/>
          <a:cs typeface="+mn-cs"/>
        </a:defRPr>
      </a:lvl4pPr>
      <a:lvl5pPr marL="2263140" indent="-251460" algn="l" defTabSz="502920" rtl="0" eaLnBrk="1" latinLnBrk="0" hangingPunct="1">
        <a:spcBef>
          <a:spcPct val="20000"/>
        </a:spcBef>
        <a:buFont typeface="Arial" panose="020B0604020202020204"/>
        <a:buChar char="»"/>
        <a:defRPr sz="2200" kern="1200">
          <a:solidFill>
            <a:schemeClr val="tx1"/>
          </a:solidFill>
          <a:latin typeface="+mn-lt"/>
          <a:ea typeface="+mn-ea"/>
          <a:cs typeface="+mn-cs"/>
        </a:defRPr>
      </a:lvl5pPr>
      <a:lvl6pPr marL="2766060" indent="-251460" algn="l" defTabSz="502920" rtl="0" eaLnBrk="1" latinLnBrk="0" hangingPunct="1">
        <a:spcBef>
          <a:spcPct val="20000"/>
        </a:spcBef>
        <a:buFont typeface="Arial" panose="020B0604020202020204"/>
        <a:buChar char="•"/>
        <a:defRPr sz="2200" kern="1200">
          <a:solidFill>
            <a:schemeClr val="tx1"/>
          </a:solidFill>
          <a:latin typeface="+mn-lt"/>
          <a:ea typeface="+mn-ea"/>
          <a:cs typeface="+mn-cs"/>
        </a:defRPr>
      </a:lvl6pPr>
      <a:lvl7pPr marL="3268980" indent="-251460" algn="l" defTabSz="502920" rtl="0" eaLnBrk="1" latinLnBrk="0" hangingPunct="1">
        <a:spcBef>
          <a:spcPct val="20000"/>
        </a:spcBef>
        <a:buFont typeface="Arial" panose="020B0604020202020204"/>
        <a:buChar char="•"/>
        <a:defRPr sz="2200" kern="1200">
          <a:solidFill>
            <a:schemeClr val="tx1"/>
          </a:solidFill>
          <a:latin typeface="+mn-lt"/>
          <a:ea typeface="+mn-ea"/>
          <a:cs typeface="+mn-cs"/>
        </a:defRPr>
      </a:lvl7pPr>
      <a:lvl8pPr marL="3771900" indent="-251460" algn="l" defTabSz="502920" rtl="0" eaLnBrk="1" latinLnBrk="0" hangingPunct="1">
        <a:spcBef>
          <a:spcPct val="20000"/>
        </a:spcBef>
        <a:buFont typeface="Arial" panose="020B0604020202020204"/>
        <a:buChar char="•"/>
        <a:defRPr sz="2200" kern="1200">
          <a:solidFill>
            <a:schemeClr val="tx1"/>
          </a:solidFill>
          <a:latin typeface="+mn-lt"/>
          <a:ea typeface="+mn-ea"/>
          <a:cs typeface="+mn-cs"/>
        </a:defRPr>
      </a:lvl8pPr>
      <a:lvl9pPr marL="4274820" indent="-251460" algn="l" defTabSz="502920" rtl="0" eaLnBrk="1" latinLnBrk="0" hangingPunct="1">
        <a:spcBef>
          <a:spcPct val="20000"/>
        </a:spcBef>
        <a:buFont typeface="Arial" panose="020B0604020202020204"/>
        <a:buChar char="•"/>
        <a:defRPr sz="2200" kern="1200">
          <a:solidFill>
            <a:schemeClr val="tx1"/>
          </a:solidFill>
          <a:latin typeface="+mn-lt"/>
          <a:ea typeface="+mn-ea"/>
          <a:cs typeface="+mn-cs"/>
        </a:defRPr>
      </a:lvl9pPr>
    </p:bodyStyle>
    <p:otherStyle>
      <a:defPPr>
        <a:defRPr lang="en-US"/>
      </a:defPPr>
      <a:lvl1pPr marL="0" algn="l" defTabSz="502920" rtl="0" eaLnBrk="1" latinLnBrk="0" hangingPunct="1">
        <a:defRPr sz="1980" kern="1200">
          <a:solidFill>
            <a:schemeClr val="tx1"/>
          </a:solidFill>
          <a:latin typeface="+mn-lt"/>
          <a:ea typeface="+mn-ea"/>
          <a:cs typeface="+mn-cs"/>
        </a:defRPr>
      </a:lvl1pPr>
      <a:lvl2pPr marL="502920" algn="l" defTabSz="502920" rtl="0" eaLnBrk="1" latinLnBrk="0" hangingPunct="1">
        <a:defRPr sz="1980" kern="1200">
          <a:solidFill>
            <a:schemeClr val="tx1"/>
          </a:solidFill>
          <a:latin typeface="+mn-lt"/>
          <a:ea typeface="+mn-ea"/>
          <a:cs typeface="+mn-cs"/>
        </a:defRPr>
      </a:lvl2pPr>
      <a:lvl3pPr marL="1005840" algn="l" defTabSz="502920" rtl="0" eaLnBrk="1" latinLnBrk="0" hangingPunct="1">
        <a:defRPr sz="1980" kern="1200">
          <a:solidFill>
            <a:schemeClr val="tx1"/>
          </a:solidFill>
          <a:latin typeface="+mn-lt"/>
          <a:ea typeface="+mn-ea"/>
          <a:cs typeface="+mn-cs"/>
        </a:defRPr>
      </a:lvl3pPr>
      <a:lvl4pPr marL="1508760" algn="l" defTabSz="502920" rtl="0" eaLnBrk="1" latinLnBrk="0" hangingPunct="1">
        <a:defRPr sz="1980" kern="1200">
          <a:solidFill>
            <a:schemeClr val="tx1"/>
          </a:solidFill>
          <a:latin typeface="+mn-lt"/>
          <a:ea typeface="+mn-ea"/>
          <a:cs typeface="+mn-cs"/>
        </a:defRPr>
      </a:lvl4pPr>
      <a:lvl5pPr marL="2011680" algn="l" defTabSz="502920" rtl="0" eaLnBrk="1" latinLnBrk="0" hangingPunct="1">
        <a:defRPr sz="1980" kern="1200">
          <a:solidFill>
            <a:schemeClr val="tx1"/>
          </a:solidFill>
          <a:latin typeface="+mn-lt"/>
          <a:ea typeface="+mn-ea"/>
          <a:cs typeface="+mn-cs"/>
        </a:defRPr>
      </a:lvl5pPr>
      <a:lvl6pPr marL="2514600" algn="l" defTabSz="502920" rtl="0" eaLnBrk="1" latinLnBrk="0" hangingPunct="1">
        <a:defRPr sz="1980" kern="1200">
          <a:solidFill>
            <a:schemeClr val="tx1"/>
          </a:solidFill>
          <a:latin typeface="+mn-lt"/>
          <a:ea typeface="+mn-ea"/>
          <a:cs typeface="+mn-cs"/>
        </a:defRPr>
      </a:lvl6pPr>
      <a:lvl7pPr marL="3017520" algn="l" defTabSz="502920" rtl="0" eaLnBrk="1" latinLnBrk="0" hangingPunct="1">
        <a:defRPr sz="1980" kern="1200">
          <a:solidFill>
            <a:schemeClr val="tx1"/>
          </a:solidFill>
          <a:latin typeface="+mn-lt"/>
          <a:ea typeface="+mn-ea"/>
          <a:cs typeface="+mn-cs"/>
        </a:defRPr>
      </a:lvl7pPr>
      <a:lvl8pPr marL="3520440" algn="l" defTabSz="502920" rtl="0" eaLnBrk="1" latinLnBrk="0" hangingPunct="1">
        <a:defRPr sz="1980" kern="1200">
          <a:solidFill>
            <a:schemeClr val="tx1"/>
          </a:solidFill>
          <a:latin typeface="+mn-lt"/>
          <a:ea typeface="+mn-ea"/>
          <a:cs typeface="+mn-cs"/>
        </a:defRPr>
      </a:lvl8pPr>
      <a:lvl9pPr marL="4023360" algn="l" defTabSz="50292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9.jpeg"/><Relationship Id="rId1" Type="http://schemas.openxmlformats.org/officeDocument/2006/relationships/image" Target="../media/image8.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4.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2530" y="1011557"/>
            <a:ext cx="8058150" cy="1603375"/>
          </a:xfrm>
          <a:prstGeom prst="rect">
            <a:avLst/>
          </a:prstGeom>
        </p:spPr>
        <p:txBody>
          <a:bodyPr vert="horz" wrap="square" lIns="0" tIns="120015" rIns="0" bIns="0" rtlCol="0">
            <a:spAutoFit/>
          </a:bodyPr>
          <a:lstStyle/>
          <a:p>
            <a:pPr marL="457835">
              <a:lnSpc>
                <a:spcPct val="100000"/>
              </a:lnSpc>
              <a:spcBef>
                <a:spcPts val="945"/>
              </a:spcBef>
            </a:pPr>
            <a:r>
              <a:rPr spc="-5">
                <a:solidFill>
                  <a:srgbClr val="696363"/>
                </a:solidFill>
              </a:rPr>
              <a:t>Chapter</a:t>
            </a:r>
            <a:r>
              <a:rPr spc="-65">
                <a:solidFill>
                  <a:srgbClr val="696363"/>
                </a:solidFill>
              </a:rPr>
              <a:t> </a:t>
            </a:r>
            <a:r>
              <a:rPr spc="-5">
                <a:solidFill>
                  <a:srgbClr val="696363"/>
                </a:solidFill>
              </a:rPr>
              <a:t>3</a:t>
            </a:r>
            <a:endParaRPr spc="-5">
              <a:solidFill>
                <a:srgbClr val="696363"/>
              </a:solidFill>
            </a:endParaRPr>
          </a:p>
          <a:p>
            <a:pPr marL="12700">
              <a:lnSpc>
                <a:spcPct val="100000"/>
              </a:lnSpc>
              <a:spcBef>
                <a:spcPts val="1015"/>
              </a:spcBef>
              <a:tabLst>
                <a:tab pos="5199380" algn="l"/>
              </a:tabLst>
            </a:pPr>
            <a:r>
              <a:rPr sz="4800" b="1" spc="-5">
                <a:latin typeface="Times New Roman" panose="02020603050405020304"/>
                <a:cs typeface="Times New Roman" panose="02020603050405020304"/>
              </a:rPr>
              <a:t>Continuous</a:t>
            </a:r>
            <a:r>
              <a:rPr sz="4800" b="1" spc="25">
                <a:latin typeface="Times New Roman" panose="02020603050405020304"/>
                <a:cs typeface="Times New Roman" panose="02020603050405020304"/>
              </a:rPr>
              <a:t> </a:t>
            </a:r>
            <a:r>
              <a:rPr sz="4800" b="1" spc="-5">
                <a:latin typeface="Times New Roman" panose="02020603050405020304"/>
                <a:cs typeface="Times New Roman" panose="02020603050405020304"/>
              </a:rPr>
              <a:t>Syst</a:t>
            </a:r>
            <a:r>
              <a:rPr sz="4800" b="1">
                <a:latin typeface="Times New Roman" panose="02020603050405020304"/>
                <a:cs typeface="Times New Roman" panose="02020603050405020304"/>
              </a:rPr>
              <a:t>em	Simulation</a:t>
            </a:r>
            <a:endParaRPr sz="4800">
              <a:latin typeface="Times New Roman" panose="02020603050405020304"/>
              <a:cs typeface="Times New Roman" panose="02020603050405020304"/>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14921" y="521208"/>
            <a:ext cx="9026525" cy="1901189"/>
            <a:chOff x="514921" y="521208"/>
            <a:chExt cx="9026525" cy="1901189"/>
          </a:xfrm>
        </p:grpSpPr>
        <p:sp>
          <p:nvSpPr>
            <p:cNvPr id="3" name="object 3"/>
            <p:cNvSpPr/>
            <p:nvPr/>
          </p:nvSpPr>
          <p:spPr>
            <a:xfrm flipH="1">
              <a:off x="521588" y="143636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4" name="object 4"/>
            <p:cNvSpPr/>
            <p:nvPr/>
          </p:nvSpPr>
          <p:spPr>
            <a:xfrm flipH="1">
              <a:off x="9534905" y="143636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grpSp>
      <p:sp>
        <p:nvSpPr>
          <p:cNvPr id="5" name="object 5"/>
          <p:cNvSpPr txBox="1">
            <a:spLocks noGrp="1"/>
          </p:cNvSpPr>
          <p:nvPr>
            <p:ph type="title"/>
          </p:nvPr>
        </p:nvSpPr>
        <p:spPr>
          <a:xfrm>
            <a:off x="1450086" y="1132078"/>
            <a:ext cx="3694429" cy="635000"/>
          </a:xfrm>
          <a:prstGeom prst="rect">
            <a:avLst/>
          </a:prstGeom>
        </p:spPr>
        <p:txBody>
          <a:bodyPr vert="horz" wrap="square" lIns="0" tIns="12065" rIns="0" bIns="0" rtlCol="0">
            <a:spAutoFit/>
          </a:bodyPr>
          <a:lstStyle/>
          <a:p>
            <a:pPr marL="12700">
              <a:lnSpc>
                <a:spcPct val="100000"/>
              </a:lnSpc>
              <a:spcBef>
                <a:spcPts val="95"/>
              </a:spcBef>
            </a:pPr>
            <a:r>
              <a:rPr spc="-105"/>
              <a:t>A</a:t>
            </a:r>
            <a:r>
              <a:rPr spc="-100"/>
              <a:t>na</a:t>
            </a:r>
            <a:r>
              <a:rPr spc="-105"/>
              <a:t>l</a:t>
            </a:r>
            <a:r>
              <a:rPr spc="-100"/>
              <a:t>o</a:t>
            </a:r>
            <a:r>
              <a:rPr spc="-5"/>
              <a:t>g</a:t>
            </a:r>
            <a:r>
              <a:rPr spc="-400"/>
              <a:t> </a:t>
            </a:r>
            <a:r>
              <a:rPr spc="-150"/>
              <a:t>C</a:t>
            </a:r>
            <a:r>
              <a:rPr spc="-145"/>
              <a:t>o</a:t>
            </a:r>
            <a:r>
              <a:rPr spc="-155"/>
              <a:t>m</a:t>
            </a:r>
            <a:r>
              <a:rPr spc="-145"/>
              <a:t>p</a:t>
            </a:r>
            <a:r>
              <a:rPr spc="-150"/>
              <a:t>u</a:t>
            </a:r>
            <a:r>
              <a:rPr spc="-155"/>
              <a:t>t</a:t>
            </a:r>
            <a:r>
              <a:rPr spc="-145"/>
              <a:t>e</a:t>
            </a:r>
            <a:r>
              <a:rPr spc="-5"/>
              <a:t>r</a:t>
            </a:r>
            <a:endParaRPr spc="-5"/>
          </a:p>
        </p:txBody>
      </p:sp>
      <p:grpSp>
        <p:nvGrpSpPr>
          <p:cNvPr id="6" name="object 6"/>
          <p:cNvGrpSpPr/>
          <p:nvPr/>
        </p:nvGrpSpPr>
        <p:grpSpPr>
          <a:xfrm>
            <a:off x="515112" y="2415539"/>
            <a:ext cx="9026525" cy="4811395"/>
            <a:chOff x="515112" y="2415539"/>
            <a:chExt cx="9026525" cy="4811395"/>
          </a:xfrm>
        </p:grpSpPr>
        <p:sp>
          <p:nvSpPr>
            <p:cNvPr id="7" name="object 7"/>
            <p:cNvSpPr/>
            <p:nvPr/>
          </p:nvSpPr>
          <p:spPr>
            <a:xfrm flipH="1">
              <a:off x="521589" y="2415539"/>
              <a:ext cx="0" cy="979169"/>
            </a:xfrm>
            <a:custGeom>
              <a:avLst/>
              <a:gdLst/>
              <a:ahLst/>
              <a:cxnLst/>
              <a:rect l="l" t="t" r="r" b="b"/>
              <a:pathLst>
                <a:path h="979169">
                  <a:moveTo>
                    <a:pt x="0" y="0"/>
                  </a:moveTo>
                  <a:lnTo>
                    <a:pt x="0" y="979170"/>
                  </a:lnTo>
                </a:path>
              </a:pathLst>
            </a:custGeom>
            <a:ln w="12952">
              <a:solidFill>
                <a:srgbClr val="000000"/>
              </a:solidFill>
            </a:ln>
          </p:spPr>
          <p:txBody>
            <a:bodyPr wrap="square" lIns="0" tIns="0" rIns="0" bIns="0" rtlCol="0"/>
            <a:lstStyle/>
            <a:p/>
          </p:txBody>
        </p:sp>
        <p:sp>
          <p:nvSpPr>
            <p:cNvPr id="8" name="object 8"/>
            <p:cNvSpPr/>
            <p:nvPr/>
          </p:nvSpPr>
          <p:spPr>
            <a:xfrm flipH="1">
              <a:off x="9534905" y="2415539"/>
              <a:ext cx="0" cy="979169"/>
            </a:xfrm>
            <a:custGeom>
              <a:avLst/>
              <a:gdLst/>
              <a:ahLst/>
              <a:cxnLst/>
              <a:rect l="l" t="t" r="r" b="b"/>
              <a:pathLst>
                <a:path h="979169">
                  <a:moveTo>
                    <a:pt x="0" y="0"/>
                  </a:moveTo>
                  <a:lnTo>
                    <a:pt x="0" y="979170"/>
                  </a:lnTo>
                </a:path>
              </a:pathLst>
            </a:custGeom>
            <a:ln w="12700">
              <a:solidFill>
                <a:srgbClr val="000000"/>
              </a:solidFill>
            </a:ln>
          </p:spPr>
          <p:txBody>
            <a:bodyPr wrap="square" lIns="0" tIns="0" rIns="0" bIns="0" rtlCol="0"/>
            <a:lstStyle/>
            <a:p/>
          </p:txBody>
        </p:sp>
        <p:sp>
          <p:nvSpPr>
            <p:cNvPr id="9" name="object 9"/>
            <p:cNvSpPr/>
            <p:nvPr/>
          </p:nvSpPr>
          <p:spPr>
            <a:xfrm flipH="1">
              <a:off x="521589" y="339470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10" name="object 10"/>
            <p:cNvSpPr/>
            <p:nvPr/>
          </p:nvSpPr>
          <p:spPr>
            <a:xfrm flipH="1">
              <a:off x="9534905" y="339470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11" name="object 11"/>
            <p:cNvSpPr/>
            <p:nvPr/>
          </p:nvSpPr>
          <p:spPr>
            <a:xfrm flipH="1">
              <a:off x="521589" y="4373879"/>
              <a:ext cx="0" cy="979169"/>
            </a:xfrm>
            <a:custGeom>
              <a:avLst/>
              <a:gdLst/>
              <a:ahLst/>
              <a:cxnLst/>
              <a:rect l="l" t="t" r="r" b="b"/>
              <a:pathLst>
                <a:path h="979169">
                  <a:moveTo>
                    <a:pt x="0" y="0"/>
                  </a:moveTo>
                  <a:lnTo>
                    <a:pt x="0" y="979170"/>
                  </a:lnTo>
                </a:path>
              </a:pathLst>
            </a:custGeom>
            <a:ln w="12952">
              <a:solidFill>
                <a:srgbClr val="000000"/>
              </a:solidFill>
            </a:ln>
          </p:spPr>
          <p:txBody>
            <a:bodyPr wrap="square" lIns="0" tIns="0" rIns="0" bIns="0" rtlCol="0"/>
            <a:lstStyle/>
            <a:p/>
          </p:txBody>
        </p:sp>
        <p:sp>
          <p:nvSpPr>
            <p:cNvPr id="12" name="object 12"/>
            <p:cNvSpPr/>
            <p:nvPr/>
          </p:nvSpPr>
          <p:spPr>
            <a:xfrm flipH="1">
              <a:off x="9534905" y="4373879"/>
              <a:ext cx="0" cy="979169"/>
            </a:xfrm>
            <a:custGeom>
              <a:avLst/>
              <a:gdLst/>
              <a:ahLst/>
              <a:cxnLst/>
              <a:rect l="l" t="t" r="r" b="b"/>
              <a:pathLst>
                <a:path h="979169">
                  <a:moveTo>
                    <a:pt x="0" y="0"/>
                  </a:moveTo>
                  <a:lnTo>
                    <a:pt x="0" y="979170"/>
                  </a:lnTo>
                </a:path>
              </a:pathLst>
            </a:custGeom>
            <a:ln w="12700">
              <a:solidFill>
                <a:srgbClr val="000000"/>
              </a:solidFill>
            </a:ln>
          </p:spPr>
          <p:txBody>
            <a:bodyPr wrap="square" lIns="0" tIns="0" rIns="0" bIns="0" rtlCol="0"/>
            <a:lstStyle/>
            <a:p/>
          </p:txBody>
        </p:sp>
        <p:sp>
          <p:nvSpPr>
            <p:cNvPr id="13" name="object 13"/>
            <p:cNvSpPr/>
            <p:nvPr/>
          </p:nvSpPr>
          <p:spPr>
            <a:xfrm flipH="1">
              <a:off x="521589" y="5353050"/>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14" name="object 14"/>
            <p:cNvSpPr/>
            <p:nvPr/>
          </p:nvSpPr>
          <p:spPr>
            <a:xfrm flipH="1">
              <a:off x="9534905" y="5353050"/>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15" name="object 15"/>
            <p:cNvSpPr/>
            <p:nvPr/>
          </p:nvSpPr>
          <p:spPr>
            <a:xfrm>
              <a:off x="515112" y="6332219"/>
              <a:ext cx="9025890" cy="894715"/>
            </a:xfrm>
            <a:custGeom>
              <a:avLst/>
              <a:gdLst/>
              <a:ahLst/>
              <a:cxnLst/>
              <a:rect l="l" t="t" r="r" b="b"/>
              <a:pathLst>
                <a:path w="9025890" h="894715">
                  <a:moveTo>
                    <a:pt x="9025890" y="0"/>
                  </a:moveTo>
                  <a:lnTo>
                    <a:pt x="9013698" y="0"/>
                  </a:lnTo>
                  <a:lnTo>
                    <a:pt x="9013698" y="558545"/>
                  </a:lnTo>
                  <a:lnTo>
                    <a:pt x="9012173" y="592073"/>
                  </a:lnTo>
                  <a:lnTo>
                    <a:pt x="9003665" y="638403"/>
                  </a:lnTo>
                  <a:lnTo>
                    <a:pt x="8989060" y="682180"/>
                  </a:lnTo>
                  <a:lnTo>
                    <a:pt x="8968613" y="722896"/>
                  </a:lnTo>
                  <a:lnTo>
                    <a:pt x="8942959" y="760082"/>
                  </a:lnTo>
                  <a:lnTo>
                    <a:pt x="8912479" y="793241"/>
                  </a:lnTo>
                  <a:lnTo>
                    <a:pt x="8877935" y="821880"/>
                  </a:lnTo>
                  <a:lnTo>
                    <a:pt x="8839454" y="845527"/>
                  </a:lnTo>
                  <a:lnTo>
                    <a:pt x="8797798" y="863701"/>
                  </a:lnTo>
                  <a:lnTo>
                    <a:pt x="8753348" y="875893"/>
                  </a:lnTo>
                  <a:lnTo>
                    <a:pt x="8706612" y="881633"/>
                  </a:lnTo>
                  <a:lnTo>
                    <a:pt x="336041" y="882395"/>
                  </a:lnTo>
                  <a:lnTo>
                    <a:pt x="289039" y="878839"/>
                  </a:lnTo>
                  <a:lnTo>
                    <a:pt x="243954" y="868768"/>
                  </a:lnTo>
                  <a:lnTo>
                    <a:pt x="201320" y="852627"/>
                  </a:lnTo>
                  <a:lnTo>
                    <a:pt x="161670" y="830884"/>
                  </a:lnTo>
                  <a:lnTo>
                    <a:pt x="125564" y="803986"/>
                  </a:lnTo>
                  <a:lnTo>
                    <a:pt x="93522" y="772388"/>
                  </a:lnTo>
                  <a:lnTo>
                    <a:pt x="66078" y="736536"/>
                  </a:lnTo>
                  <a:lnTo>
                    <a:pt x="43776" y="696899"/>
                  </a:lnTo>
                  <a:lnTo>
                    <a:pt x="27165" y="653935"/>
                  </a:lnTo>
                  <a:lnTo>
                    <a:pt x="16764" y="608075"/>
                  </a:lnTo>
                  <a:lnTo>
                    <a:pt x="12953" y="0"/>
                  </a:lnTo>
                  <a:lnTo>
                    <a:pt x="0" y="0"/>
                  </a:lnTo>
                  <a:lnTo>
                    <a:pt x="0" y="558545"/>
                  </a:lnTo>
                  <a:lnTo>
                    <a:pt x="3809" y="609599"/>
                  </a:lnTo>
                  <a:lnTo>
                    <a:pt x="21793" y="677875"/>
                  </a:lnTo>
                  <a:lnTo>
                    <a:pt x="44195" y="725284"/>
                  </a:lnTo>
                  <a:lnTo>
                    <a:pt x="73837" y="768565"/>
                  </a:lnTo>
                  <a:lnTo>
                    <a:pt x="110489" y="807719"/>
                  </a:lnTo>
                  <a:lnTo>
                    <a:pt x="180987" y="857059"/>
                  </a:lnTo>
                  <a:lnTo>
                    <a:pt x="230378" y="877950"/>
                  </a:lnTo>
                  <a:lnTo>
                    <a:pt x="282498" y="890587"/>
                  </a:lnTo>
                  <a:lnTo>
                    <a:pt x="336041" y="894587"/>
                  </a:lnTo>
                  <a:lnTo>
                    <a:pt x="8707373" y="894587"/>
                  </a:lnTo>
                  <a:lnTo>
                    <a:pt x="8772525" y="884580"/>
                  </a:lnTo>
                  <a:lnTo>
                    <a:pt x="8818117" y="869556"/>
                  </a:lnTo>
                  <a:lnTo>
                    <a:pt x="8860536" y="848525"/>
                  </a:lnTo>
                  <a:lnTo>
                    <a:pt x="8899144" y="821982"/>
                  </a:lnTo>
                  <a:lnTo>
                    <a:pt x="8933688" y="790460"/>
                  </a:lnTo>
                  <a:lnTo>
                    <a:pt x="8963406" y="754468"/>
                  </a:lnTo>
                  <a:lnTo>
                    <a:pt x="8988044" y="714514"/>
                  </a:lnTo>
                  <a:lnTo>
                    <a:pt x="9006967" y="671118"/>
                  </a:lnTo>
                  <a:lnTo>
                    <a:pt x="9019794" y="624801"/>
                  </a:lnTo>
                  <a:lnTo>
                    <a:pt x="9025890" y="576071"/>
                  </a:lnTo>
                  <a:lnTo>
                    <a:pt x="9025890" y="0"/>
                  </a:lnTo>
                  <a:close/>
                </a:path>
              </a:pathLst>
            </a:custGeom>
            <a:solidFill>
              <a:srgbClr val="000000"/>
            </a:solidFill>
          </p:spPr>
          <p:txBody>
            <a:bodyPr wrap="square" lIns="0" tIns="0" rIns="0" bIns="0" rtlCol="0"/>
            <a:lstStyle/>
            <a:p/>
          </p:txBody>
        </p:sp>
      </p:grpSp>
      <p:sp>
        <p:nvSpPr>
          <p:cNvPr id="16" name="object 16"/>
          <p:cNvSpPr txBox="1">
            <a:spLocks noGrp="1"/>
          </p:cNvSpPr>
          <p:nvPr>
            <p:ph type="body" idx="1"/>
          </p:nvPr>
        </p:nvSpPr>
        <p:spPr>
          <a:prstGeom prst="rect">
            <a:avLst/>
          </a:prstGeom>
        </p:spPr>
        <p:txBody>
          <a:bodyPr vert="horz" wrap="square" lIns="0" tIns="13335" rIns="0" bIns="0" rtlCol="0">
            <a:spAutoFit/>
          </a:bodyPr>
          <a:lstStyle/>
          <a:p>
            <a:pPr marL="539115" marR="5080" indent="-274320">
              <a:lnSpc>
                <a:spcPct val="100000"/>
              </a:lnSpc>
              <a:spcBef>
                <a:spcPts val="105"/>
              </a:spcBef>
              <a:buClr>
                <a:srgbClr val="D24717"/>
              </a:buClr>
              <a:buSzPct val="85000"/>
              <a:buFont typeface="Arial MT"/>
              <a:buChar char="•"/>
              <a:tabLst>
                <a:tab pos="539115" algn="l"/>
                <a:tab pos="539750" algn="l"/>
              </a:tabLst>
            </a:pPr>
            <a:r>
              <a:rPr spc="-85"/>
              <a:t>The </a:t>
            </a:r>
            <a:r>
              <a:rPr spc="-95"/>
              <a:t>most </a:t>
            </a:r>
            <a:r>
              <a:rPr spc="-125"/>
              <a:t>widely </a:t>
            </a:r>
            <a:r>
              <a:rPr spc="-100"/>
              <a:t>used </a:t>
            </a:r>
            <a:r>
              <a:rPr spc="-75"/>
              <a:t>form </a:t>
            </a:r>
            <a:r>
              <a:rPr spc="-80"/>
              <a:t>of </a:t>
            </a:r>
            <a:r>
              <a:rPr spc="-145"/>
              <a:t>analog </a:t>
            </a:r>
            <a:r>
              <a:rPr spc="-75"/>
              <a:t>computer </a:t>
            </a:r>
            <a:r>
              <a:rPr spc="-90"/>
              <a:t>is </a:t>
            </a:r>
            <a:r>
              <a:rPr spc="-55"/>
              <a:t>the </a:t>
            </a:r>
            <a:r>
              <a:rPr spc="-50"/>
              <a:t> </a:t>
            </a:r>
            <a:r>
              <a:rPr b="1" i="1" spc="-90">
                <a:latin typeface="Times New Roman" panose="02020603050405020304"/>
                <a:cs typeface="Times New Roman" panose="02020603050405020304"/>
              </a:rPr>
              <a:t>electronic </a:t>
            </a:r>
            <a:r>
              <a:rPr b="1" i="1" spc="-140">
                <a:latin typeface="Times New Roman" panose="02020603050405020304"/>
                <a:cs typeface="Times New Roman" panose="02020603050405020304"/>
              </a:rPr>
              <a:t>analog </a:t>
            </a:r>
            <a:r>
              <a:rPr b="1" i="1" spc="-105">
                <a:latin typeface="Times New Roman" panose="02020603050405020304"/>
                <a:cs typeface="Times New Roman" panose="02020603050405020304"/>
              </a:rPr>
              <a:t>computer, </a:t>
            </a:r>
            <a:r>
              <a:rPr spc="-130"/>
              <a:t>based </a:t>
            </a:r>
            <a:r>
              <a:rPr spc="-60"/>
              <a:t>on </a:t>
            </a:r>
            <a:r>
              <a:rPr spc="-55"/>
              <a:t>the </a:t>
            </a:r>
            <a:r>
              <a:rPr spc="-95"/>
              <a:t>use </a:t>
            </a:r>
            <a:r>
              <a:rPr spc="-80"/>
              <a:t>of </a:t>
            </a:r>
            <a:r>
              <a:rPr spc="-125"/>
              <a:t>high </a:t>
            </a:r>
            <a:r>
              <a:rPr spc="-130"/>
              <a:t>gain </a:t>
            </a:r>
            <a:r>
              <a:rPr spc="-125"/>
              <a:t> </a:t>
            </a:r>
            <a:r>
              <a:rPr spc="-65"/>
              <a:t>dc</a:t>
            </a:r>
            <a:r>
              <a:rPr spc="225"/>
              <a:t> </a:t>
            </a:r>
            <a:r>
              <a:rPr spc="-70"/>
              <a:t>(direct</a:t>
            </a:r>
            <a:r>
              <a:rPr spc="-180"/>
              <a:t> </a:t>
            </a:r>
            <a:r>
              <a:rPr spc="-55"/>
              <a:t>current)</a:t>
            </a:r>
            <a:r>
              <a:rPr spc="-85"/>
              <a:t> </a:t>
            </a:r>
            <a:r>
              <a:rPr spc="-105"/>
              <a:t>amplifiers,</a:t>
            </a:r>
            <a:r>
              <a:rPr spc="-229"/>
              <a:t> </a:t>
            </a:r>
            <a:r>
              <a:rPr spc="-120"/>
              <a:t>called</a:t>
            </a:r>
            <a:r>
              <a:rPr spc="-250"/>
              <a:t> </a:t>
            </a:r>
            <a:r>
              <a:rPr spc="-100"/>
              <a:t>operational</a:t>
            </a:r>
            <a:r>
              <a:rPr spc="-145"/>
              <a:t> </a:t>
            </a:r>
            <a:r>
              <a:rPr spc="-110"/>
              <a:t>amplifiers.</a:t>
            </a:r>
            <a:endParaRPr spc="-110"/>
          </a:p>
          <a:p>
            <a:pPr marL="539115" marR="840740" indent="-274320">
              <a:lnSpc>
                <a:spcPct val="100000"/>
              </a:lnSpc>
              <a:spcBef>
                <a:spcPts val="600"/>
              </a:spcBef>
              <a:buClr>
                <a:srgbClr val="D24717"/>
              </a:buClr>
              <a:buSzPct val="85000"/>
              <a:buFont typeface="Arial MT"/>
              <a:buChar char="•"/>
              <a:tabLst>
                <a:tab pos="539115" algn="l"/>
                <a:tab pos="539750" algn="l"/>
              </a:tabLst>
            </a:pPr>
            <a:r>
              <a:rPr spc="-530"/>
              <a:t>V</a:t>
            </a:r>
            <a:r>
              <a:rPr spc="-190"/>
              <a:t>o</a:t>
            </a:r>
            <a:r>
              <a:rPr spc="-200"/>
              <a:t>lta</a:t>
            </a:r>
            <a:r>
              <a:rPr spc="-190"/>
              <a:t>g</a:t>
            </a:r>
            <a:r>
              <a:rPr spc="-200"/>
              <a:t>e</a:t>
            </a:r>
            <a:r>
              <a:t>s</a:t>
            </a:r>
            <a:r>
              <a:rPr spc="-440"/>
              <a:t> </a:t>
            </a:r>
            <a:r>
              <a:rPr spc="-125"/>
              <a:t>i</a:t>
            </a:r>
            <a:r>
              <a:t>n</a:t>
            </a:r>
            <a:r>
              <a:rPr spc="-240"/>
              <a:t> </a:t>
            </a:r>
            <a:r>
              <a:rPr spc="-90"/>
              <a:t>t</a:t>
            </a:r>
            <a:r>
              <a:rPr spc="-80"/>
              <a:t>h</a:t>
            </a:r>
            <a:r>
              <a:t>e</a:t>
            </a:r>
            <a:r>
              <a:rPr spc="-165"/>
              <a:t> </a:t>
            </a:r>
            <a:r>
              <a:rPr spc="-90"/>
              <a:t>c</a:t>
            </a:r>
            <a:r>
              <a:rPr spc="-80"/>
              <a:t>o</a:t>
            </a:r>
            <a:r>
              <a:rPr spc="-95"/>
              <a:t>m</a:t>
            </a:r>
            <a:r>
              <a:rPr spc="-80"/>
              <a:t>pu</a:t>
            </a:r>
            <a:r>
              <a:rPr spc="-90"/>
              <a:t>te</a:t>
            </a:r>
            <a:r>
              <a:t>r</a:t>
            </a:r>
            <a:r>
              <a:rPr spc="-200"/>
              <a:t> </a:t>
            </a:r>
            <a:r>
              <a:rPr spc="-114"/>
              <a:t>ar</a:t>
            </a:r>
            <a:r>
              <a:t>e</a:t>
            </a:r>
            <a:r>
              <a:rPr spc="-215"/>
              <a:t> </a:t>
            </a:r>
            <a:r>
              <a:rPr spc="-114"/>
              <a:t>e</a:t>
            </a:r>
            <a:r>
              <a:rPr spc="-105"/>
              <a:t>qu</a:t>
            </a:r>
            <a:r>
              <a:rPr spc="-114"/>
              <a:t>ate</a:t>
            </a:r>
            <a:r>
              <a:t>d</a:t>
            </a:r>
            <a:r>
              <a:rPr spc="-265"/>
              <a:t> </a:t>
            </a:r>
            <a:r>
              <a:rPr spc="-45"/>
              <a:t>t</a:t>
            </a:r>
            <a:r>
              <a:t>o</a:t>
            </a:r>
            <a:r>
              <a:rPr spc="-80"/>
              <a:t> </a:t>
            </a:r>
            <a:r>
              <a:rPr spc="-165"/>
              <a:t>mat</a:t>
            </a:r>
            <a:r>
              <a:rPr spc="-155"/>
              <a:t>h</a:t>
            </a:r>
            <a:r>
              <a:rPr spc="-165"/>
              <a:t>e</a:t>
            </a:r>
            <a:r>
              <a:rPr spc="-155"/>
              <a:t>m</a:t>
            </a:r>
            <a:r>
              <a:rPr spc="-165"/>
              <a:t>a</a:t>
            </a:r>
            <a:r>
              <a:rPr spc="-150"/>
              <a:t>ti</a:t>
            </a:r>
            <a:r>
              <a:rPr spc="-165"/>
              <a:t>c</a:t>
            </a:r>
            <a:r>
              <a:rPr spc="-150"/>
              <a:t>a</a:t>
            </a:r>
            <a:r>
              <a:t>l  </a:t>
            </a:r>
            <a:r>
              <a:rPr spc="-114"/>
              <a:t>v</a:t>
            </a:r>
            <a:r>
              <a:rPr spc="-125"/>
              <a:t>ariable</a:t>
            </a:r>
            <a:r>
              <a:rPr spc="-140"/>
              <a:t>s</a:t>
            </a:r>
            <a:r>
              <a:t>,</a:t>
            </a:r>
            <a:r>
              <a:rPr spc="-290"/>
              <a:t> </a:t>
            </a:r>
            <a:r>
              <a:rPr spc="-165"/>
              <a:t>a</a:t>
            </a:r>
            <a:r>
              <a:rPr spc="-155"/>
              <a:t>n</a:t>
            </a:r>
            <a:r>
              <a:t>d</a:t>
            </a:r>
            <a:r>
              <a:rPr spc="-295"/>
              <a:t> </a:t>
            </a:r>
            <a:r>
              <a:rPr spc="-90"/>
              <a:t>t</a:t>
            </a:r>
            <a:r>
              <a:rPr spc="-80"/>
              <a:t>h</a:t>
            </a:r>
            <a:r>
              <a:t>e</a:t>
            </a:r>
            <a:r>
              <a:rPr spc="-165"/>
              <a:t> </a:t>
            </a:r>
            <a:r>
              <a:rPr spc="-105"/>
              <a:t>op</a:t>
            </a:r>
            <a:r>
              <a:rPr spc="-114"/>
              <a:t>erati</a:t>
            </a:r>
            <a:r>
              <a:rPr spc="-105"/>
              <a:t>on</a:t>
            </a:r>
            <a:r>
              <a:rPr spc="-114"/>
              <a:t>a</a:t>
            </a:r>
            <a:r>
              <a:t>l</a:t>
            </a:r>
            <a:r>
              <a:rPr spc="-270"/>
              <a:t> </a:t>
            </a:r>
            <a:r>
              <a:rPr spc="-140"/>
              <a:t>a</a:t>
            </a:r>
            <a:r>
              <a:rPr spc="-145"/>
              <a:t>m</a:t>
            </a:r>
            <a:r>
              <a:rPr spc="-125"/>
              <a:t>p</a:t>
            </a:r>
            <a:r>
              <a:rPr spc="-140"/>
              <a:t>lifier</a:t>
            </a:r>
            <a:r>
              <a:t>s</a:t>
            </a:r>
            <a:r>
              <a:rPr spc="-240"/>
              <a:t> </a:t>
            </a:r>
            <a:r>
              <a:rPr spc="-165"/>
              <a:t>ca</a:t>
            </a:r>
            <a:r>
              <a:t>n</a:t>
            </a:r>
            <a:r>
              <a:rPr spc="-330"/>
              <a:t> </a:t>
            </a:r>
            <a:r>
              <a:rPr spc="-165"/>
              <a:t>a</a:t>
            </a:r>
            <a:r>
              <a:rPr spc="-155"/>
              <a:t>d</a:t>
            </a:r>
            <a:r>
              <a:t>d</a:t>
            </a:r>
            <a:r>
              <a:rPr spc="-300"/>
              <a:t> </a:t>
            </a:r>
            <a:r>
              <a:rPr spc="-165"/>
              <a:t>a</a:t>
            </a:r>
            <a:r>
              <a:rPr spc="-155"/>
              <a:t>n</a:t>
            </a:r>
            <a:r>
              <a:t>d  </a:t>
            </a:r>
            <a:r>
              <a:rPr spc="-90"/>
              <a:t>i</a:t>
            </a:r>
            <a:r>
              <a:rPr spc="-80"/>
              <a:t>n</a:t>
            </a:r>
            <a:r>
              <a:rPr spc="-90"/>
              <a:t>te</a:t>
            </a:r>
            <a:r>
              <a:rPr spc="-80"/>
              <a:t>g</a:t>
            </a:r>
            <a:r>
              <a:rPr spc="-90"/>
              <a:t>rat</a:t>
            </a:r>
            <a:r>
              <a:t>e</a:t>
            </a:r>
            <a:r>
              <a:rPr spc="-195"/>
              <a:t> </a:t>
            </a:r>
            <a:r>
              <a:rPr spc="-90"/>
              <a:t>t</a:t>
            </a:r>
            <a:r>
              <a:rPr spc="-80"/>
              <a:t>h</a:t>
            </a:r>
            <a:r>
              <a:t>e</a:t>
            </a:r>
            <a:r>
              <a:rPr spc="-125"/>
              <a:t> vo</a:t>
            </a:r>
            <a:r>
              <a:rPr spc="-140"/>
              <a:t>lta</a:t>
            </a:r>
            <a:r>
              <a:rPr spc="-125"/>
              <a:t>g</a:t>
            </a:r>
            <a:r>
              <a:rPr spc="-140"/>
              <a:t>es</a:t>
            </a:r>
            <a:r>
              <a:t>.</a:t>
            </a:r>
          </a:p>
          <a:p>
            <a:pPr marL="539115" marR="283845" indent="-274320">
              <a:lnSpc>
                <a:spcPct val="100000"/>
              </a:lnSpc>
              <a:spcBef>
                <a:spcPts val="600"/>
              </a:spcBef>
              <a:buClr>
                <a:srgbClr val="D24717"/>
              </a:buClr>
              <a:buSzPct val="85000"/>
              <a:buFont typeface="Arial MT"/>
              <a:buChar char="•"/>
              <a:tabLst>
                <a:tab pos="539115" algn="l"/>
                <a:tab pos="539750" algn="l"/>
              </a:tabLst>
            </a:pPr>
            <a:r>
              <a:rPr spc="-100"/>
              <a:t>With</a:t>
            </a:r>
            <a:r>
              <a:rPr spc="-204"/>
              <a:t> </a:t>
            </a:r>
            <a:r>
              <a:rPr spc="-90"/>
              <a:t>appropriate</a:t>
            </a:r>
            <a:r>
              <a:rPr spc="-210"/>
              <a:t> </a:t>
            </a:r>
            <a:r>
              <a:rPr spc="-80"/>
              <a:t>circuits,</a:t>
            </a:r>
            <a:r>
              <a:rPr spc="-125"/>
              <a:t> </a:t>
            </a:r>
            <a:r>
              <a:rPr spc="-90"/>
              <a:t>an</a:t>
            </a:r>
            <a:r>
              <a:rPr spc="-335"/>
              <a:t> </a:t>
            </a:r>
            <a:r>
              <a:rPr spc="-110"/>
              <a:t>amplifier</a:t>
            </a:r>
            <a:r>
              <a:rPr spc="-275"/>
              <a:t> </a:t>
            </a:r>
            <a:r>
              <a:rPr spc="-110"/>
              <a:t>can</a:t>
            </a:r>
            <a:r>
              <a:rPr spc="-325"/>
              <a:t> </a:t>
            </a:r>
            <a:r>
              <a:rPr spc="-60"/>
              <a:t>be</a:t>
            </a:r>
            <a:r>
              <a:rPr spc="-260"/>
              <a:t> </a:t>
            </a:r>
            <a:r>
              <a:rPr spc="-125"/>
              <a:t>made</a:t>
            </a:r>
            <a:r>
              <a:rPr spc="-295"/>
              <a:t> </a:t>
            </a:r>
            <a:r>
              <a:rPr spc="-20"/>
              <a:t>to</a:t>
            </a:r>
            <a:r>
              <a:rPr spc="-80"/>
              <a:t> </a:t>
            </a:r>
            <a:r>
              <a:rPr spc="-225"/>
              <a:t>add </a:t>
            </a:r>
            <a:r>
              <a:rPr spc="-635"/>
              <a:t> </a:t>
            </a:r>
            <a:r>
              <a:rPr spc="-130"/>
              <a:t>several</a:t>
            </a:r>
            <a:r>
              <a:rPr spc="-315"/>
              <a:t> </a:t>
            </a:r>
            <a:r>
              <a:rPr spc="-80"/>
              <a:t>input</a:t>
            </a:r>
            <a:r>
              <a:rPr spc="-170"/>
              <a:t> </a:t>
            </a:r>
            <a:r>
              <a:rPr spc="-110"/>
              <a:t>voltages,</a:t>
            </a:r>
            <a:r>
              <a:rPr spc="-295"/>
              <a:t> </a:t>
            </a:r>
            <a:r>
              <a:rPr spc="-114"/>
              <a:t>each</a:t>
            </a:r>
            <a:r>
              <a:rPr spc="-290"/>
              <a:t> </a:t>
            </a:r>
            <a:r>
              <a:rPr spc="-90"/>
              <a:t>representing</a:t>
            </a:r>
            <a:r>
              <a:rPr spc="-195"/>
              <a:t> </a:t>
            </a:r>
            <a:r>
              <a:t>a</a:t>
            </a:r>
            <a:r>
              <a:rPr spc="-430"/>
              <a:t> </a:t>
            </a:r>
            <a:r>
              <a:rPr spc="-130"/>
              <a:t>variable</a:t>
            </a:r>
            <a:r>
              <a:rPr spc="-265"/>
              <a:t> </a:t>
            </a:r>
            <a:r>
              <a:rPr spc="-80"/>
              <a:t>of</a:t>
            </a:r>
            <a:r>
              <a:rPr spc="-325"/>
              <a:t> </a:t>
            </a:r>
            <a:r>
              <a:rPr spc="-55"/>
              <a:t>the </a:t>
            </a:r>
            <a:r>
              <a:rPr spc="-50"/>
              <a:t> </a:t>
            </a:r>
            <a:r>
              <a:rPr spc="-95"/>
              <a:t>m</a:t>
            </a:r>
            <a:r>
              <a:rPr spc="-80"/>
              <a:t>od</a:t>
            </a:r>
            <a:r>
              <a:rPr spc="-90"/>
              <a:t>el</a:t>
            </a:r>
            <a:r>
              <a:t>,</a:t>
            </a:r>
            <a:r>
              <a:rPr spc="-195"/>
              <a:t> </a:t>
            </a:r>
            <a:r>
              <a:rPr spc="-40"/>
              <a:t>t</a:t>
            </a:r>
            <a:r>
              <a:t>o</a:t>
            </a:r>
            <a:r>
              <a:rPr spc="-85"/>
              <a:t> </a:t>
            </a:r>
            <a:r>
              <a:rPr spc="-105"/>
              <a:t>p</a:t>
            </a:r>
            <a:r>
              <a:rPr spc="-114"/>
              <a:t>r</a:t>
            </a:r>
            <a:r>
              <a:rPr spc="-105"/>
              <a:t>odu</a:t>
            </a:r>
            <a:r>
              <a:rPr spc="-114"/>
              <a:t>c</a:t>
            </a:r>
            <a:r>
              <a:t>e</a:t>
            </a:r>
            <a:r>
              <a:rPr spc="-235"/>
              <a:t> </a:t>
            </a:r>
            <a:r>
              <a:t>a</a:t>
            </a:r>
            <a:r>
              <a:rPr spc="-430"/>
              <a:t> </a:t>
            </a:r>
            <a:r>
              <a:rPr spc="-140"/>
              <a:t>vo</a:t>
            </a:r>
            <a:r>
              <a:rPr spc="-150"/>
              <a:t>lta</a:t>
            </a:r>
            <a:r>
              <a:rPr spc="-140"/>
              <a:t>g</a:t>
            </a:r>
            <a:r>
              <a:t>e</a:t>
            </a:r>
            <a:r>
              <a:rPr spc="-270"/>
              <a:t> </a:t>
            </a:r>
            <a:r>
              <a:rPr spc="-100"/>
              <a:t>re</a:t>
            </a:r>
            <a:r>
              <a:rPr spc="-95"/>
              <a:t>p</a:t>
            </a:r>
            <a:r>
              <a:rPr spc="-100"/>
              <a:t>re</a:t>
            </a:r>
            <a:r>
              <a:rPr spc="-105"/>
              <a:t>s</a:t>
            </a:r>
            <a:r>
              <a:rPr spc="-100"/>
              <a:t>e</a:t>
            </a:r>
            <a:r>
              <a:rPr spc="-95"/>
              <a:t>n</a:t>
            </a:r>
            <a:r>
              <a:rPr spc="-100"/>
              <a:t>ti</a:t>
            </a:r>
            <a:r>
              <a:rPr spc="-95"/>
              <a:t>n</a:t>
            </a:r>
            <a:r>
              <a:t>g</a:t>
            </a:r>
            <a:r>
              <a:rPr spc="-200"/>
              <a:t> </a:t>
            </a:r>
            <a:r>
              <a:rPr spc="-90"/>
              <a:t>t</a:t>
            </a:r>
            <a:r>
              <a:rPr spc="-80"/>
              <a:t>h</a:t>
            </a:r>
            <a:r>
              <a:t>e</a:t>
            </a:r>
            <a:r>
              <a:rPr spc="-185"/>
              <a:t> </a:t>
            </a:r>
            <a:r>
              <a:rPr spc="-165"/>
              <a:t>s</a:t>
            </a:r>
            <a:r>
              <a:rPr spc="-155"/>
              <a:t>u</a:t>
            </a:r>
            <a:r>
              <a:t>m</a:t>
            </a:r>
            <a:r>
              <a:rPr spc="-315"/>
              <a:t> </a:t>
            </a:r>
            <a:r>
              <a:rPr spc="-155"/>
              <a:t>o</a:t>
            </a:r>
            <a:r>
              <a:t>f</a:t>
            </a:r>
            <a:r>
              <a:rPr spc="-315"/>
              <a:t> </a:t>
            </a:r>
            <a:r>
              <a:rPr spc="-90"/>
              <a:t>t</a:t>
            </a:r>
            <a:r>
              <a:rPr spc="-80"/>
              <a:t>h</a:t>
            </a:r>
            <a:r>
              <a:t>e  </a:t>
            </a:r>
            <a:r>
              <a:rPr spc="-90"/>
              <a:t>i</a:t>
            </a:r>
            <a:r>
              <a:rPr spc="-80"/>
              <a:t>npu</a:t>
            </a:r>
            <a:r>
              <a:t>t</a:t>
            </a:r>
            <a:r>
              <a:rPr spc="-185"/>
              <a:t> </a:t>
            </a:r>
            <a:r>
              <a:rPr spc="-125"/>
              <a:t>v</a:t>
            </a:r>
            <a:r>
              <a:rPr spc="-140"/>
              <a:t>aria</a:t>
            </a:r>
            <a:r>
              <a:rPr spc="-125"/>
              <a:t>b</a:t>
            </a:r>
            <a:r>
              <a:rPr spc="-140"/>
              <a:t>le</a:t>
            </a:r>
            <a:r>
              <a:rPr spc="-145"/>
              <a:t>s</a:t>
            </a:r>
            <a:r>
              <a:t>.</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2530" y="1867026"/>
            <a:ext cx="7949565" cy="4782185"/>
          </a:xfrm>
          <a:prstGeom prst="rect">
            <a:avLst/>
          </a:prstGeom>
        </p:spPr>
        <p:txBody>
          <a:bodyPr vert="horz" wrap="square" lIns="0" tIns="13335" rIns="0" bIns="0" rtlCol="0">
            <a:spAutoFit/>
          </a:bodyPr>
          <a:lstStyle/>
          <a:p>
            <a:pPr marL="12700" marR="5080">
              <a:lnSpc>
                <a:spcPct val="100000"/>
              </a:lnSpc>
              <a:spcBef>
                <a:spcPts val="105"/>
              </a:spcBef>
            </a:pPr>
            <a:r>
              <a:rPr sz="2600" spc="5">
                <a:latin typeface="Times New Roman" panose="02020603050405020304"/>
                <a:cs typeface="Times New Roman" panose="02020603050405020304"/>
              </a:rPr>
              <a:t>The </a:t>
            </a:r>
            <a:r>
              <a:rPr sz="2600">
                <a:latin typeface="Times New Roman" panose="02020603050405020304"/>
                <a:cs typeface="Times New Roman" panose="02020603050405020304"/>
              </a:rPr>
              <a:t>core </a:t>
            </a:r>
            <a:r>
              <a:rPr sz="2600" spc="-5">
                <a:latin typeface="Times New Roman" panose="02020603050405020304"/>
                <a:cs typeface="Times New Roman" panose="02020603050405020304"/>
              </a:rPr>
              <a:t>mathematical </a:t>
            </a:r>
            <a:r>
              <a:rPr sz="2600">
                <a:latin typeface="Times New Roman" panose="02020603050405020304"/>
                <a:cs typeface="Times New Roman" panose="02020603050405020304"/>
              </a:rPr>
              <a:t>operations used in an </a:t>
            </a:r>
            <a:r>
              <a:rPr sz="2600" spc="-5">
                <a:latin typeface="Times New Roman" panose="02020603050405020304"/>
                <a:cs typeface="Times New Roman" panose="02020603050405020304"/>
              </a:rPr>
              <a:t>electric </a:t>
            </a:r>
            <a:r>
              <a:rPr sz="2600">
                <a:latin typeface="Times New Roman" panose="02020603050405020304"/>
                <a:cs typeface="Times New Roman" panose="02020603050405020304"/>
              </a:rPr>
              <a:t>analog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computer</a:t>
            </a:r>
            <a:r>
              <a:rPr sz="2600" spc="-45">
                <a:latin typeface="Times New Roman" panose="02020603050405020304"/>
                <a:cs typeface="Times New Roman" panose="02020603050405020304"/>
              </a:rPr>
              <a:t> </a:t>
            </a:r>
            <a:r>
              <a:rPr sz="2600" spc="-5">
                <a:latin typeface="Times New Roman" panose="02020603050405020304"/>
                <a:cs typeface="Times New Roman" panose="02020603050405020304"/>
              </a:rPr>
              <a:t>are:</a:t>
            </a:r>
            <a:endParaRPr sz="2600">
              <a:latin typeface="Times New Roman" panose="02020603050405020304"/>
              <a:cs typeface="Times New Roman" panose="02020603050405020304"/>
            </a:endParaRPr>
          </a:p>
          <a:p>
            <a:pPr marL="128905" indent="-116840">
              <a:lnSpc>
                <a:spcPct val="100000"/>
              </a:lnSpc>
              <a:buSzPct val="96000"/>
              <a:buFont typeface="Arial MT"/>
              <a:buChar char="•"/>
              <a:tabLst>
                <a:tab pos="128905" algn="l"/>
              </a:tabLst>
            </a:pPr>
            <a:r>
              <a:rPr sz="2600">
                <a:latin typeface="Times New Roman" panose="02020603050405020304"/>
                <a:cs typeface="Times New Roman" panose="02020603050405020304"/>
              </a:rPr>
              <a:t>Addition</a:t>
            </a:r>
            <a:endParaRPr sz="2600">
              <a:latin typeface="Times New Roman" panose="02020603050405020304"/>
              <a:cs typeface="Times New Roman" panose="02020603050405020304"/>
            </a:endParaRPr>
          </a:p>
          <a:p>
            <a:pPr marL="128905" indent="-116840">
              <a:lnSpc>
                <a:spcPct val="100000"/>
              </a:lnSpc>
              <a:buSzPct val="96000"/>
              <a:buFont typeface="Arial MT"/>
              <a:buChar char="•"/>
              <a:tabLst>
                <a:tab pos="128905" algn="l"/>
              </a:tabLst>
            </a:pPr>
            <a:r>
              <a:rPr sz="2600">
                <a:latin typeface="Times New Roman" panose="02020603050405020304"/>
                <a:cs typeface="Times New Roman" panose="02020603050405020304"/>
              </a:rPr>
              <a:t>Integration</a:t>
            </a:r>
            <a:r>
              <a:rPr sz="2600" spc="-45">
                <a:latin typeface="Times New Roman" panose="02020603050405020304"/>
                <a:cs typeface="Times New Roman" panose="02020603050405020304"/>
              </a:rPr>
              <a:t> </a:t>
            </a:r>
            <a:r>
              <a:rPr sz="2600">
                <a:latin typeface="Times New Roman" panose="02020603050405020304"/>
                <a:cs typeface="Times New Roman" panose="02020603050405020304"/>
              </a:rPr>
              <a:t>with</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respect</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to</a:t>
            </a:r>
            <a:r>
              <a:rPr sz="2600" spc="-10">
                <a:latin typeface="Times New Roman" panose="02020603050405020304"/>
                <a:cs typeface="Times New Roman" panose="02020603050405020304"/>
              </a:rPr>
              <a:t> </a:t>
            </a:r>
            <a:r>
              <a:rPr sz="2600" spc="-5">
                <a:latin typeface="Times New Roman" panose="02020603050405020304"/>
                <a:cs typeface="Times New Roman" panose="02020603050405020304"/>
              </a:rPr>
              <a:t>time</a:t>
            </a:r>
            <a:endParaRPr sz="2600">
              <a:latin typeface="Times New Roman" panose="02020603050405020304"/>
              <a:cs typeface="Times New Roman" panose="02020603050405020304"/>
            </a:endParaRPr>
          </a:p>
          <a:p>
            <a:pPr marL="128905" indent="-116840">
              <a:lnSpc>
                <a:spcPct val="100000"/>
              </a:lnSpc>
              <a:buSzPct val="96000"/>
              <a:buFont typeface="Arial MT"/>
              <a:buChar char="•"/>
              <a:tabLst>
                <a:tab pos="128905" algn="l"/>
              </a:tabLst>
            </a:pPr>
            <a:r>
              <a:rPr sz="2600">
                <a:latin typeface="Times New Roman" panose="02020603050405020304"/>
                <a:cs typeface="Times New Roman" panose="02020603050405020304"/>
              </a:rPr>
              <a:t>Inversion</a:t>
            </a:r>
            <a:endParaRPr sz="2600">
              <a:latin typeface="Times New Roman" panose="02020603050405020304"/>
              <a:cs typeface="Times New Roman" panose="02020603050405020304"/>
            </a:endParaRPr>
          </a:p>
          <a:p>
            <a:pPr marL="128905" indent="-116840">
              <a:lnSpc>
                <a:spcPct val="100000"/>
              </a:lnSpc>
              <a:spcBef>
                <a:spcPts val="5"/>
              </a:spcBef>
              <a:buSzPct val="96000"/>
              <a:buFont typeface="Arial MT"/>
              <a:buChar char="•"/>
              <a:tabLst>
                <a:tab pos="128905" algn="l"/>
              </a:tabLst>
            </a:pPr>
            <a:r>
              <a:rPr sz="2600" spc="-5">
                <a:latin typeface="Times New Roman" panose="02020603050405020304"/>
                <a:cs typeface="Times New Roman" panose="02020603050405020304"/>
              </a:rPr>
              <a:t>Multiplication</a:t>
            </a:r>
            <a:endParaRPr sz="2600">
              <a:latin typeface="Times New Roman" panose="02020603050405020304"/>
              <a:cs typeface="Times New Roman" panose="02020603050405020304"/>
            </a:endParaRPr>
          </a:p>
          <a:p>
            <a:pPr marL="128905" indent="-116840">
              <a:lnSpc>
                <a:spcPct val="100000"/>
              </a:lnSpc>
              <a:buSzPct val="96000"/>
              <a:buFont typeface="Arial MT"/>
              <a:buChar char="•"/>
              <a:tabLst>
                <a:tab pos="128905" algn="l"/>
              </a:tabLst>
            </a:pPr>
            <a:r>
              <a:rPr sz="2600">
                <a:latin typeface="Times New Roman" panose="02020603050405020304"/>
                <a:cs typeface="Times New Roman" panose="02020603050405020304"/>
              </a:rPr>
              <a:t>Exponentiation</a:t>
            </a:r>
            <a:endParaRPr sz="2600">
              <a:latin typeface="Times New Roman" panose="02020603050405020304"/>
              <a:cs typeface="Times New Roman" panose="02020603050405020304"/>
            </a:endParaRPr>
          </a:p>
          <a:p>
            <a:pPr marL="128905" indent="-116840">
              <a:lnSpc>
                <a:spcPct val="100000"/>
              </a:lnSpc>
              <a:buSzPct val="96000"/>
              <a:buFont typeface="Arial MT"/>
              <a:buChar char="•"/>
              <a:tabLst>
                <a:tab pos="128905" algn="l"/>
              </a:tabLst>
            </a:pPr>
            <a:r>
              <a:rPr sz="2600">
                <a:latin typeface="Times New Roman" panose="02020603050405020304"/>
                <a:cs typeface="Times New Roman" panose="02020603050405020304"/>
              </a:rPr>
              <a:t>Logarithm</a:t>
            </a:r>
            <a:endParaRPr sz="2600">
              <a:latin typeface="Times New Roman" panose="02020603050405020304"/>
              <a:cs typeface="Times New Roman" panose="02020603050405020304"/>
            </a:endParaRPr>
          </a:p>
          <a:p>
            <a:pPr marL="128905" indent="-116840">
              <a:lnSpc>
                <a:spcPct val="100000"/>
              </a:lnSpc>
              <a:buSzPct val="96000"/>
              <a:buFont typeface="Arial MT"/>
              <a:buChar char="•"/>
              <a:tabLst>
                <a:tab pos="128905" algn="l"/>
              </a:tabLst>
            </a:pPr>
            <a:r>
              <a:rPr sz="2600">
                <a:latin typeface="Times New Roman" panose="02020603050405020304"/>
                <a:cs typeface="Times New Roman" panose="02020603050405020304"/>
              </a:rPr>
              <a:t>Division</a:t>
            </a:r>
            <a:endParaRPr sz="2600">
              <a:latin typeface="Times New Roman" panose="02020603050405020304"/>
              <a:cs typeface="Times New Roman" panose="02020603050405020304"/>
            </a:endParaRPr>
          </a:p>
          <a:p>
            <a:pPr marL="12700" marR="133350" algn="just">
              <a:lnSpc>
                <a:spcPct val="100000"/>
              </a:lnSpc>
              <a:buSzPct val="96000"/>
              <a:buFont typeface="Arial MT"/>
              <a:buChar char="•"/>
              <a:tabLst>
                <a:tab pos="128905" algn="l"/>
              </a:tabLst>
            </a:pPr>
            <a:r>
              <a:rPr sz="2600" spc="-5">
                <a:latin typeface="Times New Roman" panose="02020603050405020304"/>
                <a:cs typeface="Times New Roman" panose="02020603050405020304"/>
              </a:rPr>
              <a:t>Differentiation </a:t>
            </a:r>
            <a:r>
              <a:rPr sz="2600">
                <a:latin typeface="Times New Roman" panose="02020603050405020304"/>
                <a:cs typeface="Times New Roman" panose="02020603050405020304"/>
              </a:rPr>
              <a:t>with respect </a:t>
            </a:r>
            <a:r>
              <a:rPr sz="2600" spc="-5">
                <a:latin typeface="Times New Roman" panose="02020603050405020304"/>
                <a:cs typeface="Times New Roman" panose="02020603050405020304"/>
              </a:rPr>
              <a:t>to time </a:t>
            </a:r>
            <a:r>
              <a:rPr sz="2600">
                <a:latin typeface="Times New Roman" panose="02020603050405020304"/>
                <a:cs typeface="Times New Roman" panose="02020603050405020304"/>
              </a:rPr>
              <a:t>is </a:t>
            </a:r>
            <a:r>
              <a:rPr sz="2600" spc="5">
                <a:latin typeface="Times New Roman" panose="02020603050405020304"/>
                <a:cs typeface="Times New Roman" panose="02020603050405020304"/>
              </a:rPr>
              <a:t>not </a:t>
            </a:r>
            <a:r>
              <a:rPr sz="2600">
                <a:latin typeface="Times New Roman" panose="02020603050405020304"/>
                <a:cs typeface="Times New Roman" panose="02020603050405020304"/>
              </a:rPr>
              <a:t>frequently used,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and in practice is avoided by redefining the problem when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possible.</a:t>
            </a:r>
            <a:endParaRPr sz="2600">
              <a:latin typeface="Times New Roman" panose="02020603050405020304"/>
              <a:cs typeface="Times New Roman" panose="02020603050405020304"/>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14921" y="521208"/>
            <a:ext cx="9026525" cy="1901189"/>
            <a:chOff x="514921" y="521208"/>
            <a:chExt cx="9026525" cy="1901189"/>
          </a:xfrm>
        </p:grpSpPr>
        <p:sp>
          <p:nvSpPr>
            <p:cNvPr id="3" name="object 3"/>
            <p:cNvSpPr/>
            <p:nvPr/>
          </p:nvSpPr>
          <p:spPr>
            <a:xfrm flipH="1">
              <a:off x="521588" y="143636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4" name="object 4"/>
            <p:cNvSpPr/>
            <p:nvPr/>
          </p:nvSpPr>
          <p:spPr>
            <a:xfrm flipH="1">
              <a:off x="9534905" y="143636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grpSp>
      <p:sp>
        <p:nvSpPr>
          <p:cNvPr id="5" name="object 5"/>
          <p:cNvSpPr txBox="1">
            <a:spLocks noGrp="1"/>
          </p:cNvSpPr>
          <p:nvPr>
            <p:ph type="title"/>
          </p:nvPr>
        </p:nvSpPr>
        <p:spPr>
          <a:xfrm>
            <a:off x="1450086" y="1132078"/>
            <a:ext cx="3694429" cy="635000"/>
          </a:xfrm>
          <a:prstGeom prst="rect">
            <a:avLst/>
          </a:prstGeom>
        </p:spPr>
        <p:txBody>
          <a:bodyPr vert="horz" wrap="square" lIns="0" tIns="12065" rIns="0" bIns="0" rtlCol="0">
            <a:spAutoFit/>
          </a:bodyPr>
          <a:lstStyle/>
          <a:p>
            <a:pPr marL="12700">
              <a:lnSpc>
                <a:spcPct val="100000"/>
              </a:lnSpc>
              <a:spcBef>
                <a:spcPts val="95"/>
              </a:spcBef>
            </a:pPr>
            <a:r>
              <a:rPr spc="-105">
                <a:solidFill>
                  <a:srgbClr val="696363"/>
                </a:solidFill>
              </a:rPr>
              <a:t>A</a:t>
            </a:r>
            <a:r>
              <a:rPr spc="-100">
                <a:solidFill>
                  <a:srgbClr val="696363"/>
                </a:solidFill>
              </a:rPr>
              <a:t>na</a:t>
            </a:r>
            <a:r>
              <a:rPr spc="-105">
                <a:solidFill>
                  <a:srgbClr val="696363"/>
                </a:solidFill>
              </a:rPr>
              <a:t>l</a:t>
            </a:r>
            <a:r>
              <a:rPr spc="-100">
                <a:solidFill>
                  <a:srgbClr val="696363"/>
                </a:solidFill>
              </a:rPr>
              <a:t>o</a:t>
            </a:r>
            <a:r>
              <a:rPr spc="-5">
                <a:solidFill>
                  <a:srgbClr val="696363"/>
                </a:solidFill>
              </a:rPr>
              <a:t>g</a:t>
            </a:r>
            <a:r>
              <a:rPr spc="-400">
                <a:solidFill>
                  <a:srgbClr val="696363"/>
                </a:solidFill>
              </a:rPr>
              <a:t> </a:t>
            </a:r>
            <a:r>
              <a:rPr spc="-150">
                <a:solidFill>
                  <a:srgbClr val="696363"/>
                </a:solidFill>
              </a:rPr>
              <a:t>C</a:t>
            </a:r>
            <a:r>
              <a:rPr spc="-145">
                <a:solidFill>
                  <a:srgbClr val="696363"/>
                </a:solidFill>
              </a:rPr>
              <a:t>o</a:t>
            </a:r>
            <a:r>
              <a:rPr spc="-155">
                <a:solidFill>
                  <a:srgbClr val="696363"/>
                </a:solidFill>
              </a:rPr>
              <a:t>m</a:t>
            </a:r>
            <a:r>
              <a:rPr spc="-145">
                <a:solidFill>
                  <a:srgbClr val="696363"/>
                </a:solidFill>
              </a:rPr>
              <a:t>p</a:t>
            </a:r>
            <a:r>
              <a:rPr spc="-150">
                <a:solidFill>
                  <a:srgbClr val="696363"/>
                </a:solidFill>
              </a:rPr>
              <a:t>u</a:t>
            </a:r>
            <a:r>
              <a:rPr spc="-155">
                <a:solidFill>
                  <a:srgbClr val="696363"/>
                </a:solidFill>
              </a:rPr>
              <a:t>t</a:t>
            </a:r>
            <a:r>
              <a:rPr spc="-145">
                <a:solidFill>
                  <a:srgbClr val="696363"/>
                </a:solidFill>
              </a:rPr>
              <a:t>e</a:t>
            </a:r>
            <a:r>
              <a:rPr spc="-5">
                <a:solidFill>
                  <a:srgbClr val="696363"/>
                </a:solidFill>
              </a:rPr>
              <a:t>r</a:t>
            </a:r>
            <a:endParaRPr spc="-5">
              <a:solidFill>
                <a:srgbClr val="696363"/>
              </a:solidFill>
            </a:endParaRPr>
          </a:p>
        </p:txBody>
      </p:sp>
      <p:grpSp>
        <p:nvGrpSpPr>
          <p:cNvPr id="6" name="object 6"/>
          <p:cNvGrpSpPr/>
          <p:nvPr/>
        </p:nvGrpSpPr>
        <p:grpSpPr>
          <a:xfrm>
            <a:off x="515112" y="2415539"/>
            <a:ext cx="9026525" cy="4811395"/>
            <a:chOff x="515112" y="2415539"/>
            <a:chExt cx="9026525" cy="4811395"/>
          </a:xfrm>
        </p:grpSpPr>
        <p:sp>
          <p:nvSpPr>
            <p:cNvPr id="7" name="object 7"/>
            <p:cNvSpPr/>
            <p:nvPr/>
          </p:nvSpPr>
          <p:spPr>
            <a:xfrm flipH="1">
              <a:off x="521589" y="2415539"/>
              <a:ext cx="0" cy="979169"/>
            </a:xfrm>
            <a:custGeom>
              <a:avLst/>
              <a:gdLst/>
              <a:ahLst/>
              <a:cxnLst/>
              <a:rect l="l" t="t" r="r" b="b"/>
              <a:pathLst>
                <a:path h="979169">
                  <a:moveTo>
                    <a:pt x="0" y="0"/>
                  </a:moveTo>
                  <a:lnTo>
                    <a:pt x="0" y="979170"/>
                  </a:lnTo>
                </a:path>
              </a:pathLst>
            </a:custGeom>
            <a:ln w="12952">
              <a:solidFill>
                <a:srgbClr val="000000"/>
              </a:solidFill>
            </a:ln>
          </p:spPr>
          <p:txBody>
            <a:bodyPr wrap="square" lIns="0" tIns="0" rIns="0" bIns="0" rtlCol="0"/>
            <a:lstStyle/>
            <a:p/>
          </p:txBody>
        </p:sp>
        <p:sp>
          <p:nvSpPr>
            <p:cNvPr id="8" name="object 8"/>
            <p:cNvSpPr/>
            <p:nvPr/>
          </p:nvSpPr>
          <p:spPr>
            <a:xfrm flipH="1">
              <a:off x="9534905" y="2415539"/>
              <a:ext cx="0" cy="979169"/>
            </a:xfrm>
            <a:custGeom>
              <a:avLst/>
              <a:gdLst/>
              <a:ahLst/>
              <a:cxnLst/>
              <a:rect l="l" t="t" r="r" b="b"/>
              <a:pathLst>
                <a:path h="979169">
                  <a:moveTo>
                    <a:pt x="0" y="0"/>
                  </a:moveTo>
                  <a:lnTo>
                    <a:pt x="0" y="979170"/>
                  </a:lnTo>
                </a:path>
              </a:pathLst>
            </a:custGeom>
            <a:ln w="12700">
              <a:solidFill>
                <a:srgbClr val="000000"/>
              </a:solidFill>
            </a:ln>
          </p:spPr>
          <p:txBody>
            <a:bodyPr wrap="square" lIns="0" tIns="0" rIns="0" bIns="0" rtlCol="0"/>
            <a:lstStyle/>
            <a:p/>
          </p:txBody>
        </p:sp>
        <p:sp>
          <p:nvSpPr>
            <p:cNvPr id="9" name="object 9"/>
            <p:cNvSpPr/>
            <p:nvPr/>
          </p:nvSpPr>
          <p:spPr>
            <a:xfrm flipH="1">
              <a:off x="521589" y="339470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10" name="object 10"/>
            <p:cNvSpPr/>
            <p:nvPr/>
          </p:nvSpPr>
          <p:spPr>
            <a:xfrm flipH="1">
              <a:off x="9534905" y="339470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11" name="object 11"/>
            <p:cNvSpPr/>
            <p:nvPr/>
          </p:nvSpPr>
          <p:spPr>
            <a:xfrm flipH="1">
              <a:off x="521589" y="4373879"/>
              <a:ext cx="0" cy="979169"/>
            </a:xfrm>
            <a:custGeom>
              <a:avLst/>
              <a:gdLst/>
              <a:ahLst/>
              <a:cxnLst/>
              <a:rect l="l" t="t" r="r" b="b"/>
              <a:pathLst>
                <a:path h="979169">
                  <a:moveTo>
                    <a:pt x="0" y="0"/>
                  </a:moveTo>
                  <a:lnTo>
                    <a:pt x="0" y="979170"/>
                  </a:lnTo>
                </a:path>
              </a:pathLst>
            </a:custGeom>
            <a:ln w="12952">
              <a:solidFill>
                <a:srgbClr val="000000"/>
              </a:solidFill>
            </a:ln>
          </p:spPr>
          <p:txBody>
            <a:bodyPr wrap="square" lIns="0" tIns="0" rIns="0" bIns="0" rtlCol="0"/>
            <a:lstStyle/>
            <a:p/>
          </p:txBody>
        </p:sp>
        <p:sp>
          <p:nvSpPr>
            <p:cNvPr id="12" name="object 12"/>
            <p:cNvSpPr/>
            <p:nvPr/>
          </p:nvSpPr>
          <p:spPr>
            <a:xfrm flipH="1">
              <a:off x="9534905" y="4373879"/>
              <a:ext cx="0" cy="979169"/>
            </a:xfrm>
            <a:custGeom>
              <a:avLst/>
              <a:gdLst/>
              <a:ahLst/>
              <a:cxnLst/>
              <a:rect l="l" t="t" r="r" b="b"/>
              <a:pathLst>
                <a:path h="979169">
                  <a:moveTo>
                    <a:pt x="0" y="0"/>
                  </a:moveTo>
                  <a:lnTo>
                    <a:pt x="0" y="979170"/>
                  </a:lnTo>
                </a:path>
              </a:pathLst>
            </a:custGeom>
            <a:ln w="12700">
              <a:solidFill>
                <a:srgbClr val="000000"/>
              </a:solidFill>
            </a:ln>
          </p:spPr>
          <p:txBody>
            <a:bodyPr wrap="square" lIns="0" tIns="0" rIns="0" bIns="0" rtlCol="0"/>
            <a:lstStyle/>
            <a:p/>
          </p:txBody>
        </p:sp>
        <p:sp>
          <p:nvSpPr>
            <p:cNvPr id="13" name="object 13"/>
            <p:cNvSpPr/>
            <p:nvPr/>
          </p:nvSpPr>
          <p:spPr>
            <a:xfrm flipH="1">
              <a:off x="521589" y="5353050"/>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14" name="object 14"/>
            <p:cNvSpPr/>
            <p:nvPr/>
          </p:nvSpPr>
          <p:spPr>
            <a:xfrm flipH="1">
              <a:off x="9534905" y="5353050"/>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15" name="object 15"/>
            <p:cNvSpPr/>
            <p:nvPr/>
          </p:nvSpPr>
          <p:spPr>
            <a:xfrm>
              <a:off x="515112" y="6332219"/>
              <a:ext cx="9025890" cy="894715"/>
            </a:xfrm>
            <a:custGeom>
              <a:avLst/>
              <a:gdLst/>
              <a:ahLst/>
              <a:cxnLst/>
              <a:rect l="l" t="t" r="r" b="b"/>
              <a:pathLst>
                <a:path w="9025890" h="894715">
                  <a:moveTo>
                    <a:pt x="9025890" y="0"/>
                  </a:moveTo>
                  <a:lnTo>
                    <a:pt x="9013698" y="0"/>
                  </a:lnTo>
                  <a:lnTo>
                    <a:pt x="9013698" y="558545"/>
                  </a:lnTo>
                  <a:lnTo>
                    <a:pt x="9012173" y="592073"/>
                  </a:lnTo>
                  <a:lnTo>
                    <a:pt x="9003665" y="638403"/>
                  </a:lnTo>
                  <a:lnTo>
                    <a:pt x="8989060" y="682180"/>
                  </a:lnTo>
                  <a:lnTo>
                    <a:pt x="8968613" y="722896"/>
                  </a:lnTo>
                  <a:lnTo>
                    <a:pt x="8942959" y="760082"/>
                  </a:lnTo>
                  <a:lnTo>
                    <a:pt x="8912479" y="793241"/>
                  </a:lnTo>
                  <a:lnTo>
                    <a:pt x="8877935" y="821880"/>
                  </a:lnTo>
                  <a:lnTo>
                    <a:pt x="8839454" y="845527"/>
                  </a:lnTo>
                  <a:lnTo>
                    <a:pt x="8797798" y="863701"/>
                  </a:lnTo>
                  <a:lnTo>
                    <a:pt x="8753348" y="875893"/>
                  </a:lnTo>
                  <a:lnTo>
                    <a:pt x="8706612" y="881633"/>
                  </a:lnTo>
                  <a:lnTo>
                    <a:pt x="336041" y="882395"/>
                  </a:lnTo>
                  <a:lnTo>
                    <a:pt x="289039" y="878839"/>
                  </a:lnTo>
                  <a:lnTo>
                    <a:pt x="243954" y="868768"/>
                  </a:lnTo>
                  <a:lnTo>
                    <a:pt x="201320" y="852627"/>
                  </a:lnTo>
                  <a:lnTo>
                    <a:pt x="161670" y="830884"/>
                  </a:lnTo>
                  <a:lnTo>
                    <a:pt x="125564" y="803986"/>
                  </a:lnTo>
                  <a:lnTo>
                    <a:pt x="93522" y="772388"/>
                  </a:lnTo>
                  <a:lnTo>
                    <a:pt x="66078" y="736536"/>
                  </a:lnTo>
                  <a:lnTo>
                    <a:pt x="43776" y="696899"/>
                  </a:lnTo>
                  <a:lnTo>
                    <a:pt x="27165" y="653935"/>
                  </a:lnTo>
                  <a:lnTo>
                    <a:pt x="16764" y="608075"/>
                  </a:lnTo>
                  <a:lnTo>
                    <a:pt x="12953" y="0"/>
                  </a:lnTo>
                  <a:lnTo>
                    <a:pt x="0" y="0"/>
                  </a:lnTo>
                  <a:lnTo>
                    <a:pt x="0" y="558545"/>
                  </a:lnTo>
                  <a:lnTo>
                    <a:pt x="3809" y="609599"/>
                  </a:lnTo>
                  <a:lnTo>
                    <a:pt x="21793" y="677875"/>
                  </a:lnTo>
                  <a:lnTo>
                    <a:pt x="44195" y="725284"/>
                  </a:lnTo>
                  <a:lnTo>
                    <a:pt x="73837" y="768565"/>
                  </a:lnTo>
                  <a:lnTo>
                    <a:pt x="110489" y="807719"/>
                  </a:lnTo>
                  <a:lnTo>
                    <a:pt x="180987" y="857059"/>
                  </a:lnTo>
                  <a:lnTo>
                    <a:pt x="230378" y="877950"/>
                  </a:lnTo>
                  <a:lnTo>
                    <a:pt x="282498" y="890587"/>
                  </a:lnTo>
                  <a:lnTo>
                    <a:pt x="336041" y="894587"/>
                  </a:lnTo>
                  <a:lnTo>
                    <a:pt x="8707373" y="894587"/>
                  </a:lnTo>
                  <a:lnTo>
                    <a:pt x="8772525" y="884580"/>
                  </a:lnTo>
                  <a:lnTo>
                    <a:pt x="8818117" y="869556"/>
                  </a:lnTo>
                  <a:lnTo>
                    <a:pt x="8860536" y="848525"/>
                  </a:lnTo>
                  <a:lnTo>
                    <a:pt x="8899144" y="821982"/>
                  </a:lnTo>
                  <a:lnTo>
                    <a:pt x="8933688" y="790460"/>
                  </a:lnTo>
                  <a:lnTo>
                    <a:pt x="8963406" y="754468"/>
                  </a:lnTo>
                  <a:lnTo>
                    <a:pt x="8988044" y="714514"/>
                  </a:lnTo>
                  <a:lnTo>
                    <a:pt x="9006967" y="671118"/>
                  </a:lnTo>
                  <a:lnTo>
                    <a:pt x="9019794" y="624801"/>
                  </a:lnTo>
                  <a:lnTo>
                    <a:pt x="9025890" y="576071"/>
                  </a:lnTo>
                  <a:lnTo>
                    <a:pt x="9025890" y="0"/>
                  </a:lnTo>
                  <a:close/>
                </a:path>
              </a:pathLst>
            </a:custGeom>
            <a:solidFill>
              <a:srgbClr val="000000"/>
            </a:solidFill>
          </p:spPr>
          <p:txBody>
            <a:bodyPr wrap="square" lIns="0" tIns="0" rIns="0" bIns="0" rtlCol="0"/>
            <a:lstStyle/>
            <a:p/>
          </p:txBody>
        </p:sp>
      </p:grpSp>
      <p:sp>
        <p:nvSpPr>
          <p:cNvPr id="16" name="object 16"/>
          <p:cNvSpPr txBox="1"/>
          <p:nvPr/>
        </p:nvSpPr>
        <p:spPr>
          <a:xfrm>
            <a:off x="1450086" y="1854835"/>
            <a:ext cx="7470140" cy="4272915"/>
          </a:xfrm>
          <a:prstGeom prst="rect">
            <a:avLst/>
          </a:prstGeom>
        </p:spPr>
        <p:txBody>
          <a:bodyPr vert="horz" wrap="square" lIns="0" tIns="59054" rIns="0" bIns="0" rtlCol="0">
            <a:spAutoFit/>
          </a:bodyPr>
          <a:lstStyle/>
          <a:p>
            <a:pPr marL="286385" marR="33020" indent="-274320" algn="just">
              <a:lnSpc>
                <a:spcPts val="2800"/>
              </a:lnSpc>
              <a:spcBef>
                <a:spcPts val="465"/>
              </a:spcBef>
              <a:buClr>
                <a:srgbClr val="D24717"/>
              </a:buClr>
              <a:buSzPct val="85000"/>
              <a:buFont typeface="Arial MT"/>
              <a:buChar char="•"/>
              <a:tabLst>
                <a:tab pos="287020" algn="l"/>
              </a:tabLst>
            </a:pPr>
            <a:r>
              <a:rPr sz="2600" spc="-105">
                <a:latin typeface="Times New Roman" panose="02020603050405020304"/>
                <a:cs typeface="Times New Roman" panose="02020603050405020304"/>
              </a:rPr>
              <a:t>D</a:t>
            </a:r>
            <a:r>
              <a:rPr sz="2600" spc="-114">
                <a:latin typeface="Times New Roman" panose="02020603050405020304"/>
                <a:cs typeface="Times New Roman" panose="02020603050405020304"/>
              </a:rPr>
              <a:t>i</a:t>
            </a:r>
            <a:r>
              <a:rPr sz="2600" spc="-160">
                <a:latin typeface="Times New Roman" panose="02020603050405020304"/>
                <a:cs typeface="Times New Roman" panose="02020603050405020304"/>
              </a:rPr>
              <a:t>f</a:t>
            </a:r>
            <a:r>
              <a:rPr sz="2600" spc="-114">
                <a:latin typeface="Times New Roman" panose="02020603050405020304"/>
                <a:cs typeface="Times New Roman" panose="02020603050405020304"/>
              </a:rPr>
              <a:t>fere</a:t>
            </a:r>
            <a:r>
              <a:rPr sz="2600" spc="-105">
                <a:latin typeface="Times New Roman" panose="02020603050405020304"/>
                <a:cs typeface="Times New Roman" panose="02020603050405020304"/>
              </a:rPr>
              <a:t>n</a:t>
            </a:r>
            <a:r>
              <a:rPr sz="2600">
                <a:latin typeface="Times New Roman" panose="02020603050405020304"/>
                <a:cs typeface="Times New Roman" panose="02020603050405020304"/>
              </a:rPr>
              <a:t>t</a:t>
            </a:r>
            <a:r>
              <a:rPr sz="2600" spc="-270">
                <a:latin typeface="Times New Roman" panose="02020603050405020304"/>
                <a:cs typeface="Times New Roman" panose="02020603050405020304"/>
              </a:rPr>
              <a:t> </a:t>
            </a:r>
            <a:r>
              <a:rPr sz="2600" b="1" i="1" spc="-165">
                <a:latin typeface="Times New Roman" panose="02020603050405020304"/>
                <a:cs typeface="Times New Roman" panose="02020603050405020304"/>
              </a:rPr>
              <a:t>sc</a:t>
            </a:r>
            <a:r>
              <a:rPr sz="2600" b="1" i="1" spc="-155">
                <a:latin typeface="Times New Roman" panose="02020603050405020304"/>
                <a:cs typeface="Times New Roman" panose="02020603050405020304"/>
              </a:rPr>
              <a:t>a</a:t>
            </a:r>
            <a:r>
              <a:rPr sz="2600" b="1" i="1" spc="-160">
                <a:latin typeface="Times New Roman" panose="02020603050405020304"/>
                <a:cs typeface="Times New Roman" panose="02020603050405020304"/>
              </a:rPr>
              <a:t>l</a:t>
            </a:r>
            <a:r>
              <a:rPr sz="2600" b="1" i="1">
                <a:latin typeface="Times New Roman" panose="02020603050405020304"/>
                <a:cs typeface="Times New Roman" panose="02020603050405020304"/>
              </a:rPr>
              <a:t>e</a:t>
            </a:r>
            <a:r>
              <a:rPr sz="2600" b="1" i="1" spc="-340">
                <a:latin typeface="Times New Roman" panose="02020603050405020304"/>
                <a:cs typeface="Times New Roman" panose="02020603050405020304"/>
              </a:rPr>
              <a:t> </a:t>
            </a:r>
            <a:r>
              <a:rPr sz="2600" b="1" i="1" spc="-114">
                <a:latin typeface="Times New Roman" panose="02020603050405020304"/>
                <a:cs typeface="Times New Roman" panose="02020603050405020304"/>
              </a:rPr>
              <a:t>f</a:t>
            </a:r>
            <a:r>
              <a:rPr sz="2600" b="1" i="1" spc="-105">
                <a:latin typeface="Times New Roman" panose="02020603050405020304"/>
                <a:cs typeface="Times New Roman" panose="02020603050405020304"/>
              </a:rPr>
              <a:t>a</a:t>
            </a:r>
            <a:r>
              <a:rPr sz="2600" b="1" i="1" spc="-114">
                <a:latin typeface="Times New Roman" panose="02020603050405020304"/>
                <a:cs typeface="Times New Roman" panose="02020603050405020304"/>
              </a:rPr>
              <a:t>ct</a:t>
            </a:r>
            <a:r>
              <a:rPr sz="2600" b="1" i="1" spc="-105">
                <a:latin typeface="Times New Roman" panose="02020603050405020304"/>
                <a:cs typeface="Times New Roman" panose="02020603050405020304"/>
              </a:rPr>
              <a:t>o</a:t>
            </a:r>
            <a:r>
              <a:rPr sz="2600" b="1" i="1" spc="-114">
                <a:latin typeface="Times New Roman" panose="02020603050405020304"/>
                <a:cs typeface="Times New Roman" panose="02020603050405020304"/>
              </a:rPr>
              <a:t>r</a:t>
            </a:r>
            <a:r>
              <a:rPr sz="2600" b="1" i="1">
                <a:latin typeface="Times New Roman" panose="02020603050405020304"/>
                <a:cs typeface="Times New Roman" panose="02020603050405020304"/>
              </a:rPr>
              <a:t>s</a:t>
            </a:r>
            <a:r>
              <a:rPr sz="2600" b="1" i="1" spc="-235">
                <a:latin typeface="Times New Roman" panose="02020603050405020304"/>
                <a:cs typeface="Times New Roman" panose="02020603050405020304"/>
              </a:rPr>
              <a:t> </a:t>
            </a:r>
            <a:r>
              <a:rPr sz="2600" spc="-165">
                <a:latin typeface="Times New Roman" panose="02020603050405020304"/>
                <a:cs typeface="Times New Roman" panose="02020603050405020304"/>
              </a:rPr>
              <a:t>ca</a:t>
            </a:r>
            <a:r>
              <a:rPr sz="2600">
                <a:latin typeface="Times New Roman" panose="02020603050405020304"/>
                <a:cs typeface="Times New Roman" panose="02020603050405020304"/>
              </a:rPr>
              <a:t>n</a:t>
            </a:r>
            <a:r>
              <a:rPr sz="2600" spc="-345">
                <a:latin typeface="Times New Roman" panose="02020603050405020304"/>
                <a:cs typeface="Times New Roman" panose="02020603050405020304"/>
              </a:rPr>
              <a:t> </a:t>
            </a:r>
            <a:r>
              <a:rPr sz="2600" spc="-114">
                <a:latin typeface="Times New Roman" panose="02020603050405020304"/>
                <a:cs typeface="Times New Roman" panose="02020603050405020304"/>
              </a:rPr>
              <a:t>b</a:t>
            </a:r>
            <a:r>
              <a:rPr sz="2600">
                <a:latin typeface="Times New Roman" panose="02020603050405020304"/>
                <a:cs typeface="Times New Roman" panose="02020603050405020304"/>
              </a:rPr>
              <a:t>e</a:t>
            </a:r>
            <a:r>
              <a:rPr sz="2600" spc="-250">
                <a:latin typeface="Times New Roman" panose="02020603050405020304"/>
                <a:cs typeface="Times New Roman" panose="02020603050405020304"/>
              </a:rPr>
              <a:t> </a:t>
            </a:r>
            <a:r>
              <a:rPr sz="2600" spc="-125">
                <a:latin typeface="Times New Roman" panose="02020603050405020304"/>
                <a:cs typeface="Times New Roman" panose="02020603050405020304"/>
              </a:rPr>
              <a:t>u</a:t>
            </a:r>
            <a:r>
              <a:rPr sz="2600" spc="-140">
                <a:latin typeface="Times New Roman" panose="02020603050405020304"/>
                <a:cs typeface="Times New Roman" panose="02020603050405020304"/>
              </a:rPr>
              <a:t>se</a:t>
            </a:r>
            <a:r>
              <a:rPr sz="2600">
                <a:latin typeface="Times New Roman" panose="02020603050405020304"/>
                <a:cs typeface="Times New Roman" panose="02020603050405020304"/>
              </a:rPr>
              <a:t>d</a:t>
            </a:r>
            <a:r>
              <a:rPr sz="2600" spc="-285">
                <a:latin typeface="Times New Roman" panose="02020603050405020304"/>
                <a:cs typeface="Times New Roman" panose="02020603050405020304"/>
              </a:rPr>
              <a:t> </a:t>
            </a:r>
            <a:r>
              <a:rPr sz="2600" spc="-114">
                <a:latin typeface="Times New Roman" panose="02020603050405020304"/>
                <a:cs typeface="Times New Roman" panose="02020603050405020304"/>
              </a:rPr>
              <a:t>o</a:t>
            </a:r>
            <a:r>
              <a:rPr sz="2600">
                <a:latin typeface="Times New Roman" panose="02020603050405020304"/>
                <a:cs typeface="Times New Roman" panose="02020603050405020304"/>
              </a:rPr>
              <a:t>n</a:t>
            </a:r>
            <a:r>
              <a:rPr sz="2600" spc="-235">
                <a:latin typeface="Times New Roman" panose="02020603050405020304"/>
                <a:cs typeface="Times New Roman" panose="02020603050405020304"/>
              </a:rPr>
              <a:t> </a:t>
            </a:r>
            <a:r>
              <a:rPr sz="2600" spc="-90">
                <a:latin typeface="Times New Roman" panose="02020603050405020304"/>
                <a:cs typeface="Times New Roman" panose="02020603050405020304"/>
              </a:rPr>
              <a:t>t</a:t>
            </a:r>
            <a:r>
              <a:rPr sz="2600" spc="-80">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165">
                <a:latin typeface="Times New Roman" panose="02020603050405020304"/>
                <a:cs typeface="Times New Roman" panose="02020603050405020304"/>
              </a:rPr>
              <a:t> </a:t>
            </a:r>
            <a:r>
              <a:rPr sz="2600" spc="-114">
                <a:latin typeface="Times New Roman" panose="02020603050405020304"/>
                <a:cs typeface="Times New Roman" panose="02020603050405020304"/>
              </a:rPr>
              <a:t>i</a:t>
            </a:r>
            <a:r>
              <a:rPr sz="2600" spc="-105">
                <a:latin typeface="Times New Roman" panose="02020603050405020304"/>
                <a:cs typeface="Times New Roman" panose="02020603050405020304"/>
              </a:rPr>
              <a:t>npu</a:t>
            </a:r>
            <a:r>
              <a:rPr sz="2600" spc="-114">
                <a:latin typeface="Times New Roman" panose="02020603050405020304"/>
                <a:cs typeface="Times New Roman" panose="02020603050405020304"/>
              </a:rPr>
              <a:t>t</a:t>
            </a:r>
            <a:r>
              <a:rPr sz="2600">
                <a:latin typeface="Times New Roman" panose="02020603050405020304"/>
                <a:cs typeface="Times New Roman" panose="02020603050405020304"/>
              </a:rPr>
              <a:t>s</a:t>
            </a:r>
            <a:r>
              <a:rPr sz="2600" spc="-250">
                <a:latin typeface="Times New Roman" panose="02020603050405020304"/>
                <a:cs typeface="Times New Roman" panose="02020603050405020304"/>
              </a:rPr>
              <a:t> </a:t>
            </a:r>
            <a:r>
              <a:rPr sz="2600" spc="-40">
                <a:latin typeface="Times New Roman" panose="02020603050405020304"/>
                <a:cs typeface="Times New Roman" panose="02020603050405020304"/>
              </a:rPr>
              <a:t>t</a:t>
            </a:r>
            <a:r>
              <a:rPr sz="2600">
                <a:latin typeface="Times New Roman" panose="02020603050405020304"/>
                <a:cs typeface="Times New Roman" panose="02020603050405020304"/>
              </a:rPr>
              <a:t>o</a:t>
            </a:r>
            <a:r>
              <a:rPr sz="2600" spc="-85">
                <a:latin typeface="Times New Roman" panose="02020603050405020304"/>
                <a:cs typeface="Times New Roman" panose="02020603050405020304"/>
              </a:rPr>
              <a:t> </a:t>
            </a:r>
            <a:r>
              <a:rPr sz="2600" spc="-100">
                <a:latin typeface="Times New Roman" panose="02020603050405020304"/>
                <a:cs typeface="Times New Roman" panose="02020603050405020304"/>
              </a:rPr>
              <a:t>re</a:t>
            </a:r>
            <a:r>
              <a:rPr sz="2600" spc="-95">
                <a:latin typeface="Times New Roman" panose="02020603050405020304"/>
                <a:cs typeface="Times New Roman" panose="02020603050405020304"/>
              </a:rPr>
              <a:t>p</a:t>
            </a:r>
            <a:r>
              <a:rPr sz="2600" spc="-100">
                <a:latin typeface="Times New Roman" panose="02020603050405020304"/>
                <a:cs typeface="Times New Roman" panose="02020603050405020304"/>
              </a:rPr>
              <a:t>re</a:t>
            </a:r>
            <a:r>
              <a:rPr sz="2600" spc="-105">
                <a:latin typeface="Times New Roman" panose="02020603050405020304"/>
                <a:cs typeface="Times New Roman" panose="02020603050405020304"/>
              </a:rPr>
              <a:t>s</a:t>
            </a:r>
            <a:r>
              <a:rPr sz="2600" spc="-100">
                <a:latin typeface="Times New Roman" panose="02020603050405020304"/>
                <a:cs typeface="Times New Roman" panose="02020603050405020304"/>
              </a:rPr>
              <a:t>e</a:t>
            </a:r>
            <a:r>
              <a:rPr sz="2600" spc="-95">
                <a:latin typeface="Times New Roman" panose="02020603050405020304"/>
                <a:cs typeface="Times New Roman" panose="02020603050405020304"/>
              </a:rPr>
              <a:t>n</a:t>
            </a:r>
            <a:r>
              <a:rPr sz="2600">
                <a:latin typeface="Times New Roman" panose="02020603050405020304"/>
                <a:cs typeface="Times New Roman" panose="02020603050405020304"/>
              </a:rPr>
              <a:t>t  </a:t>
            </a:r>
            <a:r>
              <a:rPr sz="2600" spc="-140">
                <a:latin typeface="Times New Roman" panose="02020603050405020304"/>
                <a:cs typeface="Times New Roman" panose="02020603050405020304"/>
              </a:rPr>
              <a:t>c</a:t>
            </a:r>
            <a:r>
              <a:rPr sz="2600" spc="-130">
                <a:latin typeface="Times New Roman" panose="02020603050405020304"/>
                <a:cs typeface="Times New Roman" panose="02020603050405020304"/>
              </a:rPr>
              <a:t>o</a:t>
            </a:r>
            <a:r>
              <a:rPr sz="2600" spc="-140">
                <a:latin typeface="Times New Roman" panose="02020603050405020304"/>
                <a:cs typeface="Times New Roman" panose="02020603050405020304"/>
              </a:rPr>
              <a:t>e</a:t>
            </a:r>
            <a:r>
              <a:rPr sz="2600" spc="-190">
                <a:latin typeface="Times New Roman" panose="02020603050405020304"/>
                <a:cs typeface="Times New Roman" panose="02020603050405020304"/>
              </a:rPr>
              <a:t>f</a:t>
            </a:r>
            <a:r>
              <a:rPr sz="2600" spc="-140">
                <a:latin typeface="Times New Roman" panose="02020603050405020304"/>
                <a:cs typeface="Times New Roman" panose="02020603050405020304"/>
              </a:rPr>
              <a:t>ficie</a:t>
            </a:r>
            <a:r>
              <a:rPr sz="2600" spc="-130">
                <a:latin typeface="Times New Roman" panose="02020603050405020304"/>
                <a:cs typeface="Times New Roman" panose="02020603050405020304"/>
              </a:rPr>
              <a:t>n</a:t>
            </a:r>
            <a:r>
              <a:rPr sz="2600" spc="-140">
                <a:latin typeface="Times New Roman" panose="02020603050405020304"/>
                <a:cs typeface="Times New Roman" panose="02020603050405020304"/>
              </a:rPr>
              <a:t>t</a:t>
            </a:r>
            <a:r>
              <a:rPr sz="2600">
                <a:latin typeface="Times New Roman" panose="02020603050405020304"/>
                <a:cs typeface="Times New Roman" panose="02020603050405020304"/>
              </a:rPr>
              <a:t>s</a:t>
            </a:r>
            <a:r>
              <a:rPr sz="2600" spc="-254">
                <a:latin typeface="Times New Roman" panose="02020603050405020304"/>
                <a:cs typeface="Times New Roman" panose="02020603050405020304"/>
              </a:rPr>
              <a:t> </a:t>
            </a:r>
            <a:r>
              <a:rPr sz="2600" spc="-155">
                <a:latin typeface="Times New Roman" panose="02020603050405020304"/>
                <a:cs typeface="Times New Roman" panose="02020603050405020304"/>
              </a:rPr>
              <a:t>o</a:t>
            </a:r>
            <a:r>
              <a:rPr sz="2600">
                <a:latin typeface="Times New Roman" panose="02020603050405020304"/>
                <a:cs typeface="Times New Roman" panose="02020603050405020304"/>
              </a:rPr>
              <a:t>f</a:t>
            </a:r>
            <a:r>
              <a:rPr sz="2600" spc="-330">
                <a:latin typeface="Times New Roman" panose="02020603050405020304"/>
                <a:cs typeface="Times New Roman" panose="02020603050405020304"/>
              </a:rPr>
              <a:t> </a:t>
            </a:r>
            <a:r>
              <a:rPr sz="2600" spc="-90">
                <a:latin typeface="Times New Roman" panose="02020603050405020304"/>
                <a:cs typeface="Times New Roman" panose="02020603050405020304"/>
              </a:rPr>
              <a:t>t</a:t>
            </a:r>
            <a:r>
              <a:rPr sz="2600" spc="-80">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155">
                <a:latin typeface="Times New Roman" panose="02020603050405020304"/>
                <a:cs typeface="Times New Roman" panose="02020603050405020304"/>
              </a:rPr>
              <a:t> </a:t>
            </a:r>
            <a:r>
              <a:rPr sz="2600" spc="-130">
                <a:latin typeface="Times New Roman" panose="02020603050405020304"/>
                <a:cs typeface="Times New Roman" panose="02020603050405020304"/>
              </a:rPr>
              <a:t>m</a:t>
            </a:r>
            <a:r>
              <a:rPr sz="2600" spc="-114">
                <a:latin typeface="Times New Roman" panose="02020603050405020304"/>
                <a:cs typeface="Times New Roman" panose="02020603050405020304"/>
              </a:rPr>
              <a:t>od</a:t>
            </a:r>
            <a:r>
              <a:rPr sz="2600" spc="-125">
                <a:latin typeface="Times New Roman" panose="02020603050405020304"/>
                <a:cs typeface="Times New Roman" panose="02020603050405020304"/>
              </a:rPr>
              <a:t>e</a:t>
            </a:r>
            <a:r>
              <a:rPr sz="2600">
                <a:latin typeface="Times New Roman" panose="02020603050405020304"/>
                <a:cs typeface="Times New Roman" panose="02020603050405020304"/>
              </a:rPr>
              <a:t>l</a:t>
            </a:r>
            <a:r>
              <a:rPr sz="2600" spc="-30">
                <a:latin typeface="Times New Roman" panose="02020603050405020304"/>
                <a:cs typeface="Times New Roman" panose="02020603050405020304"/>
              </a:rPr>
              <a:t> </a:t>
            </a:r>
            <a:r>
              <a:rPr sz="2600" spc="-114">
                <a:latin typeface="Times New Roman" panose="02020603050405020304"/>
                <a:cs typeface="Times New Roman" panose="02020603050405020304"/>
              </a:rPr>
              <a:t>e</a:t>
            </a:r>
            <a:r>
              <a:rPr sz="2600" spc="-105">
                <a:latin typeface="Times New Roman" panose="02020603050405020304"/>
                <a:cs typeface="Times New Roman" panose="02020603050405020304"/>
              </a:rPr>
              <a:t>qu</a:t>
            </a:r>
            <a:r>
              <a:rPr sz="2600" spc="-114">
                <a:latin typeface="Times New Roman" panose="02020603050405020304"/>
                <a:cs typeface="Times New Roman" panose="02020603050405020304"/>
              </a:rPr>
              <a:t>ati</a:t>
            </a:r>
            <a:r>
              <a:rPr sz="2600" spc="-105">
                <a:latin typeface="Times New Roman" panose="02020603050405020304"/>
                <a:cs typeface="Times New Roman" panose="02020603050405020304"/>
              </a:rPr>
              <a:t>on</a:t>
            </a:r>
            <a:r>
              <a:rPr sz="2600" spc="-114">
                <a:latin typeface="Times New Roman" panose="02020603050405020304"/>
                <a:cs typeface="Times New Roman" panose="02020603050405020304"/>
              </a:rPr>
              <a:t>s</a:t>
            </a:r>
            <a:r>
              <a:rPr sz="2600">
                <a:latin typeface="Times New Roman" panose="02020603050405020304"/>
                <a:cs typeface="Times New Roman" panose="02020603050405020304"/>
              </a:rPr>
              <a:t>.</a:t>
            </a:r>
            <a:endParaRPr sz="2600">
              <a:latin typeface="Times New Roman" panose="02020603050405020304"/>
              <a:cs typeface="Times New Roman" panose="02020603050405020304"/>
            </a:endParaRPr>
          </a:p>
          <a:p>
            <a:pPr marL="287020" indent="-274320" algn="just">
              <a:lnSpc>
                <a:spcPct val="100000"/>
              </a:lnSpc>
              <a:spcBef>
                <a:spcPts val="160"/>
              </a:spcBef>
              <a:buClr>
                <a:srgbClr val="D24717"/>
              </a:buClr>
              <a:buSzPct val="85000"/>
              <a:buFont typeface="Arial MT"/>
              <a:buChar char="•"/>
              <a:tabLst>
                <a:tab pos="287020" algn="l"/>
              </a:tabLst>
            </a:pPr>
            <a:r>
              <a:rPr sz="2600" spc="-125">
                <a:latin typeface="Times New Roman" panose="02020603050405020304"/>
                <a:cs typeface="Times New Roman" panose="02020603050405020304"/>
              </a:rPr>
              <a:t>Amplifiers</a:t>
            </a:r>
            <a:r>
              <a:rPr sz="2600" spc="-250">
                <a:latin typeface="Times New Roman" panose="02020603050405020304"/>
                <a:cs typeface="Times New Roman" panose="02020603050405020304"/>
              </a:rPr>
              <a:t> </a:t>
            </a:r>
            <a:r>
              <a:rPr sz="2600" spc="-100">
                <a:latin typeface="Times New Roman" panose="02020603050405020304"/>
                <a:cs typeface="Times New Roman" panose="02020603050405020304"/>
              </a:rPr>
              <a:t>that</a:t>
            </a:r>
            <a:r>
              <a:rPr sz="2600" spc="-254">
                <a:latin typeface="Times New Roman" panose="02020603050405020304"/>
                <a:cs typeface="Times New Roman" panose="02020603050405020304"/>
              </a:rPr>
              <a:t> </a:t>
            </a:r>
            <a:r>
              <a:rPr sz="2600" spc="-105">
                <a:latin typeface="Times New Roman" panose="02020603050405020304"/>
                <a:cs typeface="Times New Roman" panose="02020603050405020304"/>
              </a:rPr>
              <a:t>sums</a:t>
            </a:r>
            <a:r>
              <a:rPr sz="2600" spc="-260">
                <a:latin typeface="Times New Roman" panose="02020603050405020304"/>
                <a:cs typeface="Times New Roman" panose="02020603050405020304"/>
              </a:rPr>
              <a:t> </a:t>
            </a:r>
            <a:r>
              <a:rPr sz="2600" spc="-125">
                <a:latin typeface="Times New Roman" panose="02020603050405020304"/>
                <a:cs typeface="Times New Roman" panose="02020603050405020304"/>
              </a:rPr>
              <a:t>different</a:t>
            </a:r>
            <a:r>
              <a:rPr sz="2600" spc="-254">
                <a:latin typeface="Times New Roman" panose="02020603050405020304"/>
                <a:cs typeface="Times New Roman" panose="02020603050405020304"/>
              </a:rPr>
              <a:t> </a:t>
            </a:r>
            <a:r>
              <a:rPr sz="2600" spc="-114">
                <a:latin typeface="Times New Roman" panose="02020603050405020304"/>
                <a:cs typeface="Times New Roman" panose="02020603050405020304"/>
              </a:rPr>
              <a:t>terms</a:t>
            </a:r>
            <a:r>
              <a:rPr sz="2600" spc="-245">
                <a:latin typeface="Times New Roman" panose="02020603050405020304"/>
                <a:cs typeface="Times New Roman" panose="02020603050405020304"/>
              </a:rPr>
              <a:t> </a:t>
            </a:r>
            <a:r>
              <a:rPr sz="2600" spc="-75">
                <a:latin typeface="Times New Roman" panose="02020603050405020304"/>
                <a:cs typeface="Times New Roman" panose="02020603050405020304"/>
              </a:rPr>
              <a:t>are</a:t>
            </a:r>
            <a:r>
              <a:rPr sz="2600" spc="-215">
                <a:latin typeface="Times New Roman" panose="02020603050405020304"/>
                <a:cs typeface="Times New Roman" panose="02020603050405020304"/>
              </a:rPr>
              <a:t> </a:t>
            </a:r>
            <a:r>
              <a:rPr sz="2600" spc="-120">
                <a:latin typeface="Times New Roman" panose="02020603050405020304"/>
                <a:cs typeface="Times New Roman" panose="02020603050405020304"/>
              </a:rPr>
              <a:t>called</a:t>
            </a:r>
            <a:r>
              <a:rPr sz="2600" spc="55">
                <a:latin typeface="Times New Roman" panose="02020603050405020304"/>
                <a:cs typeface="Times New Roman" panose="02020603050405020304"/>
              </a:rPr>
              <a:t> </a:t>
            </a:r>
            <a:r>
              <a:rPr sz="2600" b="1" i="1" spc="-100">
                <a:latin typeface="Times New Roman" panose="02020603050405020304"/>
                <a:cs typeface="Times New Roman" panose="02020603050405020304"/>
              </a:rPr>
              <a:t>summers.</a:t>
            </a:r>
            <a:endParaRPr sz="2600">
              <a:latin typeface="Times New Roman" panose="02020603050405020304"/>
              <a:cs typeface="Times New Roman" panose="02020603050405020304"/>
            </a:endParaRPr>
          </a:p>
          <a:p>
            <a:pPr marL="286385" marR="497840" indent="-274320" algn="just">
              <a:lnSpc>
                <a:spcPct val="90000"/>
              </a:lnSpc>
              <a:spcBef>
                <a:spcPts val="595"/>
              </a:spcBef>
              <a:buClr>
                <a:srgbClr val="D24717"/>
              </a:buClr>
              <a:buSzPct val="85000"/>
              <a:buFont typeface="Arial MT"/>
              <a:buChar char="•"/>
              <a:tabLst>
                <a:tab pos="287020" algn="l"/>
              </a:tabLst>
            </a:pPr>
            <a:r>
              <a:rPr sz="2600" spc="-105">
                <a:latin typeface="Times New Roman" panose="02020603050405020304"/>
                <a:cs typeface="Times New Roman" panose="02020603050405020304"/>
              </a:rPr>
              <a:t>Another</a:t>
            </a:r>
            <a:r>
              <a:rPr sz="2600" spc="-225">
                <a:latin typeface="Times New Roman" panose="02020603050405020304"/>
                <a:cs typeface="Times New Roman" panose="02020603050405020304"/>
              </a:rPr>
              <a:t> </a:t>
            </a:r>
            <a:r>
              <a:rPr sz="2600" spc="-85">
                <a:latin typeface="Times New Roman" panose="02020603050405020304"/>
                <a:cs typeface="Times New Roman" panose="02020603050405020304"/>
              </a:rPr>
              <a:t>circuit</a:t>
            </a:r>
            <a:r>
              <a:rPr sz="2600" spc="-145">
                <a:latin typeface="Times New Roman" panose="02020603050405020304"/>
                <a:cs typeface="Times New Roman" panose="02020603050405020304"/>
              </a:rPr>
              <a:t> </a:t>
            </a:r>
            <a:r>
              <a:rPr sz="2600" spc="-105">
                <a:latin typeface="Times New Roman" panose="02020603050405020304"/>
                <a:cs typeface="Times New Roman" panose="02020603050405020304"/>
              </a:rPr>
              <a:t>arrangement</a:t>
            </a:r>
            <a:r>
              <a:rPr sz="2600" spc="-200">
                <a:latin typeface="Times New Roman" panose="02020603050405020304"/>
                <a:cs typeface="Times New Roman" panose="02020603050405020304"/>
              </a:rPr>
              <a:t> </a:t>
            </a:r>
            <a:r>
              <a:rPr sz="2600" spc="-105">
                <a:latin typeface="Times New Roman" panose="02020603050405020304"/>
                <a:cs typeface="Times New Roman" panose="02020603050405020304"/>
              </a:rPr>
              <a:t>produces</a:t>
            </a:r>
            <a:r>
              <a:rPr sz="2600" spc="-215">
                <a:latin typeface="Times New Roman" panose="02020603050405020304"/>
                <a:cs typeface="Times New Roman" panose="02020603050405020304"/>
              </a:rPr>
              <a:t> </a:t>
            </a:r>
            <a:r>
              <a:rPr sz="2600" spc="-90">
                <a:latin typeface="Times New Roman" panose="02020603050405020304"/>
                <a:cs typeface="Times New Roman" panose="02020603050405020304"/>
              </a:rPr>
              <a:t>an</a:t>
            </a:r>
            <a:r>
              <a:rPr sz="2600" spc="-325">
                <a:latin typeface="Times New Roman" panose="02020603050405020304"/>
                <a:cs typeface="Times New Roman" panose="02020603050405020304"/>
              </a:rPr>
              <a:t> </a:t>
            </a:r>
            <a:r>
              <a:rPr sz="2600" b="1" i="1" spc="-70">
                <a:latin typeface="Times New Roman" panose="02020603050405020304"/>
                <a:cs typeface="Times New Roman" panose="02020603050405020304"/>
              </a:rPr>
              <a:t>integrator</a:t>
            </a:r>
            <a:r>
              <a:rPr sz="2600" b="1" i="1" spc="-185">
                <a:latin typeface="Times New Roman" panose="02020603050405020304"/>
                <a:cs typeface="Times New Roman" panose="02020603050405020304"/>
              </a:rPr>
              <a:t> </a:t>
            </a:r>
            <a:r>
              <a:rPr sz="2600" spc="-65">
                <a:latin typeface="Times New Roman" panose="02020603050405020304"/>
                <a:cs typeface="Times New Roman" panose="02020603050405020304"/>
              </a:rPr>
              <a:t>for </a:t>
            </a:r>
            <a:r>
              <a:rPr sz="2600" spc="-635">
                <a:latin typeface="Times New Roman" panose="02020603050405020304"/>
                <a:cs typeface="Times New Roman" panose="02020603050405020304"/>
              </a:rPr>
              <a:t> </a:t>
            </a:r>
            <a:r>
              <a:rPr sz="2600" spc="-120">
                <a:latin typeface="Times New Roman" panose="02020603050405020304"/>
                <a:cs typeface="Times New Roman" panose="02020603050405020304"/>
              </a:rPr>
              <a:t>which</a:t>
            </a:r>
            <a:r>
              <a:rPr sz="2600" spc="-295">
                <a:latin typeface="Times New Roman" panose="02020603050405020304"/>
                <a:cs typeface="Times New Roman" panose="02020603050405020304"/>
              </a:rPr>
              <a:t> </a:t>
            </a:r>
            <a:r>
              <a:rPr sz="2600" spc="-55">
                <a:latin typeface="Times New Roman" panose="02020603050405020304"/>
                <a:cs typeface="Times New Roman" panose="02020603050405020304"/>
              </a:rPr>
              <a:t>the</a:t>
            </a:r>
            <a:r>
              <a:rPr sz="2600" spc="-165">
                <a:latin typeface="Times New Roman" panose="02020603050405020304"/>
                <a:cs typeface="Times New Roman" panose="02020603050405020304"/>
              </a:rPr>
              <a:t> </a:t>
            </a:r>
            <a:r>
              <a:rPr sz="2600" spc="-50">
                <a:latin typeface="Times New Roman" panose="02020603050405020304"/>
                <a:cs typeface="Times New Roman" panose="02020603050405020304"/>
              </a:rPr>
              <a:t>output</a:t>
            </a:r>
            <a:r>
              <a:rPr sz="2600" spc="-170">
                <a:latin typeface="Times New Roman" panose="02020603050405020304"/>
                <a:cs typeface="Times New Roman" panose="02020603050405020304"/>
              </a:rPr>
              <a:t> </a:t>
            </a:r>
            <a:r>
              <a:rPr sz="2600" spc="-90">
                <a:latin typeface="Times New Roman" panose="02020603050405020304"/>
                <a:cs typeface="Times New Roman" panose="02020603050405020304"/>
              </a:rPr>
              <a:t>is</a:t>
            </a:r>
            <a:r>
              <a:rPr sz="2600" spc="-320">
                <a:latin typeface="Times New Roman" panose="02020603050405020304"/>
                <a:cs typeface="Times New Roman" panose="02020603050405020304"/>
              </a:rPr>
              <a:t> </a:t>
            </a:r>
            <a:r>
              <a:rPr sz="2600" spc="-55">
                <a:latin typeface="Times New Roman" panose="02020603050405020304"/>
                <a:cs typeface="Times New Roman" panose="02020603050405020304"/>
              </a:rPr>
              <a:t>the</a:t>
            </a:r>
            <a:r>
              <a:rPr sz="2600" spc="-160">
                <a:latin typeface="Times New Roman" panose="02020603050405020304"/>
                <a:cs typeface="Times New Roman" panose="02020603050405020304"/>
              </a:rPr>
              <a:t> </a:t>
            </a:r>
            <a:r>
              <a:rPr sz="2600" spc="-85">
                <a:latin typeface="Times New Roman" panose="02020603050405020304"/>
                <a:cs typeface="Times New Roman" panose="02020603050405020304"/>
              </a:rPr>
              <a:t>integral</a:t>
            </a:r>
            <a:r>
              <a:rPr sz="2600" spc="-200">
                <a:latin typeface="Times New Roman" panose="02020603050405020304"/>
                <a:cs typeface="Times New Roman" panose="02020603050405020304"/>
              </a:rPr>
              <a:t> </a:t>
            </a:r>
            <a:r>
              <a:rPr sz="2600" spc="-75">
                <a:latin typeface="Times New Roman" panose="02020603050405020304"/>
                <a:cs typeface="Times New Roman" panose="02020603050405020304"/>
              </a:rPr>
              <a:t>with</a:t>
            </a:r>
            <a:r>
              <a:rPr sz="2600" spc="-215">
                <a:latin typeface="Times New Roman" panose="02020603050405020304"/>
                <a:cs typeface="Times New Roman" panose="02020603050405020304"/>
              </a:rPr>
              <a:t> </a:t>
            </a:r>
            <a:r>
              <a:rPr sz="2600" spc="-85">
                <a:latin typeface="Times New Roman" panose="02020603050405020304"/>
                <a:cs typeface="Times New Roman" panose="02020603050405020304"/>
              </a:rPr>
              <a:t>respect</a:t>
            </a:r>
            <a:r>
              <a:rPr sz="2600" spc="-150">
                <a:latin typeface="Times New Roman" panose="02020603050405020304"/>
                <a:cs typeface="Times New Roman" panose="02020603050405020304"/>
              </a:rPr>
              <a:t> </a:t>
            </a:r>
            <a:r>
              <a:rPr sz="2600" spc="-20">
                <a:latin typeface="Times New Roman" panose="02020603050405020304"/>
                <a:cs typeface="Times New Roman" panose="02020603050405020304"/>
              </a:rPr>
              <a:t>to</a:t>
            </a:r>
            <a:r>
              <a:rPr sz="2600" spc="-80">
                <a:latin typeface="Times New Roman" panose="02020603050405020304"/>
                <a:cs typeface="Times New Roman" panose="02020603050405020304"/>
              </a:rPr>
              <a:t> time</a:t>
            </a:r>
            <a:r>
              <a:rPr sz="2600" spc="-155">
                <a:latin typeface="Times New Roman" panose="02020603050405020304"/>
                <a:cs typeface="Times New Roman" panose="02020603050405020304"/>
              </a:rPr>
              <a:t> </a:t>
            </a:r>
            <a:r>
              <a:rPr sz="2600" spc="-80">
                <a:latin typeface="Times New Roman" panose="02020603050405020304"/>
                <a:cs typeface="Times New Roman" panose="02020603050405020304"/>
              </a:rPr>
              <a:t>of</a:t>
            </a:r>
            <a:r>
              <a:rPr sz="2600" spc="-330">
                <a:latin typeface="Times New Roman" panose="02020603050405020304"/>
                <a:cs typeface="Times New Roman" panose="02020603050405020304"/>
              </a:rPr>
              <a:t> </a:t>
            </a:r>
            <a:r>
              <a:rPr sz="2600">
                <a:latin typeface="Times New Roman" panose="02020603050405020304"/>
                <a:cs typeface="Times New Roman" panose="02020603050405020304"/>
              </a:rPr>
              <a:t>a </a:t>
            </a:r>
            <a:r>
              <a:rPr sz="2600" spc="-640">
                <a:latin typeface="Times New Roman" panose="02020603050405020304"/>
                <a:cs typeface="Times New Roman" panose="02020603050405020304"/>
              </a:rPr>
              <a:t> </a:t>
            </a:r>
            <a:r>
              <a:rPr sz="2600" spc="-155">
                <a:latin typeface="Times New Roman" panose="02020603050405020304"/>
                <a:cs typeface="Times New Roman" panose="02020603050405020304"/>
              </a:rPr>
              <a:t>s</a:t>
            </a:r>
            <a:r>
              <a:rPr sz="2600" spc="-150">
                <a:latin typeface="Times New Roman" panose="02020603050405020304"/>
                <a:cs typeface="Times New Roman" panose="02020603050405020304"/>
              </a:rPr>
              <a:t>i</a:t>
            </a:r>
            <a:r>
              <a:rPr sz="2600" spc="-140">
                <a:latin typeface="Times New Roman" panose="02020603050405020304"/>
                <a:cs typeface="Times New Roman" panose="02020603050405020304"/>
              </a:rPr>
              <a:t>ng</a:t>
            </a:r>
            <a:r>
              <a:rPr sz="2600" spc="-150">
                <a:latin typeface="Times New Roman" panose="02020603050405020304"/>
                <a:cs typeface="Times New Roman" panose="02020603050405020304"/>
              </a:rPr>
              <a:t>l</a:t>
            </a:r>
            <a:r>
              <a:rPr sz="2600">
                <a:latin typeface="Times New Roman" panose="02020603050405020304"/>
                <a:cs typeface="Times New Roman" panose="02020603050405020304"/>
              </a:rPr>
              <a:t>e</a:t>
            </a:r>
            <a:r>
              <a:rPr sz="2600" spc="-320">
                <a:latin typeface="Times New Roman" panose="02020603050405020304"/>
                <a:cs typeface="Times New Roman" panose="02020603050405020304"/>
              </a:rPr>
              <a:t> </a:t>
            </a:r>
            <a:r>
              <a:rPr sz="2600" spc="-90">
                <a:latin typeface="Times New Roman" panose="02020603050405020304"/>
                <a:cs typeface="Times New Roman" panose="02020603050405020304"/>
              </a:rPr>
              <a:t>i</a:t>
            </a:r>
            <a:r>
              <a:rPr sz="2600" spc="-80">
                <a:latin typeface="Times New Roman" panose="02020603050405020304"/>
                <a:cs typeface="Times New Roman" panose="02020603050405020304"/>
              </a:rPr>
              <a:t>npu</a:t>
            </a:r>
            <a:r>
              <a:rPr sz="2600">
                <a:latin typeface="Times New Roman" panose="02020603050405020304"/>
                <a:cs typeface="Times New Roman" panose="02020603050405020304"/>
              </a:rPr>
              <a:t>t</a:t>
            </a:r>
            <a:r>
              <a:rPr sz="2600" spc="-190">
                <a:latin typeface="Times New Roman" panose="02020603050405020304"/>
                <a:cs typeface="Times New Roman" panose="02020603050405020304"/>
              </a:rPr>
              <a:t> </a:t>
            </a:r>
            <a:r>
              <a:rPr sz="2600" spc="-140">
                <a:latin typeface="Times New Roman" panose="02020603050405020304"/>
                <a:cs typeface="Times New Roman" panose="02020603050405020304"/>
              </a:rPr>
              <a:t>vo</a:t>
            </a:r>
            <a:r>
              <a:rPr sz="2600" spc="-150">
                <a:latin typeface="Times New Roman" panose="02020603050405020304"/>
                <a:cs typeface="Times New Roman" panose="02020603050405020304"/>
              </a:rPr>
              <a:t>lta</a:t>
            </a:r>
            <a:r>
              <a:rPr sz="2600" spc="-140">
                <a:latin typeface="Times New Roman" panose="02020603050405020304"/>
                <a:cs typeface="Times New Roman" panose="02020603050405020304"/>
              </a:rPr>
              <a:t>g</a:t>
            </a:r>
            <a:r>
              <a:rPr sz="2600">
                <a:latin typeface="Times New Roman" panose="02020603050405020304"/>
                <a:cs typeface="Times New Roman" panose="02020603050405020304"/>
              </a:rPr>
              <a:t>e</a:t>
            </a:r>
            <a:r>
              <a:rPr sz="2600" spc="-325">
                <a:latin typeface="Times New Roman" panose="02020603050405020304"/>
                <a:cs typeface="Times New Roman" panose="02020603050405020304"/>
              </a:rPr>
              <a:t> </a:t>
            </a:r>
            <a:r>
              <a:rPr sz="2600" spc="-45">
                <a:latin typeface="Times New Roman" panose="02020603050405020304"/>
                <a:cs typeface="Times New Roman" panose="02020603050405020304"/>
              </a:rPr>
              <a:t>o</a:t>
            </a:r>
            <a:r>
              <a:rPr sz="2600">
                <a:latin typeface="Times New Roman" panose="02020603050405020304"/>
                <a:cs typeface="Times New Roman" panose="02020603050405020304"/>
              </a:rPr>
              <a:t>r</a:t>
            </a:r>
            <a:r>
              <a:rPr sz="2600" spc="-100">
                <a:latin typeface="Times New Roman" panose="02020603050405020304"/>
                <a:cs typeface="Times New Roman" panose="02020603050405020304"/>
              </a:rPr>
              <a:t> </a:t>
            </a:r>
            <a:r>
              <a:rPr sz="2600" spc="-90">
                <a:latin typeface="Times New Roman" panose="02020603050405020304"/>
                <a:cs typeface="Times New Roman" panose="02020603050405020304"/>
              </a:rPr>
              <a:t>t</a:t>
            </a:r>
            <a:r>
              <a:rPr sz="2600" spc="-80">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165">
                <a:latin typeface="Times New Roman" panose="02020603050405020304"/>
                <a:cs typeface="Times New Roman" panose="02020603050405020304"/>
              </a:rPr>
              <a:t> s</a:t>
            </a:r>
            <a:r>
              <a:rPr sz="2600" spc="-155">
                <a:latin typeface="Times New Roman" panose="02020603050405020304"/>
                <a:cs typeface="Times New Roman" panose="02020603050405020304"/>
              </a:rPr>
              <a:t>u</a:t>
            </a:r>
            <a:r>
              <a:rPr sz="2600" spc="5">
                <a:latin typeface="Times New Roman" panose="02020603050405020304"/>
                <a:cs typeface="Times New Roman" panose="02020603050405020304"/>
              </a:rPr>
              <a:t>m</a:t>
            </a:r>
            <a:r>
              <a:rPr sz="2600" spc="-315">
                <a:latin typeface="Times New Roman" panose="02020603050405020304"/>
                <a:cs typeface="Times New Roman" panose="02020603050405020304"/>
              </a:rPr>
              <a:t> </a:t>
            </a:r>
            <a:r>
              <a:rPr sz="2600" spc="-155">
                <a:latin typeface="Times New Roman" panose="02020603050405020304"/>
                <a:cs typeface="Times New Roman" panose="02020603050405020304"/>
              </a:rPr>
              <a:t>o</a:t>
            </a:r>
            <a:r>
              <a:rPr sz="2600">
                <a:latin typeface="Times New Roman" panose="02020603050405020304"/>
                <a:cs typeface="Times New Roman" panose="02020603050405020304"/>
              </a:rPr>
              <a:t>f</a:t>
            </a:r>
            <a:r>
              <a:rPr sz="2600" spc="-320">
                <a:latin typeface="Times New Roman" panose="02020603050405020304"/>
                <a:cs typeface="Times New Roman" panose="02020603050405020304"/>
              </a:rPr>
              <a:t> </a:t>
            </a:r>
            <a:r>
              <a:rPr sz="2600" spc="-155">
                <a:latin typeface="Times New Roman" panose="02020603050405020304"/>
                <a:cs typeface="Times New Roman" panose="02020603050405020304"/>
              </a:rPr>
              <a:t>s</a:t>
            </a:r>
            <a:r>
              <a:rPr sz="2600" spc="-150">
                <a:latin typeface="Times New Roman" panose="02020603050405020304"/>
                <a:cs typeface="Times New Roman" panose="02020603050405020304"/>
              </a:rPr>
              <a:t>e</a:t>
            </a:r>
            <a:r>
              <a:rPr sz="2600" spc="-140">
                <a:latin typeface="Times New Roman" panose="02020603050405020304"/>
                <a:cs typeface="Times New Roman" panose="02020603050405020304"/>
              </a:rPr>
              <a:t>v</a:t>
            </a:r>
            <a:r>
              <a:rPr sz="2600" spc="-150">
                <a:latin typeface="Times New Roman" panose="02020603050405020304"/>
                <a:cs typeface="Times New Roman" panose="02020603050405020304"/>
              </a:rPr>
              <a:t>era</a:t>
            </a:r>
            <a:r>
              <a:rPr sz="2600">
                <a:latin typeface="Times New Roman" panose="02020603050405020304"/>
                <a:cs typeface="Times New Roman" panose="02020603050405020304"/>
              </a:rPr>
              <a:t>l</a:t>
            </a:r>
            <a:r>
              <a:rPr sz="2600" spc="-305">
                <a:latin typeface="Times New Roman" panose="02020603050405020304"/>
                <a:cs typeface="Times New Roman" panose="02020603050405020304"/>
              </a:rPr>
              <a:t> </a:t>
            </a:r>
            <a:r>
              <a:rPr sz="2600" spc="-90">
                <a:latin typeface="Times New Roman" panose="02020603050405020304"/>
                <a:cs typeface="Times New Roman" panose="02020603050405020304"/>
              </a:rPr>
              <a:t>i</a:t>
            </a:r>
            <a:r>
              <a:rPr sz="2600" spc="-80">
                <a:latin typeface="Times New Roman" panose="02020603050405020304"/>
                <a:cs typeface="Times New Roman" panose="02020603050405020304"/>
              </a:rPr>
              <a:t>npu</a:t>
            </a:r>
            <a:r>
              <a:rPr sz="2600">
                <a:latin typeface="Times New Roman" panose="02020603050405020304"/>
                <a:cs typeface="Times New Roman" panose="02020603050405020304"/>
              </a:rPr>
              <a:t>t</a:t>
            </a:r>
            <a:r>
              <a:rPr sz="2600" spc="315">
                <a:latin typeface="Times New Roman" panose="02020603050405020304"/>
                <a:cs typeface="Times New Roman" panose="02020603050405020304"/>
              </a:rPr>
              <a:t> </a:t>
            </a:r>
            <a:r>
              <a:rPr sz="2600" spc="-130">
                <a:latin typeface="Times New Roman" panose="02020603050405020304"/>
                <a:cs typeface="Times New Roman" panose="02020603050405020304"/>
              </a:rPr>
              <a:t>vo</a:t>
            </a:r>
            <a:r>
              <a:rPr sz="2600" spc="-140">
                <a:latin typeface="Times New Roman" panose="02020603050405020304"/>
                <a:cs typeface="Times New Roman" panose="02020603050405020304"/>
              </a:rPr>
              <a:t>lta</a:t>
            </a:r>
            <a:r>
              <a:rPr sz="2600" spc="-130">
                <a:latin typeface="Times New Roman" panose="02020603050405020304"/>
                <a:cs typeface="Times New Roman" panose="02020603050405020304"/>
              </a:rPr>
              <a:t>g</a:t>
            </a:r>
            <a:r>
              <a:rPr sz="2600" spc="-140">
                <a:latin typeface="Times New Roman" panose="02020603050405020304"/>
                <a:cs typeface="Times New Roman" panose="02020603050405020304"/>
              </a:rPr>
              <a:t>es</a:t>
            </a:r>
            <a:r>
              <a:rPr sz="2600">
                <a:latin typeface="Times New Roman" panose="02020603050405020304"/>
                <a:cs typeface="Times New Roman" panose="02020603050405020304"/>
              </a:rPr>
              <a:t>.</a:t>
            </a:r>
            <a:endParaRPr sz="2600">
              <a:latin typeface="Times New Roman" panose="02020603050405020304"/>
              <a:cs typeface="Times New Roman" panose="02020603050405020304"/>
            </a:endParaRPr>
          </a:p>
          <a:p>
            <a:pPr marL="286385" marR="158115" indent="-274320">
              <a:lnSpc>
                <a:spcPts val="2800"/>
              </a:lnSpc>
              <a:spcBef>
                <a:spcPts val="640"/>
              </a:spcBef>
              <a:buClr>
                <a:srgbClr val="D24717"/>
              </a:buClr>
              <a:buSzPct val="85000"/>
              <a:buFont typeface="Arial MT"/>
              <a:buChar char="•"/>
              <a:tabLst>
                <a:tab pos="286385" algn="l"/>
                <a:tab pos="287020" algn="l"/>
              </a:tabLst>
            </a:pPr>
            <a:r>
              <a:rPr sz="2600" spc="-125">
                <a:latin typeface="Times New Roman" panose="02020603050405020304"/>
                <a:cs typeface="Times New Roman" panose="02020603050405020304"/>
              </a:rPr>
              <a:t>All</a:t>
            </a:r>
            <a:r>
              <a:rPr sz="2600" spc="-390">
                <a:latin typeface="Times New Roman" panose="02020603050405020304"/>
                <a:cs typeface="Times New Roman" panose="02020603050405020304"/>
              </a:rPr>
              <a:t> </a:t>
            </a:r>
            <a:r>
              <a:rPr sz="2600" spc="-140">
                <a:latin typeface="Times New Roman" panose="02020603050405020304"/>
                <a:cs typeface="Times New Roman" panose="02020603050405020304"/>
              </a:rPr>
              <a:t>voltages</a:t>
            </a:r>
            <a:r>
              <a:rPr sz="2600" spc="-270">
                <a:latin typeface="Times New Roman" panose="02020603050405020304"/>
                <a:cs typeface="Times New Roman" panose="02020603050405020304"/>
              </a:rPr>
              <a:t> </a:t>
            </a:r>
            <a:r>
              <a:rPr sz="2600" spc="-110">
                <a:latin typeface="Times New Roman" panose="02020603050405020304"/>
                <a:cs typeface="Times New Roman" panose="02020603050405020304"/>
              </a:rPr>
              <a:t>can</a:t>
            </a:r>
            <a:r>
              <a:rPr sz="2600" spc="-325">
                <a:latin typeface="Times New Roman" panose="02020603050405020304"/>
                <a:cs typeface="Times New Roman" panose="02020603050405020304"/>
              </a:rPr>
              <a:t> </a:t>
            </a:r>
            <a:r>
              <a:rPr sz="2600" spc="-60">
                <a:latin typeface="Times New Roman" panose="02020603050405020304"/>
                <a:cs typeface="Times New Roman" panose="02020603050405020304"/>
              </a:rPr>
              <a:t>be</a:t>
            </a:r>
            <a:r>
              <a:rPr sz="2600" spc="-254">
                <a:latin typeface="Times New Roman" panose="02020603050405020304"/>
                <a:cs typeface="Times New Roman" panose="02020603050405020304"/>
              </a:rPr>
              <a:t> </a:t>
            </a:r>
            <a:r>
              <a:rPr sz="2600" spc="-120">
                <a:latin typeface="Times New Roman" panose="02020603050405020304"/>
                <a:cs typeface="Times New Roman" panose="02020603050405020304"/>
              </a:rPr>
              <a:t>positive</a:t>
            </a:r>
            <a:r>
              <a:rPr sz="2600" spc="-254">
                <a:latin typeface="Times New Roman" panose="02020603050405020304"/>
                <a:cs typeface="Times New Roman" panose="02020603050405020304"/>
              </a:rPr>
              <a:t> </a:t>
            </a:r>
            <a:r>
              <a:rPr sz="2600" spc="-25">
                <a:latin typeface="Times New Roman" panose="02020603050405020304"/>
                <a:cs typeface="Times New Roman" panose="02020603050405020304"/>
              </a:rPr>
              <a:t>or</a:t>
            </a:r>
            <a:r>
              <a:rPr sz="2600" spc="-80">
                <a:latin typeface="Times New Roman" panose="02020603050405020304"/>
                <a:cs typeface="Times New Roman" panose="02020603050405020304"/>
              </a:rPr>
              <a:t> </a:t>
            </a:r>
            <a:r>
              <a:rPr sz="2600" spc="-130">
                <a:latin typeface="Times New Roman" panose="02020603050405020304"/>
                <a:cs typeface="Times New Roman" panose="02020603050405020304"/>
              </a:rPr>
              <a:t>negative</a:t>
            </a:r>
            <a:r>
              <a:rPr sz="2600" spc="-275">
                <a:latin typeface="Times New Roman" panose="02020603050405020304"/>
                <a:cs typeface="Times New Roman" panose="02020603050405020304"/>
              </a:rPr>
              <a:t> </a:t>
            </a:r>
            <a:r>
              <a:rPr sz="2600" spc="-20">
                <a:latin typeface="Times New Roman" panose="02020603050405020304"/>
                <a:cs typeface="Times New Roman" panose="02020603050405020304"/>
              </a:rPr>
              <a:t>to</a:t>
            </a:r>
            <a:r>
              <a:rPr sz="2600" spc="-75">
                <a:latin typeface="Times New Roman" panose="02020603050405020304"/>
                <a:cs typeface="Times New Roman" panose="02020603050405020304"/>
              </a:rPr>
              <a:t> </a:t>
            </a:r>
            <a:r>
              <a:rPr sz="2600" spc="-90">
                <a:latin typeface="Times New Roman" panose="02020603050405020304"/>
                <a:cs typeface="Times New Roman" panose="02020603050405020304"/>
              </a:rPr>
              <a:t>correspond</a:t>
            </a:r>
            <a:r>
              <a:rPr sz="2600" spc="-204">
                <a:latin typeface="Times New Roman" panose="02020603050405020304"/>
                <a:cs typeface="Times New Roman" panose="02020603050405020304"/>
              </a:rPr>
              <a:t> </a:t>
            </a:r>
            <a:r>
              <a:rPr sz="2600" spc="-20">
                <a:latin typeface="Times New Roman" panose="02020603050405020304"/>
                <a:cs typeface="Times New Roman" panose="02020603050405020304"/>
              </a:rPr>
              <a:t>to</a:t>
            </a:r>
            <a:r>
              <a:rPr sz="2600" spc="-85">
                <a:latin typeface="Times New Roman" panose="02020603050405020304"/>
                <a:cs typeface="Times New Roman" panose="02020603050405020304"/>
              </a:rPr>
              <a:t> </a:t>
            </a:r>
            <a:r>
              <a:rPr sz="2600" spc="-105">
                <a:latin typeface="Times New Roman" panose="02020603050405020304"/>
                <a:cs typeface="Times New Roman" panose="02020603050405020304"/>
              </a:rPr>
              <a:t>the </a:t>
            </a:r>
            <a:r>
              <a:rPr sz="2600" spc="-635">
                <a:latin typeface="Times New Roman" panose="02020603050405020304"/>
                <a:cs typeface="Times New Roman" panose="02020603050405020304"/>
              </a:rPr>
              <a:t> </a:t>
            </a:r>
            <a:r>
              <a:rPr sz="2600" spc="-175">
                <a:latin typeface="Times New Roman" panose="02020603050405020304"/>
                <a:cs typeface="Times New Roman" panose="02020603050405020304"/>
              </a:rPr>
              <a:t>si</a:t>
            </a:r>
            <a:r>
              <a:rPr sz="2600" spc="-165">
                <a:latin typeface="Times New Roman" panose="02020603050405020304"/>
                <a:cs typeface="Times New Roman" panose="02020603050405020304"/>
              </a:rPr>
              <a:t>g</a:t>
            </a:r>
            <a:r>
              <a:rPr sz="2600">
                <a:latin typeface="Times New Roman" panose="02020603050405020304"/>
                <a:cs typeface="Times New Roman" panose="02020603050405020304"/>
              </a:rPr>
              <a:t>n</a:t>
            </a:r>
            <a:r>
              <a:rPr sz="2600" spc="-335">
                <a:latin typeface="Times New Roman" panose="02020603050405020304"/>
                <a:cs typeface="Times New Roman" panose="02020603050405020304"/>
              </a:rPr>
              <a:t> </a:t>
            </a:r>
            <a:r>
              <a:rPr sz="2600" spc="-155">
                <a:latin typeface="Times New Roman" panose="02020603050405020304"/>
                <a:cs typeface="Times New Roman" panose="02020603050405020304"/>
              </a:rPr>
              <a:t>o</a:t>
            </a:r>
            <a:r>
              <a:rPr sz="2600">
                <a:latin typeface="Times New Roman" panose="02020603050405020304"/>
                <a:cs typeface="Times New Roman" panose="02020603050405020304"/>
              </a:rPr>
              <a:t>f</a:t>
            </a:r>
            <a:r>
              <a:rPr sz="2600" spc="-330">
                <a:latin typeface="Times New Roman" panose="02020603050405020304"/>
                <a:cs typeface="Times New Roman" panose="02020603050405020304"/>
              </a:rPr>
              <a:t> </a:t>
            </a:r>
            <a:r>
              <a:rPr sz="2600" spc="-90">
                <a:latin typeface="Times New Roman" panose="02020603050405020304"/>
                <a:cs typeface="Times New Roman" panose="02020603050405020304"/>
              </a:rPr>
              <a:t>t</a:t>
            </a:r>
            <a:r>
              <a:rPr sz="2600" spc="-80">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150">
                <a:latin typeface="Times New Roman" panose="02020603050405020304"/>
                <a:cs typeface="Times New Roman" panose="02020603050405020304"/>
              </a:rPr>
              <a:t> </a:t>
            </a:r>
            <a:r>
              <a:rPr sz="2600" spc="-140">
                <a:latin typeface="Times New Roman" panose="02020603050405020304"/>
                <a:cs typeface="Times New Roman" panose="02020603050405020304"/>
              </a:rPr>
              <a:t>v</a:t>
            </a:r>
            <a:r>
              <a:rPr sz="2600" spc="-150">
                <a:latin typeface="Times New Roman" panose="02020603050405020304"/>
                <a:cs typeface="Times New Roman" panose="02020603050405020304"/>
              </a:rPr>
              <a:t>aria</a:t>
            </a:r>
            <a:r>
              <a:rPr sz="2600" spc="-140">
                <a:latin typeface="Times New Roman" panose="02020603050405020304"/>
                <a:cs typeface="Times New Roman" panose="02020603050405020304"/>
              </a:rPr>
              <a:t>b</a:t>
            </a:r>
            <a:r>
              <a:rPr sz="2600" spc="-150">
                <a:latin typeface="Times New Roman" panose="02020603050405020304"/>
                <a:cs typeface="Times New Roman" panose="02020603050405020304"/>
              </a:rPr>
              <a:t>l</a:t>
            </a:r>
            <a:r>
              <a:rPr sz="2600">
                <a:latin typeface="Times New Roman" panose="02020603050405020304"/>
                <a:cs typeface="Times New Roman" panose="02020603050405020304"/>
              </a:rPr>
              <a:t>e</a:t>
            </a:r>
            <a:r>
              <a:rPr sz="2600" spc="5">
                <a:latin typeface="Times New Roman" panose="02020603050405020304"/>
                <a:cs typeface="Times New Roman" panose="02020603050405020304"/>
              </a:rPr>
              <a:t> </a:t>
            </a:r>
            <a:r>
              <a:rPr sz="2600" spc="-65">
                <a:latin typeface="Times New Roman" panose="02020603050405020304"/>
                <a:cs typeface="Times New Roman" panose="02020603050405020304"/>
              </a:rPr>
              <a:t>re</a:t>
            </a:r>
            <a:r>
              <a:rPr sz="2600" spc="-55">
                <a:latin typeface="Times New Roman" panose="02020603050405020304"/>
                <a:cs typeface="Times New Roman" panose="02020603050405020304"/>
              </a:rPr>
              <a:t>p</a:t>
            </a:r>
            <a:r>
              <a:rPr sz="2600" spc="-65">
                <a:latin typeface="Times New Roman" panose="02020603050405020304"/>
                <a:cs typeface="Times New Roman" panose="02020603050405020304"/>
              </a:rPr>
              <a:t>re</a:t>
            </a:r>
            <a:r>
              <a:rPr sz="2600" spc="-70">
                <a:latin typeface="Times New Roman" panose="02020603050405020304"/>
                <a:cs typeface="Times New Roman" panose="02020603050405020304"/>
              </a:rPr>
              <a:t>s</a:t>
            </a:r>
            <a:r>
              <a:rPr sz="2600" spc="-65">
                <a:latin typeface="Times New Roman" panose="02020603050405020304"/>
                <a:cs typeface="Times New Roman" panose="02020603050405020304"/>
              </a:rPr>
              <a:t>e</a:t>
            </a:r>
            <a:r>
              <a:rPr sz="2600" spc="-70">
                <a:latin typeface="Times New Roman" panose="02020603050405020304"/>
                <a:cs typeface="Times New Roman" panose="02020603050405020304"/>
              </a:rPr>
              <a:t>n</a:t>
            </a:r>
            <a:r>
              <a:rPr sz="2600" spc="-65">
                <a:latin typeface="Times New Roman" panose="02020603050405020304"/>
                <a:cs typeface="Times New Roman" panose="02020603050405020304"/>
              </a:rPr>
              <a:t>te</a:t>
            </a:r>
            <a:r>
              <a:rPr sz="2600" spc="-70">
                <a:latin typeface="Times New Roman" panose="02020603050405020304"/>
                <a:cs typeface="Times New Roman" panose="02020603050405020304"/>
              </a:rPr>
              <a:t>d</a:t>
            </a:r>
            <a:r>
              <a:rPr sz="2600">
                <a:latin typeface="Times New Roman" panose="02020603050405020304"/>
                <a:cs typeface="Times New Roman" panose="02020603050405020304"/>
              </a:rPr>
              <a:t>.</a:t>
            </a:r>
            <a:endParaRPr sz="2600">
              <a:latin typeface="Times New Roman" panose="02020603050405020304"/>
              <a:cs typeface="Times New Roman" panose="02020603050405020304"/>
            </a:endParaRPr>
          </a:p>
          <a:p>
            <a:pPr marL="286385" marR="5080" indent="-274320">
              <a:lnSpc>
                <a:spcPct val="90000"/>
              </a:lnSpc>
              <a:spcBef>
                <a:spcPts val="565"/>
              </a:spcBef>
              <a:buClr>
                <a:srgbClr val="D24717"/>
              </a:buClr>
              <a:buSzPct val="85000"/>
              <a:buFont typeface="Arial MT"/>
              <a:buChar char="•"/>
              <a:tabLst>
                <a:tab pos="286385" algn="l"/>
                <a:tab pos="287020" algn="l"/>
              </a:tabLst>
            </a:pPr>
            <a:r>
              <a:rPr sz="2600" spc="-165">
                <a:latin typeface="Times New Roman" panose="02020603050405020304"/>
                <a:cs typeface="Times New Roman" panose="02020603050405020304"/>
              </a:rPr>
              <a:t>Tosatisfy </a:t>
            </a:r>
            <a:r>
              <a:rPr sz="2600" spc="-55">
                <a:latin typeface="Times New Roman" panose="02020603050405020304"/>
                <a:cs typeface="Times New Roman" panose="02020603050405020304"/>
              </a:rPr>
              <a:t>the </a:t>
            </a:r>
            <a:r>
              <a:rPr sz="2600" spc="-110">
                <a:latin typeface="Times New Roman" panose="02020603050405020304"/>
                <a:cs typeface="Times New Roman" panose="02020603050405020304"/>
              </a:rPr>
              <a:t>equations </a:t>
            </a:r>
            <a:r>
              <a:rPr sz="2600" spc="-80">
                <a:latin typeface="Times New Roman" panose="02020603050405020304"/>
                <a:cs typeface="Times New Roman" panose="02020603050405020304"/>
              </a:rPr>
              <a:t>of </a:t>
            </a:r>
            <a:r>
              <a:rPr sz="2600" spc="-55">
                <a:latin typeface="Times New Roman" panose="02020603050405020304"/>
                <a:cs typeface="Times New Roman" panose="02020603050405020304"/>
              </a:rPr>
              <a:t>the </a:t>
            </a:r>
            <a:r>
              <a:rPr sz="2600" spc="-75">
                <a:latin typeface="Times New Roman" panose="02020603050405020304"/>
                <a:cs typeface="Times New Roman" panose="02020603050405020304"/>
              </a:rPr>
              <a:t>model, </a:t>
            </a:r>
            <a:r>
              <a:rPr sz="2600" spc="-30">
                <a:latin typeface="Times New Roman" panose="02020603050405020304"/>
                <a:cs typeface="Times New Roman" panose="02020603050405020304"/>
              </a:rPr>
              <a:t>it </a:t>
            </a:r>
            <a:r>
              <a:rPr sz="2600" spc="-90">
                <a:latin typeface="Times New Roman" panose="02020603050405020304"/>
                <a:cs typeface="Times New Roman" panose="02020603050405020304"/>
              </a:rPr>
              <a:t>is </a:t>
            </a:r>
            <a:r>
              <a:rPr sz="2600" spc="-110">
                <a:latin typeface="Times New Roman" panose="02020603050405020304"/>
                <a:cs typeface="Times New Roman" panose="02020603050405020304"/>
              </a:rPr>
              <a:t>sometimes </a:t>
            </a:r>
            <a:r>
              <a:rPr sz="2600" spc="-105">
                <a:latin typeface="Times New Roman" panose="02020603050405020304"/>
                <a:cs typeface="Times New Roman" panose="02020603050405020304"/>
              </a:rPr>
              <a:t> </a:t>
            </a:r>
            <a:r>
              <a:rPr sz="2600" spc="-135">
                <a:latin typeface="Times New Roman" panose="02020603050405020304"/>
                <a:cs typeface="Times New Roman" panose="02020603050405020304"/>
              </a:rPr>
              <a:t>necessary </a:t>
            </a:r>
            <a:r>
              <a:rPr sz="2600" spc="-20">
                <a:latin typeface="Times New Roman" panose="02020603050405020304"/>
                <a:cs typeface="Times New Roman" panose="02020603050405020304"/>
              </a:rPr>
              <a:t>to </a:t>
            </a:r>
            <a:r>
              <a:rPr sz="2600" spc="-100">
                <a:latin typeface="Times New Roman" panose="02020603050405020304"/>
                <a:cs typeface="Times New Roman" panose="02020603050405020304"/>
              </a:rPr>
              <a:t>use </a:t>
            </a:r>
            <a:r>
              <a:rPr sz="2600">
                <a:latin typeface="Times New Roman" panose="02020603050405020304"/>
                <a:cs typeface="Times New Roman" panose="02020603050405020304"/>
              </a:rPr>
              <a:t>a </a:t>
            </a:r>
            <a:r>
              <a:rPr sz="2600" spc="-130">
                <a:latin typeface="Times New Roman" panose="02020603050405020304"/>
                <a:cs typeface="Times New Roman" panose="02020603050405020304"/>
              </a:rPr>
              <a:t>sign </a:t>
            </a:r>
            <a:r>
              <a:rPr sz="2600" b="1" i="1" spc="-95">
                <a:latin typeface="Times New Roman" panose="02020603050405020304"/>
                <a:cs typeface="Times New Roman" panose="02020603050405020304"/>
              </a:rPr>
              <a:t>inverter, </a:t>
            </a:r>
            <a:r>
              <a:rPr sz="2600" spc="-114">
                <a:latin typeface="Times New Roman" panose="02020603050405020304"/>
                <a:cs typeface="Times New Roman" panose="02020603050405020304"/>
              </a:rPr>
              <a:t>which </a:t>
            </a:r>
            <a:r>
              <a:rPr sz="2600" spc="-90">
                <a:latin typeface="Times New Roman" panose="02020603050405020304"/>
                <a:cs typeface="Times New Roman" panose="02020603050405020304"/>
              </a:rPr>
              <a:t>is </a:t>
            </a:r>
            <a:r>
              <a:rPr sz="2600" spc="-85">
                <a:latin typeface="Times New Roman" panose="02020603050405020304"/>
                <a:cs typeface="Times New Roman" panose="02020603050405020304"/>
              </a:rPr>
              <a:t>an </a:t>
            </a:r>
            <a:r>
              <a:rPr sz="2600" spc="-125">
                <a:latin typeface="Times New Roman" panose="02020603050405020304"/>
                <a:cs typeface="Times New Roman" panose="02020603050405020304"/>
              </a:rPr>
              <a:t>amplifier </a:t>
            </a:r>
            <a:r>
              <a:rPr sz="2600" spc="-120">
                <a:latin typeface="Times New Roman" panose="02020603050405020304"/>
                <a:cs typeface="Times New Roman" panose="02020603050405020304"/>
              </a:rPr>
              <a:t> </a:t>
            </a:r>
            <a:r>
              <a:rPr sz="2600" spc="-130">
                <a:latin typeface="Times New Roman" panose="02020603050405020304"/>
                <a:cs typeface="Times New Roman" panose="02020603050405020304"/>
              </a:rPr>
              <a:t>designed</a:t>
            </a:r>
            <a:r>
              <a:rPr sz="2600" spc="-285">
                <a:latin typeface="Times New Roman" panose="02020603050405020304"/>
                <a:cs typeface="Times New Roman" panose="02020603050405020304"/>
              </a:rPr>
              <a:t> </a:t>
            </a:r>
            <a:r>
              <a:rPr sz="2600" spc="-20">
                <a:latin typeface="Times New Roman" panose="02020603050405020304"/>
                <a:cs typeface="Times New Roman" panose="02020603050405020304"/>
              </a:rPr>
              <a:t>to</a:t>
            </a:r>
            <a:r>
              <a:rPr sz="2600" spc="-85">
                <a:latin typeface="Times New Roman" panose="02020603050405020304"/>
                <a:cs typeface="Times New Roman" panose="02020603050405020304"/>
              </a:rPr>
              <a:t> </a:t>
            </a:r>
            <a:r>
              <a:rPr sz="2600" spc="-130">
                <a:latin typeface="Times New Roman" panose="02020603050405020304"/>
                <a:cs typeface="Times New Roman" panose="02020603050405020304"/>
              </a:rPr>
              <a:t>cause</a:t>
            </a:r>
            <a:r>
              <a:rPr sz="2600" spc="-310">
                <a:latin typeface="Times New Roman" panose="02020603050405020304"/>
                <a:cs typeface="Times New Roman" panose="02020603050405020304"/>
              </a:rPr>
              <a:t> </a:t>
            </a:r>
            <a:r>
              <a:rPr sz="2600" spc="-55">
                <a:latin typeface="Times New Roman" panose="02020603050405020304"/>
                <a:cs typeface="Times New Roman" panose="02020603050405020304"/>
              </a:rPr>
              <a:t>the</a:t>
            </a:r>
            <a:r>
              <a:rPr sz="2600" spc="-160">
                <a:latin typeface="Times New Roman" panose="02020603050405020304"/>
                <a:cs typeface="Times New Roman" panose="02020603050405020304"/>
              </a:rPr>
              <a:t> </a:t>
            </a:r>
            <a:r>
              <a:rPr sz="2600" spc="-60">
                <a:latin typeface="Times New Roman" panose="02020603050405020304"/>
                <a:cs typeface="Times New Roman" panose="02020603050405020304"/>
              </a:rPr>
              <a:t>output</a:t>
            </a:r>
            <a:r>
              <a:rPr sz="2600" spc="-170">
                <a:latin typeface="Times New Roman" panose="02020603050405020304"/>
                <a:cs typeface="Times New Roman" panose="02020603050405020304"/>
              </a:rPr>
              <a:t> </a:t>
            </a:r>
            <a:r>
              <a:rPr sz="2600" spc="-20">
                <a:latin typeface="Times New Roman" panose="02020603050405020304"/>
                <a:cs typeface="Times New Roman" panose="02020603050405020304"/>
              </a:rPr>
              <a:t>to</a:t>
            </a:r>
            <a:r>
              <a:rPr sz="2600" spc="-80">
                <a:latin typeface="Times New Roman" panose="02020603050405020304"/>
                <a:cs typeface="Times New Roman" panose="02020603050405020304"/>
              </a:rPr>
              <a:t> </a:t>
            </a:r>
            <a:r>
              <a:rPr sz="2600" spc="-100">
                <a:latin typeface="Times New Roman" panose="02020603050405020304"/>
                <a:cs typeface="Times New Roman" panose="02020603050405020304"/>
              </a:rPr>
              <a:t>reverse</a:t>
            </a:r>
            <a:r>
              <a:rPr sz="2600" spc="-210">
                <a:latin typeface="Times New Roman" panose="02020603050405020304"/>
                <a:cs typeface="Times New Roman" panose="02020603050405020304"/>
              </a:rPr>
              <a:t> </a:t>
            </a:r>
            <a:r>
              <a:rPr sz="2600" spc="-55">
                <a:latin typeface="Times New Roman" panose="02020603050405020304"/>
                <a:cs typeface="Times New Roman" panose="02020603050405020304"/>
              </a:rPr>
              <a:t>the</a:t>
            </a:r>
            <a:r>
              <a:rPr sz="2600" spc="-160">
                <a:latin typeface="Times New Roman" panose="02020603050405020304"/>
                <a:cs typeface="Times New Roman" panose="02020603050405020304"/>
              </a:rPr>
              <a:t> </a:t>
            </a:r>
            <a:r>
              <a:rPr sz="2600" spc="-130">
                <a:latin typeface="Times New Roman" panose="02020603050405020304"/>
                <a:cs typeface="Times New Roman" panose="02020603050405020304"/>
              </a:rPr>
              <a:t>sign</a:t>
            </a:r>
            <a:r>
              <a:rPr sz="2600" spc="-325">
                <a:latin typeface="Times New Roman" panose="02020603050405020304"/>
                <a:cs typeface="Times New Roman" panose="02020603050405020304"/>
              </a:rPr>
              <a:t> </a:t>
            </a:r>
            <a:r>
              <a:rPr sz="2600" spc="-80">
                <a:latin typeface="Times New Roman" panose="02020603050405020304"/>
                <a:cs typeface="Times New Roman" panose="02020603050405020304"/>
              </a:rPr>
              <a:t>of</a:t>
            </a:r>
            <a:r>
              <a:rPr sz="2600" spc="-320">
                <a:latin typeface="Times New Roman" panose="02020603050405020304"/>
                <a:cs typeface="Times New Roman" panose="02020603050405020304"/>
              </a:rPr>
              <a:t> </a:t>
            </a:r>
            <a:r>
              <a:rPr sz="2600" spc="-55">
                <a:latin typeface="Times New Roman" panose="02020603050405020304"/>
                <a:cs typeface="Times New Roman" panose="02020603050405020304"/>
              </a:rPr>
              <a:t>the</a:t>
            </a:r>
            <a:r>
              <a:rPr sz="2600" spc="240">
                <a:latin typeface="Times New Roman" panose="02020603050405020304"/>
                <a:cs typeface="Times New Roman" panose="02020603050405020304"/>
              </a:rPr>
              <a:t> </a:t>
            </a:r>
            <a:r>
              <a:rPr sz="2600" spc="-50">
                <a:latin typeface="Times New Roman" panose="02020603050405020304"/>
                <a:cs typeface="Times New Roman" panose="02020603050405020304"/>
              </a:rPr>
              <a:t>input.</a:t>
            </a:r>
            <a:endParaRPr sz="2600">
              <a:latin typeface="Times New Roman" panose="02020603050405020304"/>
              <a:cs typeface="Times New Roman" panose="02020603050405020304"/>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2004" y="735838"/>
            <a:ext cx="7848600" cy="635000"/>
          </a:xfrm>
          <a:prstGeom prst="rect">
            <a:avLst/>
          </a:prstGeom>
        </p:spPr>
        <p:txBody>
          <a:bodyPr vert="horz" wrap="square" lIns="0" tIns="12065" rIns="0" bIns="0" rtlCol="0">
            <a:spAutoFit/>
          </a:bodyPr>
          <a:lstStyle/>
          <a:p>
            <a:pPr marL="12700">
              <a:lnSpc>
                <a:spcPct val="100000"/>
              </a:lnSpc>
              <a:spcBef>
                <a:spcPts val="95"/>
              </a:spcBef>
            </a:pPr>
            <a:r>
              <a:rPr spc="-5">
                <a:solidFill>
                  <a:srgbClr val="696363"/>
                </a:solidFill>
              </a:rPr>
              <a:t>Pros</a:t>
            </a:r>
            <a:r>
              <a:rPr spc="-20">
                <a:solidFill>
                  <a:srgbClr val="696363"/>
                </a:solidFill>
              </a:rPr>
              <a:t> </a:t>
            </a:r>
            <a:r>
              <a:rPr spc="-10">
                <a:solidFill>
                  <a:srgbClr val="696363"/>
                </a:solidFill>
              </a:rPr>
              <a:t>and Cons</a:t>
            </a:r>
            <a:r>
              <a:rPr spc="5">
                <a:solidFill>
                  <a:srgbClr val="696363"/>
                </a:solidFill>
              </a:rPr>
              <a:t> </a:t>
            </a:r>
            <a:r>
              <a:rPr spc="-5">
                <a:solidFill>
                  <a:srgbClr val="696363"/>
                </a:solidFill>
              </a:rPr>
              <a:t>of</a:t>
            </a:r>
            <a:r>
              <a:rPr>
                <a:solidFill>
                  <a:srgbClr val="696363"/>
                </a:solidFill>
              </a:rPr>
              <a:t> </a:t>
            </a:r>
            <a:r>
              <a:rPr spc="-5">
                <a:solidFill>
                  <a:srgbClr val="696363"/>
                </a:solidFill>
              </a:rPr>
              <a:t>Analog</a:t>
            </a:r>
            <a:r>
              <a:rPr spc="15">
                <a:solidFill>
                  <a:srgbClr val="696363"/>
                </a:solidFill>
              </a:rPr>
              <a:t> </a:t>
            </a:r>
            <a:r>
              <a:rPr spc="-10">
                <a:solidFill>
                  <a:srgbClr val="696363"/>
                </a:solidFill>
              </a:rPr>
              <a:t>Computer</a:t>
            </a:r>
            <a:endParaRPr spc="-10">
              <a:solidFill>
                <a:srgbClr val="696363"/>
              </a:solidFill>
            </a:endParaRPr>
          </a:p>
        </p:txBody>
      </p:sp>
      <p:sp>
        <p:nvSpPr>
          <p:cNvPr id="3" name="object 3"/>
          <p:cNvSpPr txBox="1"/>
          <p:nvPr/>
        </p:nvSpPr>
        <p:spPr>
          <a:xfrm>
            <a:off x="978204" y="1499362"/>
            <a:ext cx="8028940" cy="5970905"/>
          </a:xfrm>
          <a:prstGeom prst="rect">
            <a:avLst/>
          </a:prstGeom>
        </p:spPr>
        <p:txBody>
          <a:bodyPr vert="horz" wrap="square" lIns="0" tIns="13335" rIns="0" bIns="0" rtlCol="0">
            <a:spAutoFit/>
          </a:bodyPr>
          <a:lstStyle/>
          <a:p>
            <a:pPr marL="12700">
              <a:lnSpc>
                <a:spcPct val="100000"/>
              </a:lnSpc>
              <a:spcBef>
                <a:spcPts val="105"/>
              </a:spcBef>
            </a:pPr>
            <a:r>
              <a:rPr sz="2600" b="1">
                <a:latin typeface="Times New Roman" panose="02020603050405020304"/>
                <a:cs typeface="Times New Roman" panose="02020603050405020304"/>
              </a:rPr>
              <a:t>Advantages</a:t>
            </a:r>
            <a:r>
              <a:rPr sz="2600" b="1" spc="-75">
                <a:latin typeface="Times New Roman" panose="02020603050405020304"/>
                <a:cs typeface="Times New Roman" panose="02020603050405020304"/>
              </a:rPr>
              <a:t> </a:t>
            </a:r>
            <a:r>
              <a:rPr sz="2600" b="1">
                <a:latin typeface="Times New Roman" panose="02020603050405020304"/>
                <a:cs typeface="Times New Roman" panose="02020603050405020304"/>
              </a:rPr>
              <a:t>(Pros):</a:t>
            </a:r>
            <a:endParaRPr sz="2600">
              <a:latin typeface="Times New Roman" panose="02020603050405020304"/>
              <a:cs typeface="Times New Roman" panose="02020603050405020304"/>
            </a:endParaRPr>
          </a:p>
          <a:p>
            <a:pPr marL="12700" marR="322580">
              <a:lnSpc>
                <a:spcPct val="100000"/>
              </a:lnSpc>
              <a:buSzPct val="96000"/>
              <a:buFont typeface="Arial MT"/>
              <a:buChar char="•"/>
              <a:tabLst>
                <a:tab pos="128905" algn="l"/>
              </a:tabLst>
            </a:pPr>
            <a:r>
              <a:rPr sz="2600">
                <a:latin typeface="Times New Roman" panose="02020603050405020304"/>
                <a:cs typeface="Times New Roman" panose="02020603050405020304"/>
              </a:rPr>
              <a:t>The</a:t>
            </a:r>
            <a:r>
              <a:rPr sz="2600" spc="-35">
                <a:latin typeface="Times New Roman" panose="02020603050405020304"/>
                <a:cs typeface="Times New Roman" panose="02020603050405020304"/>
              </a:rPr>
              <a:t> </a:t>
            </a:r>
            <a:r>
              <a:rPr sz="2600">
                <a:latin typeface="Times New Roman" panose="02020603050405020304"/>
                <a:cs typeface="Times New Roman" panose="02020603050405020304"/>
              </a:rPr>
              <a:t>analog</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computer</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do</a:t>
            </a:r>
            <a:r>
              <a:rPr sz="2600" spc="-10">
                <a:latin typeface="Times New Roman" panose="02020603050405020304"/>
                <a:cs typeface="Times New Roman" panose="02020603050405020304"/>
              </a:rPr>
              <a:t> </a:t>
            </a:r>
            <a:r>
              <a:rPr sz="2600" spc="5">
                <a:latin typeface="Times New Roman" panose="02020603050405020304"/>
                <a:cs typeface="Times New Roman" panose="02020603050405020304"/>
              </a:rPr>
              <a:t>not</a:t>
            </a:r>
            <a:r>
              <a:rPr sz="2600" spc="-25">
                <a:latin typeface="Times New Roman" panose="02020603050405020304"/>
                <a:cs typeface="Times New Roman" panose="02020603050405020304"/>
              </a:rPr>
              <a:t> </a:t>
            </a:r>
            <a:r>
              <a:rPr sz="2600" spc="-5">
                <a:latin typeface="Times New Roman" panose="02020603050405020304"/>
                <a:cs typeface="Times New Roman" panose="02020603050405020304"/>
              </a:rPr>
              <a:t>suffer</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quantization</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noise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but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are</a:t>
            </a:r>
            <a:r>
              <a:rPr sz="2600" spc="-30">
                <a:latin typeface="Times New Roman" panose="02020603050405020304"/>
                <a:cs typeface="Times New Roman" panose="02020603050405020304"/>
              </a:rPr>
              <a:t> </a:t>
            </a:r>
            <a:r>
              <a:rPr sz="2600" spc="-5">
                <a:latin typeface="Times New Roman" panose="02020603050405020304"/>
                <a:cs typeface="Times New Roman" panose="02020603050405020304"/>
              </a:rPr>
              <a:t>limited</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by</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analog</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noise.</a:t>
            </a:r>
            <a:endParaRPr sz="2600">
              <a:latin typeface="Times New Roman" panose="02020603050405020304"/>
              <a:cs typeface="Times New Roman" panose="02020603050405020304"/>
            </a:endParaRPr>
          </a:p>
          <a:p>
            <a:pPr marL="12700" marR="175895">
              <a:lnSpc>
                <a:spcPct val="100000"/>
              </a:lnSpc>
              <a:buSzPct val="96000"/>
              <a:buFont typeface="Arial MT"/>
              <a:buChar char="•"/>
              <a:tabLst>
                <a:tab pos="128905" algn="l"/>
              </a:tabLst>
            </a:pPr>
            <a:r>
              <a:rPr sz="2600">
                <a:latin typeface="Times New Roman" panose="02020603050405020304"/>
                <a:cs typeface="Times New Roman" panose="02020603050405020304"/>
              </a:rPr>
              <a:t>Analog computers are widely used in </a:t>
            </a:r>
            <a:r>
              <a:rPr sz="2600" spc="-5">
                <a:latin typeface="Times New Roman" panose="02020603050405020304"/>
                <a:cs typeface="Times New Roman" panose="02020603050405020304"/>
              </a:rPr>
              <a:t>scientific </a:t>
            </a:r>
            <a:r>
              <a:rPr sz="2600">
                <a:latin typeface="Times New Roman" panose="02020603050405020304"/>
                <a:cs typeface="Times New Roman" panose="02020603050405020304"/>
              </a:rPr>
              <a:t>and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industrial applications where digital computers </a:t>
            </a:r>
            <a:r>
              <a:rPr sz="2600" spc="-5">
                <a:latin typeface="Times New Roman" panose="02020603050405020304"/>
                <a:cs typeface="Times New Roman" panose="02020603050405020304"/>
              </a:rPr>
              <a:t>lack </a:t>
            </a:r>
            <a:r>
              <a:rPr sz="2600">
                <a:latin typeface="Times New Roman" panose="02020603050405020304"/>
                <a:cs typeface="Times New Roman" panose="02020603050405020304"/>
              </a:rPr>
              <a:t> </a:t>
            </a:r>
            <a:r>
              <a:rPr sz="2600" spc="-5">
                <a:latin typeface="Times New Roman" panose="02020603050405020304"/>
                <a:cs typeface="Times New Roman" panose="02020603050405020304"/>
              </a:rPr>
              <a:t>sufficient performance,</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like</a:t>
            </a:r>
            <a:r>
              <a:rPr sz="2600" spc="15">
                <a:latin typeface="Times New Roman" panose="02020603050405020304"/>
                <a:cs typeface="Times New Roman" panose="02020603050405020304"/>
              </a:rPr>
              <a:t> </a:t>
            </a:r>
            <a:r>
              <a:rPr sz="2600" spc="-5">
                <a:latin typeface="Times New Roman" panose="02020603050405020304"/>
                <a:cs typeface="Times New Roman" panose="02020603050405020304"/>
              </a:rPr>
              <a:t>flight</a:t>
            </a:r>
            <a:r>
              <a:rPr sz="2600">
                <a:latin typeface="Times New Roman" panose="02020603050405020304"/>
                <a:cs typeface="Times New Roman" panose="02020603050405020304"/>
              </a:rPr>
              <a:t> </a:t>
            </a:r>
            <a:r>
              <a:rPr sz="2600" spc="-5">
                <a:latin typeface="Times New Roman" panose="02020603050405020304"/>
                <a:cs typeface="Times New Roman" panose="02020603050405020304"/>
              </a:rPr>
              <a:t>computer</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in</a:t>
            </a:r>
            <a:r>
              <a:rPr sz="2600" spc="15">
                <a:latin typeface="Times New Roman" panose="02020603050405020304"/>
                <a:cs typeface="Times New Roman" panose="02020603050405020304"/>
              </a:rPr>
              <a:t> </a:t>
            </a:r>
            <a:r>
              <a:rPr sz="2600" spc="-5">
                <a:latin typeface="Times New Roman" panose="02020603050405020304"/>
                <a:cs typeface="Times New Roman" panose="02020603050405020304"/>
              </a:rPr>
              <a:t>aircrafts,</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for </a:t>
            </a:r>
            <a:r>
              <a:rPr sz="2600" spc="-635">
                <a:latin typeface="Times New Roman" panose="02020603050405020304"/>
                <a:cs typeface="Times New Roman" panose="02020603050405020304"/>
              </a:rPr>
              <a:t> </a:t>
            </a:r>
            <a:r>
              <a:rPr sz="2600" spc="-5">
                <a:latin typeface="Times New Roman" panose="02020603050405020304"/>
                <a:cs typeface="Times New Roman" panose="02020603050405020304"/>
              </a:rPr>
              <a:t>teaching</a:t>
            </a:r>
            <a:r>
              <a:rPr sz="2600" spc="-35">
                <a:latin typeface="Times New Roman" panose="02020603050405020304"/>
                <a:cs typeface="Times New Roman" panose="02020603050405020304"/>
              </a:rPr>
              <a:t> </a:t>
            </a:r>
            <a:r>
              <a:rPr sz="2600">
                <a:latin typeface="Times New Roman" panose="02020603050405020304"/>
                <a:cs typeface="Times New Roman" panose="02020603050405020304"/>
              </a:rPr>
              <a:t>control</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system</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in </a:t>
            </a:r>
            <a:r>
              <a:rPr sz="2600" spc="-5">
                <a:latin typeface="Times New Roman" panose="02020603050405020304"/>
                <a:cs typeface="Times New Roman" panose="02020603050405020304"/>
              </a:rPr>
              <a:t>universities.</a:t>
            </a:r>
            <a:endParaRPr sz="2600">
              <a:latin typeface="Times New Roman" panose="02020603050405020304"/>
              <a:cs typeface="Times New Roman" panose="02020603050405020304"/>
            </a:endParaRPr>
          </a:p>
          <a:p>
            <a:pPr marL="12700" marR="58420">
              <a:lnSpc>
                <a:spcPct val="100000"/>
              </a:lnSpc>
              <a:buSzPct val="96000"/>
              <a:buFont typeface="Arial MT"/>
              <a:buChar char="•"/>
              <a:tabLst>
                <a:tab pos="128905" algn="l"/>
              </a:tabLst>
            </a:pPr>
            <a:r>
              <a:rPr sz="2600">
                <a:latin typeface="Times New Roman" panose="02020603050405020304"/>
                <a:cs typeface="Times New Roman" panose="02020603050405020304"/>
              </a:rPr>
              <a:t>The</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analog</a:t>
            </a:r>
            <a:r>
              <a:rPr sz="2600" spc="-15">
                <a:latin typeface="Times New Roman" panose="02020603050405020304"/>
                <a:cs typeface="Times New Roman" panose="02020603050405020304"/>
              </a:rPr>
              <a:t> </a:t>
            </a:r>
            <a:r>
              <a:rPr sz="2600" spc="-5">
                <a:latin typeface="Times New Roman" panose="02020603050405020304"/>
                <a:cs typeface="Times New Roman" panose="02020603050405020304"/>
              </a:rPr>
              <a:t>representation</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a</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system</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is often</a:t>
            </a:r>
            <a:r>
              <a:rPr sz="2600" spc="-15">
                <a:latin typeface="Times New Roman" panose="02020603050405020304"/>
                <a:cs typeface="Times New Roman" panose="02020603050405020304"/>
              </a:rPr>
              <a:t> </a:t>
            </a:r>
            <a:r>
              <a:rPr sz="2600" spc="-5">
                <a:latin typeface="Times New Roman" panose="02020603050405020304"/>
                <a:cs typeface="Times New Roman" panose="02020603050405020304"/>
              </a:rPr>
              <a:t>more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natural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as it </a:t>
            </a:r>
            <a:r>
              <a:rPr sz="2600" spc="-5">
                <a:latin typeface="Times New Roman" panose="02020603050405020304"/>
                <a:cs typeface="Times New Roman" panose="02020603050405020304"/>
              </a:rPr>
              <a:t>directly reflects </a:t>
            </a:r>
            <a:r>
              <a:rPr sz="2600">
                <a:latin typeface="Times New Roman" panose="02020603050405020304"/>
                <a:cs typeface="Times New Roman" panose="02020603050405020304"/>
              </a:rPr>
              <a:t>the structure of </a:t>
            </a:r>
            <a:r>
              <a:rPr sz="2600" spc="-5">
                <a:latin typeface="Times New Roman" panose="02020603050405020304"/>
                <a:cs typeface="Times New Roman" panose="02020603050405020304"/>
              </a:rPr>
              <a:t>system; </a:t>
            </a:r>
            <a:r>
              <a:rPr sz="2600">
                <a:latin typeface="Times New Roman" panose="02020603050405020304"/>
                <a:cs typeface="Times New Roman" panose="02020603050405020304"/>
              </a:rPr>
              <a:t>thus </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simplifying </a:t>
            </a:r>
            <a:r>
              <a:rPr sz="2600">
                <a:latin typeface="Times New Roman" panose="02020603050405020304"/>
                <a:cs typeface="Times New Roman" panose="02020603050405020304"/>
              </a:rPr>
              <a:t>both the </a:t>
            </a:r>
            <a:r>
              <a:rPr sz="2600" spc="-5">
                <a:latin typeface="Times New Roman" panose="02020603050405020304"/>
                <a:cs typeface="Times New Roman" panose="02020603050405020304"/>
              </a:rPr>
              <a:t>setting </a:t>
            </a:r>
            <a:r>
              <a:rPr sz="2600">
                <a:latin typeface="Times New Roman" panose="02020603050405020304"/>
                <a:cs typeface="Times New Roman" panose="02020603050405020304"/>
              </a:rPr>
              <a:t>up of a </a:t>
            </a:r>
            <a:r>
              <a:rPr sz="2600" spc="-5">
                <a:latin typeface="Times New Roman" panose="02020603050405020304"/>
                <a:cs typeface="Times New Roman" panose="02020603050405020304"/>
              </a:rPr>
              <a:t>simulation </a:t>
            </a:r>
            <a:r>
              <a:rPr sz="2600">
                <a:latin typeface="Times New Roman" panose="02020603050405020304"/>
                <a:cs typeface="Times New Roman" panose="02020603050405020304"/>
              </a:rPr>
              <a:t>and </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interpretation</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15">
                <a:latin typeface="Times New Roman" panose="02020603050405020304"/>
                <a:cs typeface="Times New Roman" panose="02020603050405020304"/>
              </a:rPr>
              <a:t> </a:t>
            </a:r>
            <a:r>
              <a:rPr sz="2600" spc="-5">
                <a:latin typeface="Times New Roman" panose="02020603050405020304"/>
                <a:cs typeface="Times New Roman" panose="02020603050405020304"/>
              </a:rPr>
              <a:t>results.</a:t>
            </a:r>
            <a:endParaRPr sz="2600">
              <a:latin typeface="Times New Roman" panose="02020603050405020304"/>
              <a:cs typeface="Times New Roman" panose="02020603050405020304"/>
            </a:endParaRPr>
          </a:p>
          <a:p>
            <a:pPr marL="12700" marR="5080">
              <a:lnSpc>
                <a:spcPct val="100000"/>
              </a:lnSpc>
              <a:spcBef>
                <a:spcPts val="5"/>
              </a:spcBef>
              <a:buSzPct val="96000"/>
              <a:buFont typeface="Arial MT"/>
              <a:buChar char="•"/>
              <a:tabLst>
                <a:tab pos="128905" algn="l"/>
              </a:tabLst>
            </a:pPr>
            <a:r>
              <a:rPr sz="2600">
                <a:latin typeface="Times New Roman" panose="02020603050405020304"/>
                <a:cs typeface="Times New Roman" panose="02020603050405020304"/>
              </a:rPr>
              <a:t>The analog computer is </a:t>
            </a:r>
            <a:r>
              <a:rPr sz="2600" spc="-5">
                <a:latin typeface="Times New Roman" panose="02020603050405020304"/>
                <a:cs typeface="Times New Roman" panose="02020603050405020304"/>
              </a:rPr>
              <a:t>faster than </a:t>
            </a:r>
            <a:r>
              <a:rPr sz="2600">
                <a:latin typeface="Times New Roman" panose="02020603050405020304"/>
                <a:cs typeface="Times New Roman" panose="02020603050405020304"/>
              </a:rPr>
              <a:t>digital under </a:t>
            </a:r>
            <a:r>
              <a:rPr sz="2600" spc="-5">
                <a:latin typeface="Times New Roman" panose="02020603050405020304"/>
                <a:cs typeface="Times New Roman" panose="02020603050405020304"/>
              </a:rPr>
              <a:t>certain </a:t>
            </a:r>
            <a:r>
              <a:rPr sz="2600">
                <a:latin typeface="Times New Roman" panose="02020603050405020304"/>
                <a:cs typeface="Times New Roman" panose="02020603050405020304"/>
              </a:rPr>
              <a:t> </a:t>
            </a:r>
            <a:r>
              <a:rPr sz="2600" spc="-5">
                <a:latin typeface="Times New Roman" panose="02020603050405020304"/>
                <a:cs typeface="Times New Roman" panose="02020603050405020304"/>
              </a:rPr>
              <a:t>circumstances </a:t>
            </a:r>
            <a:r>
              <a:rPr sz="2600">
                <a:latin typeface="Times New Roman" panose="02020603050405020304"/>
                <a:cs typeface="Times New Roman" panose="02020603050405020304"/>
              </a:rPr>
              <a:t>as it could solve </a:t>
            </a:r>
            <a:r>
              <a:rPr sz="2600" spc="-5">
                <a:latin typeface="Times New Roman" panose="02020603050405020304"/>
                <a:cs typeface="Times New Roman" panose="02020603050405020304"/>
              </a:rPr>
              <a:t>many </a:t>
            </a:r>
            <a:r>
              <a:rPr sz="2600">
                <a:latin typeface="Times New Roman" panose="02020603050405020304"/>
                <a:cs typeface="Times New Roman" panose="02020603050405020304"/>
              </a:rPr>
              <a:t>equations in </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simultaneous</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manner</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while</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digital computer</a:t>
            </a:r>
            <a:r>
              <a:rPr sz="2600" spc="-15">
                <a:latin typeface="Times New Roman" panose="02020603050405020304"/>
                <a:cs typeface="Times New Roman" panose="02020603050405020304"/>
              </a:rPr>
              <a:t> </a:t>
            </a:r>
            <a:r>
              <a:rPr sz="2600" spc="-5">
                <a:latin typeface="Times New Roman" panose="02020603050405020304"/>
                <a:cs typeface="Times New Roman" panose="02020603050405020304"/>
              </a:rPr>
              <a:t>can</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be</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working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on</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one</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equation</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at</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a</a:t>
            </a:r>
            <a:r>
              <a:rPr sz="2600" spc="-15">
                <a:latin typeface="Times New Roman" panose="02020603050405020304"/>
                <a:cs typeface="Times New Roman" panose="02020603050405020304"/>
              </a:rPr>
              <a:t> </a:t>
            </a:r>
            <a:r>
              <a:rPr sz="2600" spc="-5">
                <a:latin typeface="Times New Roman" panose="02020603050405020304"/>
                <a:cs typeface="Times New Roman" panose="02020603050405020304"/>
              </a:rPr>
              <a:t>time.</a:t>
            </a:r>
            <a:endParaRPr sz="2600">
              <a:latin typeface="Times New Roman" panose="02020603050405020304"/>
              <a:cs typeface="Times New Roman" panose="02020603050405020304"/>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8204" y="965962"/>
            <a:ext cx="8013700" cy="5574665"/>
          </a:xfrm>
          <a:prstGeom prst="rect">
            <a:avLst/>
          </a:prstGeom>
        </p:spPr>
        <p:txBody>
          <a:bodyPr vert="horz" wrap="square" lIns="0" tIns="12700" rIns="0" bIns="0" rtlCol="0">
            <a:spAutoFit/>
          </a:bodyPr>
          <a:lstStyle/>
          <a:p>
            <a:pPr marL="12700">
              <a:lnSpc>
                <a:spcPct val="100000"/>
              </a:lnSpc>
              <a:spcBef>
                <a:spcPts val="100"/>
              </a:spcBef>
            </a:pPr>
            <a:r>
              <a:rPr sz="2600" b="1">
                <a:latin typeface="Times New Roman" panose="02020603050405020304"/>
                <a:cs typeface="Times New Roman" panose="02020603050405020304"/>
              </a:rPr>
              <a:t>Disadvantages</a:t>
            </a:r>
            <a:r>
              <a:rPr sz="2600" b="1" spc="-80">
                <a:latin typeface="Times New Roman" panose="02020603050405020304"/>
                <a:cs typeface="Times New Roman" panose="02020603050405020304"/>
              </a:rPr>
              <a:t> </a:t>
            </a:r>
            <a:r>
              <a:rPr sz="2600" b="1">
                <a:latin typeface="Times New Roman" panose="02020603050405020304"/>
                <a:cs typeface="Times New Roman" panose="02020603050405020304"/>
              </a:rPr>
              <a:t>(Cons):</a:t>
            </a:r>
            <a:endParaRPr sz="2600">
              <a:latin typeface="Times New Roman" panose="02020603050405020304"/>
              <a:cs typeface="Times New Roman" panose="02020603050405020304"/>
            </a:endParaRPr>
          </a:p>
          <a:p>
            <a:pPr marL="12700" marR="191135">
              <a:lnSpc>
                <a:spcPct val="100000"/>
              </a:lnSpc>
              <a:buSzPct val="96000"/>
              <a:buFont typeface="Arial MT"/>
              <a:buChar char="•"/>
              <a:tabLst>
                <a:tab pos="128905" algn="l"/>
              </a:tabLst>
            </a:pPr>
            <a:r>
              <a:rPr sz="2600">
                <a:latin typeface="Times New Roman" panose="02020603050405020304"/>
                <a:cs typeface="Times New Roman" panose="02020603050405020304"/>
              </a:rPr>
              <a:t>An</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analog</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computer</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have</a:t>
            </a:r>
            <a:r>
              <a:rPr sz="2600" spc="-35">
                <a:latin typeface="Times New Roman" panose="02020603050405020304"/>
                <a:cs typeface="Times New Roman" panose="02020603050405020304"/>
              </a:rPr>
              <a:t> </a:t>
            </a:r>
            <a:r>
              <a:rPr sz="2600" spc="-5">
                <a:latin typeface="Times New Roman" panose="02020603050405020304"/>
                <a:cs typeface="Times New Roman" panose="02020603050405020304"/>
              </a:rPr>
              <a:t>limited</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accuracy</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and</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dedication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to</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one</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particular</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problem,</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may </a:t>
            </a:r>
            <a:r>
              <a:rPr sz="2600">
                <a:latin typeface="Times New Roman" panose="02020603050405020304"/>
                <a:cs typeface="Times New Roman" panose="02020603050405020304"/>
              </a:rPr>
              <a:t>not</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be </a:t>
            </a:r>
            <a:r>
              <a:rPr sz="2600" spc="-5">
                <a:latin typeface="Times New Roman" panose="02020603050405020304"/>
                <a:cs typeface="Times New Roman" panose="02020603050405020304"/>
              </a:rPr>
              <a:t>significant.</a:t>
            </a:r>
            <a:endParaRPr sz="2600">
              <a:latin typeface="Times New Roman" panose="02020603050405020304"/>
              <a:cs typeface="Times New Roman" panose="02020603050405020304"/>
            </a:endParaRPr>
          </a:p>
          <a:p>
            <a:pPr marL="12700" marR="358140">
              <a:lnSpc>
                <a:spcPct val="100000"/>
              </a:lnSpc>
              <a:spcBef>
                <a:spcPts val="5"/>
              </a:spcBef>
              <a:buSzPct val="96000"/>
              <a:buFont typeface="Arial MT"/>
              <a:buChar char="•"/>
              <a:tabLst>
                <a:tab pos="128905" algn="l"/>
              </a:tabLst>
            </a:pPr>
            <a:r>
              <a:rPr sz="2600">
                <a:latin typeface="Times New Roman" panose="02020603050405020304"/>
                <a:cs typeface="Times New Roman" panose="02020603050405020304"/>
              </a:rPr>
              <a:t>Electronic</a:t>
            </a:r>
            <a:r>
              <a:rPr sz="2600" spc="-40">
                <a:latin typeface="Times New Roman" panose="02020603050405020304"/>
                <a:cs typeface="Times New Roman" panose="02020603050405020304"/>
              </a:rPr>
              <a:t> </a:t>
            </a:r>
            <a:r>
              <a:rPr sz="2600">
                <a:latin typeface="Times New Roman" panose="02020603050405020304"/>
                <a:cs typeface="Times New Roman" panose="02020603050405020304"/>
              </a:rPr>
              <a:t>analog</a:t>
            </a:r>
            <a:r>
              <a:rPr sz="2600" spc="-15">
                <a:latin typeface="Times New Roman" panose="02020603050405020304"/>
                <a:cs typeface="Times New Roman" panose="02020603050405020304"/>
              </a:rPr>
              <a:t> </a:t>
            </a:r>
            <a:r>
              <a:rPr sz="2600" spc="-5">
                <a:latin typeface="Times New Roman" panose="02020603050405020304"/>
                <a:cs typeface="Times New Roman" panose="02020603050405020304"/>
              </a:rPr>
              <a:t>computer</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have</a:t>
            </a:r>
            <a:r>
              <a:rPr sz="2600" spc="-25">
                <a:latin typeface="Times New Roman" panose="02020603050405020304"/>
                <a:cs typeface="Times New Roman" panose="02020603050405020304"/>
              </a:rPr>
              <a:t> </a:t>
            </a:r>
            <a:r>
              <a:rPr sz="2600" spc="-5">
                <a:latin typeface="Times New Roman" panose="02020603050405020304"/>
                <a:cs typeface="Times New Roman" panose="02020603050405020304"/>
              </a:rPr>
              <a:t>limited</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accuracy</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due</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to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following</a:t>
            </a:r>
            <a:r>
              <a:rPr sz="2600" spc="-35">
                <a:latin typeface="Times New Roman" panose="02020603050405020304"/>
                <a:cs typeface="Times New Roman" panose="02020603050405020304"/>
              </a:rPr>
              <a:t> </a:t>
            </a:r>
            <a:r>
              <a:rPr sz="2600">
                <a:latin typeface="Times New Roman" panose="02020603050405020304"/>
                <a:cs typeface="Times New Roman" panose="02020603050405020304"/>
              </a:rPr>
              <a:t>reasons-</a:t>
            </a:r>
            <a:endParaRPr sz="2600">
              <a:latin typeface="Times New Roman" panose="02020603050405020304"/>
              <a:cs typeface="Times New Roman" panose="02020603050405020304"/>
            </a:endParaRPr>
          </a:p>
          <a:p>
            <a:pPr marL="12700" marR="290830">
              <a:lnSpc>
                <a:spcPct val="100000"/>
              </a:lnSpc>
              <a:buSzPct val="96000"/>
              <a:buFont typeface="Arial MT"/>
              <a:buChar char="•"/>
              <a:tabLst>
                <a:tab pos="128905" algn="l"/>
              </a:tabLst>
            </a:pPr>
            <a:r>
              <a:rPr sz="2600">
                <a:latin typeface="Times New Roman" panose="02020603050405020304"/>
                <a:cs typeface="Times New Roman" panose="02020603050405020304"/>
              </a:rPr>
              <a:t>It</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is</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difficult to</a:t>
            </a:r>
            <a:r>
              <a:rPr sz="2600" spc="-5">
                <a:latin typeface="Times New Roman" panose="02020603050405020304"/>
                <a:cs typeface="Times New Roman" panose="02020603050405020304"/>
              </a:rPr>
              <a:t> carry</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the </a:t>
            </a:r>
            <a:r>
              <a:rPr sz="2600" spc="-5">
                <a:latin typeface="Times New Roman" panose="02020603050405020304"/>
                <a:cs typeface="Times New Roman" panose="02020603050405020304"/>
              </a:rPr>
              <a:t>accuracy</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15">
                <a:latin typeface="Times New Roman" panose="02020603050405020304"/>
                <a:cs typeface="Times New Roman" panose="02020603050405020304"/>
              </a:rPr>
              <a:t> </a:t>
            </a:r>
            <a:r>
              <a:rPr sz="2600" spc="-5">
                <a:latin typeface="Times New Roman" panose="02020603050405020304"/>
                <a:cs typeface="Times New Roman" panose="02020603050405020304"/>
              </a:rPr>
              <a:t>measuring</a:t>
            </a:r>
            <a:r>
              <a:rPr sz="2600">
                <a:latin typeface="Times New Roman" panose="02020603050405020304"/>
                <a:cs typeface="Times New Roman" panose="02020603050405020304"/>
              </a:rPr>
              <a:t> a</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voltage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beyond</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a</a:t>
            </a:r>
            <a:r>
              <a:rPr sz="2600" spc="-45">
                <a:latin typeface="Times New Roman" panose="02020603050405020304"/>
                <a:cs typeface="Times New Roman" panose="02020603050405020304"/>
              </a:rPr>
              <a:t> </a:t>
            </a:r>
            <a:r>
              <a:rPr sz="2600" spc="-5">
                <a:latin typeface="Times New Roman" panose="02020603050405020304"/>
                <a:cs typeface="Times New Roman" panose="02020603050405020304"/>
              </a:rPr>
              <a:t>certain</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point</a:t>
            </a:r>
            <a:endParaRPr sz="2600">
              <a:latin typeface="Times New Roman" panose="02020603050405020304"/>
              <a:cs typeface="Times New Roman" panose="02020603050405020304"/>
            </a:endParaRPr>
          </a:p>
          <a:p>
            <a:pPr marL="12700" marR="32385">
              <a:lnSpc>
                <a:spcPct val="100000"/>
              </a:lnSpc>
              <a:buSzPct val="96000"/>
              <a:buFont typeface="Arial MT"/>
              <a:buChar char="•"/>
              <a:tabLst>
                <a:tab pos="128905" algn="l"/>
              </a:tabLst>
            </a:pPr>
            <a:r>
              <a:rPr sz="2600">
                <a:latin typeface="Times New Roman" panose="02020603050405020304"/>
                <a:cs typeface="Times New Roman" panose="02020603050405020304"/>
              </a:rPr>
              <a:t>A</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number</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assumptions </a:t>
            </a:r>
            <a:r>
              <a:rPr sz="2600" spc="-5">
                <a:latin typeface="Times New Roman" panose="02020603050405020304"/>
                <a:cs typeface="Times New Roman" panose="02020603050405020304"/>
              </a:rPr>
              <a:t>are</a:t>
            </a:r>
            <a:r>
              <a:rPr sz="2600" spc="-10">
                <a:latin typeface="Times New Roman" panose="02020603050405020304"/>
                <a:cs typeface="Times New Roman" panose="02020603050405020304"/>
              </a:rPr>
              <a:t> </a:t>
            </a:r>
            <a:r>
              <a:rPr sz="2600" spc="-5">
                <a:latin typeface="Times New Roman" panose="02020603050405020304"/>
                <a:cs typeface="Times New Roman" panose="02020603050405020304"/>
              </a:rPr>
              <a:t>made</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in deriving</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relationship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for</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operational</a:t>
            </a:r>
            <a:r>
              <a:rPr sz="2600" spc="-35">
                <a:latin typeface="Times New Roman" panose="02020603050405020304"/>
                <a:cs typeface="Times New Roman" panose="02020603050405020304"/>
              </a:rPr>
              <a:t> </a:t>
            </a:r>
            <a:r>
              <a:rPr sz="2600" spc="-5">
                <a:latin typeface="Times New Roman" panose="02020603050405020304"/>
                <a:cs typeface="Times New Roman" panose="02020603050405020304"/>
              </a:rPr>
              <a:t>amplifiers,</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none</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which</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is</a:t>
            </a:r>
            <a:r>
              <a:rPr sz="2600" spc="-5">
                <a:latin typeface="Times New Roman" panose="02020603050405020304"/>
                <a:cs typeface="Times New Roman" panose="02020603050405020304"/>
              </a:rPr>
              <a:t> strictly</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true.</a:t>
            </a:r>
            <a:endParaRPr sz="2600">
              <a:latin typeface="Times New Roman" panose="02020603050405020304"/>
              <a:cs typeface="Times New Roman" panose="02020603050405020304"/>
            </a:endParaRPr>
          </a:p>
          <a:p>
            <a:pPr marL="12700" marR="5080">
              <a:lnSpc>
                <a:spcPct val="100000"/>
              </a:lnSpc>
              <a:buSzPct val="96000"/>
              <a:buFont typeface="Arial MT"/>
              <a:buChar char="•"/>
              <a:tabLst>
                <a:tab pos="128905" algn="l"/>
              </a:tabLst>
            </a:pPr>
            <a:r>
              <a:rPr sz="2600">
                <a:latin typeface="Times New Roman" panose="02020603050405020304"/>
                <a:cs typeface="Times New Roman" panose="02020603050405020304"/>
              </a:rPr>
              <a:t>The</a:t>
            </a:r>
            <a:r>
              <a:rPr sz="2600" spc="-30">
                <a:latin typeface="Times New Roman" panose="02020603050405020304"/>
                <a:cs typeface="Times New Roman" panose="02020603050405020304"/>
              </a:rPr>
              <a:t> </a:t>
            </a:r>
            <a:r>
              <a:rPr sz="2600" spc="-5">
                <a:latin typeface="Times New Roman" panose="02020603050405020304"/>
                <a:cs typeface="Times New Roman" panose="02020603050405020304"/>
              </a:rPr>
              <a:t>assumption </a:t>
            </a:r>
            <a:r>
              <a:rPr sz="2600">
                <a:latin typeface="Times New Roman" panose="02020603050405020304"/>
                <a:cs typeface="Times New Roman" panose="02020603050405020304"/>
              </a:rPr>
              <a:t>that</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there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should</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be</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zero</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output</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voltage</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for </a:t>
            </a:r>
            <a:r>
              <a:rPr sz="2600" spc="-635">
                <a:latin typeface="Times New Roman" panose="02020603050405020304"/>
                <a:cs typeface="Times New Roman" panose="02020603050405020304"/>
              </a:rPr>
              <a:t> </a:t>
            </a:r>
            <a:r>
              <a:rPr sz="2600" spc="-5">
                <a:latin typeface="Times New Roman" panose="02020603050405020304"/>
                <a:cs typeface="Times New Roman" panose="02020603050405020304"/>
              </a:rPr>
              <a:t>zero</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input</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voltage</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is</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difficult</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to </a:t>
            </a:r>
            <a:r>
              <a:rPr sz="2600" spc="-5">
                <a:latin typeface="Times New Roman" panose="02020603050405020304"/>
                <a:cs typeface="Times New Roman" panose="02020603050405020304"/>
              </a:rPr>
              <a:t>achieve.</a:t>
            </a:r>
            <a:endParaRPr sz="2600">
              <a:latin typeface="Times New Roman" panose="02020603050405020304"/>
              <a:cs typeface="Times New Roman" panose="02020603050405020304"/>
            </a:endParaRPr>
          </a:p>
          <a:p>
            <a:pPr marL="12700" marR="384810">
              <a:lnSpc>
                <a:spcPct val="100000"/>
              </a:lnSpc>
              <a:spcBef>
                <a:spcPts val="5"/>
              </a:spcBef>
              <a:buSzPct val="96000"/>
              <a:buFont typeface="Arial MT"/>
              <a:buChar char="•"/>
              <a:tabLst>
                <a:tab pos="128905" algn="l"/>
              </a:tabLst>
            </a:pPr>
            <a:r>
              <a:rPr sz="2600">
                <a:latin typeface="Times New Roman" panose="02020603050405020304"/>
                <a:cs typeface="Times New Roman" panose="02020603050405020304"/>
              </a:rPr>
              <a:t>Operational </a:t>
            </a:r>
            <a:r>
              <a:rPr sz="2600" spc="-5">
                <a:latin typeface="Times New Roman" panose="02020603050405020304"/>
                <a:cs typeface="Times New Roman" panose="02020603050405020304"/>
              </a:rPr>
              <a:t>amplifiers </a:t>
            </a:r>
            <a:r>
              <a:rPr sz="2600">
                <a:latin typeface="Times New Roman" panose="02020603050405020304"/>
                <a:cs typeface="Times New Roman" panose="02020603050405020304"/>
              </a:rPr>
              <a:t>have </a:t>
            </a:r>
            <a:r>
              <a:rPr sz="2600" spc="-5">
                <a:latin typeface="Times New Roman" panose="02020603050405020304"/>
                <a:cs typeface="Times New Roman" panose="02020603050405020304"/>
              </a:rPr>
              <a:t>limited </a:t>
            </a:r>
            <a:r>
              <a:rPr sz="2600">
                <a:latin typeface="Times New Roman" panose="02020603050405020304"/>
                <a:cs typeface="Times New Roman" panose="02020603050405020304"/>
              </a:rPr>
              <a:t>dynamic range of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outputs,</a:t>
            </a:r>
            <a:r>
              <a:rPr sz="2600" spc="-40">
                <a:latin typeface="Times New Roman" panose="02020603050405020304"/>
                <a:cs typeface="Times New Roman" panose="02020603050405020304"/>
              </a:rPr>
              <a:t> </a:t>
            </a:r>
            <a:r>
              <a:rPr sz="2600">
                <a:latin typeface="Times New Roman" panose="02020603050405020304"/>
                <a:cs typeface="Times New Roman" panose="02020603050405020304"/>
              </a:rPr>
              <a:t>so </a:t>
            </a:r>
            <a:r>
              <a:rPr sz="2600" spc="-5">
                <a:latin typeface="Times New Roman" panose="02020603050405020304"/>
                <a:cs typeface="Times New Roman" panose="02020603050405020304"/>
              </a:rPr>
              <a:t>scale</a:t>
            </a:r>
            <a:r>
              <a:rPr sz="2600">
                <a:latin typeface="Times New Roman" panose="02020603050405020304"/>
                <a:cs typeface="Times New Roman" panose="02020603050405020304"/>
              </a:rPr>
              <a:t> </a:t>
            </a:r>
            <a:r>
              <a:rPr sz="2600" spc="-5">
                <a:latin typeface="Times New Roman" panose="02020603050405020304"/>
                <a:cs typeface="Times New Roman" panose="02020603050405020304"/>
              </a:rPr>
              <a:t>factor</a:t>
            </a:r>
            <a:r>
              <a:rPr sz="2600">
                <a:latin typeface="Times New Roman" panose="02020603050405020304"/>
                <a:cs typeface="Times New Roman" panose="02020603050405020304"/>
              </a:rPr>
              <a:t> </a:t>
            </a:r>
            <a:r>
              <a:rPr sz="2600" spc="-5">
                <a:latin typeface="Times New Roman" panose="02020603050405020304"/>
                <a:cs typeface="Times New Roman" panose="02020603050405020304"/>
              </a:rPr>
              <a:t>must</a:t>
            </a:r>
            <a:r>
              <a:rPr sz="2600">
                <a:latin typeface="Times New Roman" panose="02020603050405020304"/>
                <a:cs typeface="Times New Roman" panose="02020603050405020304"/>
              </a:rPr>
              <a:t> </a:t>
            </a:r>
            <a:r>
              <a:rPr sz="2600" spc="5">
                <a:latin typeface="Times New Roman" panose="02020603050405020304"/>
                <a:cs typeface="Times New Roman" panose="02020603050405020304"/>
              </a:rPr>
              <a:t>be</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introduced</a:t>
            </a:r>
            <a:r>
              <a:rPr sz="2600" spc="-35">
                <a:latin typeface="Times New Roman" panose="02020603050405020304"/>
                <a:cs typeface="Times New Roman" panose="02020603050405020304"/>
              </a:rPr>
              <a:t> </a:t>
            </a:r>
            <a:r>
              <a:rPr sz="2600">
                <a:latin typeface="Times New Roman" panose="02020603050405020304"/>
                <a:cs typeface="Times New Roman" panose="02020603050405020304"/>
              </a:rPr>
              <a:t>to keep</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within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range.</a:t>
            </a:r>
            <a:endParaRPr sz="2600">
              <a:latin typeface="Times New Roman" panose="02020603050405020304"/>
              <a:cs typeface="Times New Roman" panose="02020603050405020304"/>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8204" y="1119378"/>
            <a:ext cx="7232015" cy="635000"/>
          </a:xfrm>
          <a:prstGeom prst="rect">
            <a:avLst/>
          </a:prstGeom>
        </p:spPr>
        <p:txBody>
          <a:bodyPr vert="horz" wrap="square" lIns="0" tIns="12065" rIns="0" bIns="0" rtlCol="0">
            <a:spAutoFit/>
          </a:bodyPr>
          <a:lstStyle/>
          <a:p>
            <a:pPr marL="12700">
              <a:lnSpc>
                <a:spcPct val="100000"/>
              </a:lnSpc>
              <a:spcBef>
                <a:spcPts val="95"/>
              </a:spcBef>
            </a:pPr>
            <a:r>
              <a:rPr spc="-5">
                <a:solidFill>
                  <a:srgbClr val="696363"/>
                </a:solidFill>
              </a:rPr>
              <a:t>Advantages</a:t>
            </a:r>
            <a:r>
              <a:rPr spc="5">
                <a:solidFill>
                  <a:srgbClr val="696363"/>
                </a:solidFill>
              </a:rPr>
              <a:t> </a:t>
            </a:r>
            <a:r>
              <a:rPr spc="-5">
                <a:solidFill>
                  <a:srgbClr val="696363"/>
                </a:solidFill>
              </a:rPr>
              <a:t>of</a:t>
            </a:r>
            <a:r>
              <a:rPr spc="-10">
                <a:solidFill>
                  <a:srgbClr val="696363"/>
                </a:solidFill>
              </a:rPr>
              <a:t> Digital</a:t>
            </a:r>
            <a:r>
              <a:rPr spc="-15">
                <a:solidFill>
                  <a:srgbClr val="696363"/>
                </a:solidFill>
              </a:rPr>
              <a:t> </a:t>
            </a:r>
            <a:r>
              <a:rPr spc="-5">
                <a:solidFill>
                  <a:srgbClr val="696363"/>
                </a:solidFill>
              </a:rPr>
              <a:t>Computer</a:t>
            </a:r>
            <a:endParaRPr spc="-5">
              <a:solidFill>
                <a:srgbClr val="696363"/>
              </a:solidFill>
            </a:endParaRPr>
          </a:p>
        </p:txBody>
      </p:sp>
      <p:sp>
        <p:nvSpPr>
          <p:cNvPr id="3" name="object 3"/>
          <p:cNvSpPr txBox="1"/>
          <p:nvPr/>
        </p:nvSpPr>
        <p:spPr>
          <a:xfrm>
            <a:off x="992530" y="1867026"/>
            <a:ext cx="7892415" cy="2404745"/>
          </a:xfrm>
          <a:prstGeom prst="rect">
            <a:avLst/>
          </a:prstGeom>
        </p:spPr>
        <p:txBody>
          <a:bodyPr vert="horz" wrap="square" lIns="0" tIns="13335" rIns="0" bIns="0" rtlCol="0">
            <a:spAutoFit/>
          </a:bodyPr>
          <a:lstStyle/>
          <a:p>
            <a:pPr marL="12700" marR="260985">
              <a:lnSpc>
                <a:spcPct val="100000"/>
              </a:lnSpc>
              <a:spcBef>
                <a:spcPts val="105"/>
              </a:spcBef>
              <a:buSzPct val="96000"/>
              <a:buFont typeface="Arial MT"/>
              <a:buChar char="•"/>
              <a:tabLst>
                <a:tab pos="128905" algn="l"/>
              </a:tabLst>
            </a:pPr>
            <a:r>
              <a:rPr sz="2600" spc="5">
                <a:latin typeface="Times New Roman" panose="02020603050405020304"/>
                <a:cs typeface="Times New Roman" panose="02020603050405020304"/>
              </a:rPr>
              <a:t>Any </a:t>
            </a:r>
            <a:r>
              <a:rPr sz="2600">
                <a:latin typeface="Times New Roman" panose="02020603050405020304"/>
                <a:cs typeface="Times New Roman" panose="02020603050405020304"/>
              </a:rPr>
              <a:t>degree of accuracy can be programmed </a:t>
            </a:r>
            <a:r>
              <a:rPr sz="2600" spc="-5">
                <a:latin typeface="Times New Roman" panose="02020603050405020304"/>
                <a:cs typeface="Times New Roman" panose="02020603050405020304"/>
              </a:rPr>
              <a:t>virtually </a:t>
            </a:r>
            <a:r>
              <a:rPr sz="2600">
                <a:latin typeface="Times New Roman" panose="02020603050405020304"/>
                <a:cs typeface="Times New Roman" panose="02020603050405020304"/>
              </a:rPr>
              <a:t>in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digital computer with floating point representation of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numbers,</a:t>
            </a:r>
            <a:r>
              <a:rPr sz="2600" spc="-45">
                <a:latin typeface="Times New Roman" panose="02020603050405020304"/>
                <a:cs typeface="Times New Roman" panose="02020603050405020304"/>
              </a:rPr>
              <a:t> </a:t>
            </a:r>
            <a:r>
              <a:rPr sz="2600">
                <a:latin typeface="Times New Roman" panose="02020603050405020304"/>
                <a:cs typeface="Times New Roman" panose="02020603050405020304"/>
              </a:rPr>
              <a:t>so an</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extremely wide</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range</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variations</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can</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be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tolerated.</a:t>
            </a:r>
            <a:endParaRPr sz="2600">
              <a:latin typeface="Times New Roman" panose="02020603050405020304"/>
              <a:cs typeface="Times New Roman" panose="02020603050405020304"/>
            </a:endParaRPr>
          </a:p>
          <a:p>
            <a:pPr marL="12700" marR="5080">
              <a:lnSpc>
                <a:spcPct val="100000"/>
              </a:lnSpc>
              <a:buSzPct val="96000"/>
              <a:buFont typeface="Arial MT"/>
              <a:buChar char="•"/>
              <a:tabLst>
                <a:tab pos="128905" algn="l"/>
              </a:tabLst>
            </a:pPr>
            <a:r>
              <a:rPr sz="2600">
                <a:latin typeface="Times New Roman" panose="02020603050405020304"/>
                <a:cs typeface="Times New Roman" panose="02020603050405020304"/>
              </a:rPr>
              <a:t>A</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digital computer</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has</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advantages</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being</a:t>
            </a:r>
            <a:r>
              <a:rPr sz="2600" spc="-5">
                <a:latin typeface="Times New Roman" panose="02020603050405020304"/>
                <a:cs typeface="Times New Roman" panose="02020603050405020304"/>
              </a:rPr>
              <a:t> easily</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used</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for </a:t>
            </a:r>
            <a:r>
              <a:rPr sz="2600" spc="-635">
                <a:latin typeface="Times New Roman" panose="02020603050405020304"/>
                <a:cs typeface="Times New Roman" panose="02020603050405020304"/>
              </a:rPr>
              <a:t> </a:t>
            </a:r>
            <a:r>
              <a:rPr sz="2600" spc="-5">
                <a:latin typeface="Times New Roman" panose="02020603050405020304"/>
                <a:cs typeface="Times New Roman" panose="02020603050405020304"/>
              </a:rPr>
              <a:t>many</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different</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problems.</a:t>
            </a:r>
            <a:endParaRPr sz="2600">
              <a:latin typeface="Times New Roman" panose="02020603050405020304"/>
              <a:cs typeface="Times New Roman" panose="02020603050405020304"/>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14921" y="521208"/>
            <a:ext cx="9026525" cy="1901189"/>
            <a:chOff x="514921" y="521208"/>
            <a:chExt cx="9026525" cy="1901189"/>
          </a:xfrm>
        </p:grpSpPr>
        <p:sp>
          <p:nvSpPr>
            <p:cNvPr id="3" name="object 3"/>
            <p:cNvSpPr/>
            <p:nvPr/>
          </p:nvSpPr>
          <p:spPr>
            <a:xfrm flipH="1">
              <a:off x="521588" y="143636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4" name="object 4"/>
            <p:cNvSpPr/>
            <p:nvPr/>
          </p:nvSpPr>
          <p:spPr>
            <a:xfrm flipH="1">
              <a:off x="9534905" y="143636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grpSp>
      <p:sp>
        <p:nvSpPr>
          <p:cNvPr id="5" name="object 5"/>
          <p:cNvSpPr txBox="1">
            <a:spLocks noGrp="1"/>
          </p:cNvSpPr>
          <p:nvPr>
            <p:ph type="title"/>
          </p:nvPr>
        </p:nvSpPr>
        <p:spPr>
          <a:xfrm>
            <a:off x="609091" y="1132078"/>
            <a:ext cx="5654040" cy="635000"/>
          </a:xfrm>
          <a:prstGeom prst="rect">
            <a:avLst/>
          </a:prstGeom>
        </p:spPr>
        <p:txBody>
          <a:bodyPr vert="horz" wrap="square" lIns="0" tIns="12065" rIns="0" bIns="0" rtlCol="0">
            <a:spAutoFit/>
          </a:bodyPr>
          <a:lstStyle/>
          <a:p>
            <a:pPr marL="12700">
              <a:lnSpc>
                <a:spcPct val="100000"/>
              </a:lnSpc>
              <a:spcBef>
                <a:spcPts val="95"/>
              </a:spcBef>
            </a:pPr>
            <a:r>
              <a:rPr spc="-105"/>
              <a:t>A</a:t>
            </a:r>
            <a:r>
              <a:rPr spc="-100"/>
              <a:t>na</a:t>
            </a:r>
            <a:r>
              <a:rPr spc="-105"/>
              <a:t>l</a:t>
            </a:r>
            <a:r>
              <a:rPr spc="-100"/>
              <a:t>o</a:t>
            </a:r>
            <a:r>
              <a:rPr spc="-5"/>
              <a:t>g</a:t>
            </a:r>
            <a:r>
              <a:rPr spc="-420"/>
              <a:t> </a:t>
            </a:r>
            <a:r>
              <a:rPr spc="-85"/>
              <a:t>m</a:t>
            </a:r>
            <a:r>
              <a:rPr spc="-75"/>
              <a:t>e</a:t>
            </a:r>
            <a:r>
              <a:rPr spc="-80"/>
              <a:t>t</a:t>
            </a:r>
            <a:r>
              <a:rPr spc="-75"/>
              <a:t>ho</a:t>
            </a:r>
            <a:r>
              <a:rPr spc="-70"/>
              <a:t>d</a:t>
            </a:r>
            <a:r>
              <a:rPr spc="-80"/>
              <a:t>s</a:t>
            </a:r>
            <a:r>
              <a:rPr spc="-5"/>
              <a:t>:</a:t>
            </a:r>
            <a:r>
              <a:rPr spc="-110"/>
              <a:t> </a:t>
            </a:r>
            <a:r>
              <a:rPr spc="-80"/>
              <a:t>Ex</a:t>
            </a:r>
            <a:r>
              <a:rPr spc="-75"/>
              <a:t>a</a:t>
            </a:r>
            <a:r>
              <a:rPr spc="-85"/>
              <a:t>m</a:t>
            </a:r>
            <a:r>
              <a:rPr spc="-70"/>
              <a:t>p</a:t>
            </a:r>
            <a:r>
              <a:rPr spc="-85"/>
              <a:t>l</a:t>
            </a:r>
            <a:r>
              <a:rPr spc="-5"/>
              <a:t>e</a:t>
            </a:r>
            <a:endParaRPr spc="-5"/>
          </a:p>
        </p:txBody>
      </p:sp>
      <p:grpSp>
        <p:nvGrpSpPr>
          <p:cNvPr id="6" name="object 6"/>
          <p:cNvGrpSpPr/>
          <p:nvPr/>
        </p:nvGrpSpPr>
        <p:grpSpPr>
          <a:xfrm>
            <a:off x="515112" y="2415539"/>
            <a:ext cx="9026525" cy="4811395"/>
            <a:chOff x="515112" y="2415539"/>
            <a:chExt cx="9026525" cy="4811395"/>
          </a:xfrm>
        </p:grpSpPr>
        <p:sp>
          <p:nvSpPr>
            <p:cNvPr id="7" name="object 7"/>
            <p:cNvSpPr/>
            <p:nvPr/>
          </p:nvSpPr>
          <p:spPr>
            <a:xfrm flipH="1">
              <a:off x="521589" y="2415539"/>
              <a:ext cx="0" cy="979169"/>
            </a:xfrm>
            <a:custGeom>
              <a:avLst/>
              <a:gdLst/>
              <a:ahLst/>
              <a:cxnLst/>
              <a:rect l="l" t="t" r="r" b="b"/>
              <a:pathLst>
                <a:path h="979169">
                  <a:moveTo>
                    <a:pt x="0" y="0"/>
                  </a:moveTo>
                  <a:lnTo>
                    <a:pt x="0" y="979170"/>
                  </a:lnTo>
                </a:path>
              </a:pathLst>
            </a:custGeom>
            <a:ln w="12952">
              <a:solidFill>
                <a:srgbClr val="000000"/>
              </a:solidFill>
            </a:ln>
          </p:spPr>
          <p:txBody>
            <a:bodyPr wrap="square" lIns="0" tIns="0" rIns="0" bIns="0" rtlCol="0"/>
            <a:lstStyle/>
            <a:p/>
          </p:txBody>
        </p:sp>
        <p:sp>
          <p:nvSpPr>
            <p:cNvPr id="8" name="object 8"/>
            <p:cNvSpPr/>
            <p:nvPr/>
          </p:nvSpPr>
          <p:spPr>
            <a:xfrm flipH="1">
              <a:off x="9534905" y="2415539"/>
              <a:ext cx="0" cy="979169"/>
            </a:xfrm>
            <a:custGeom>
              <a:avLst/>
              <a:gdLst/>
              <a:ahLst/>
              <a:cxnLst/>
              <a:rect l="l" t="t" r="r" b="b"/>
              <a:pathLst>
                <a:path h="979169">
                  <a:moveTo>
                    <a:pt x="0" y="0"/>
                  </a:moveTo>
                  <a:lnTo>
                    <a:pt x="0" y="979170"/>
                  </a:lnTo>
                </a:path>
              </a:pathLst>
            </a:custGeom>
            <a:ln w="12700">
              <a:solidFill>
                <a:srgbClr val="000000"/>
              </a:solidFill>
            </a:ln>
          </p:spPr>
          <p:txBody>
            <a:bodyPr wrap="square" lIns="0" tIns="0" rIns="0" bIns="0" rtlCol="0"/>
            <a:lstStyle/>
            <a:p/>
          </p:txBody>
        </p:sp>
        <p:sp>
          <p:nvSpPr>
            <p:cNvPr id="9" name="object 9"/>
            <p:cNvSpPr/>
            <p:nvPr/>
          </p:nvSpPr>
          <p:spPr>
            <a:xfrm flipH="1">
              <a:off x="521589" y="339470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10" name="object 10"/>
            <p:cNvSpPr/>
            <p:nvPr/>
          </p:nvSpPr>
          <p:spPr>
            <a:xfrm flipH="1">
              <a:off x="9534905" y="339470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11" name="object 11"/>
            <p:cNvSpPr/>
            <p:nvPr/>
          </p:nvSpPr>
          <p:spPr>
            <a:xfrm flipH="1">
              <a:off x="521589" y="4373879"/>
              <a:ext cx="0" cy="979169"/>
            </a:xfrm>
            <a:custGeom>
              <a:avLst/>
              <a:gdLst/>
              <a:ahLst/>
              <a:cxnLst/>
              <a:rect l="l" t="t" r="r" b="b"/>
              <a:pathLst>
                <a:path h="979169">
                  <a:moveTo>
                    <a:pt x="0" y="0"/>
                  </a:moveTo>
                  <a:lnTo>
                    <a:pt x="0" y="979170"/>
                  </a:lnTo>
                </a:path>
              </a:pathLst>
            </a:custGeom>
            <a:ln w="12952">
              <a:solidFill>
                <a:srgbClr val="000000"/>
              </a:solidFill>
            </a:ln>
          </p:spPr>
          <p:txBody>
            <a:bodyPr wrap="square" lIns="0" tIns="0" rIns="0" bIns="0" rtlCol="0"/>
            <a:lstStyle/>
            <a:p/>
          </p:txBody>
        </p:sp>
        <p:sp>
          <p:nvSpPr>
            <p:cNvPr id="12" name="object 12"/>
            <p:cNvSpPr/>
            <p:nvPr/>
          </p:nvSpPr>
          <p:spPr>
            <a:xfrm flipH="1">
              <a:off x="9534905" y="4373879"/>
              <a:ext cx="0" cy="979169"/>
            </a:xfrm>
            <a:custGeom>
              <a:avLst/>
              <a:gdLst/>
              <a:ahLst/>
              <a:cxnLst/>
              <a:rect l="l" t="t" r="r" b="b"/>
              <a:pathLst>
                <a:path h="979169">
                  <a:moveTo>
                    <a:pt x="0" y="0"/>
                  </a:moveTo>
                  <a:lnTo>
                    <a:pt x="0" y="979170"/>
                  </a:lnTo>
                </a:path>
              </a:pathLst>
            </a:custGeom>
            <a:ln w="12700">
              <a:solidFill>
                <a:srgbClr val="000000"/>
              </a:solidFill>
            </a:ln>
          </p:spPr>
          <p:txBody>
            <a:bodyPr wrap="square" lIns="0" tIns="0" rIns="0" bIns="0" rtlCol="0"/>
            <a:lstStyle/>
            <a:p/>
          </p:txBody>
        </p:sp>
        <p:sp>
          <p:nvSpPr>
            <p:cNvPr id="13" name="object 13"/>
            <p:cNvSpPr/>
            <p:nvPr/>
          </p:nvSpPr>
          <p:spPr>
            <a:xfrm flipH="1">
              <a:off x="521589" y="5353050"/>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14" name="object 14"/>
            <p:cNvSpPr/>
            <p:nvPr/>
          </p:nvSpPr>
          <p:spPr>
            <a:xfrm flipH="1">
              <a:off x="9534905" y="5353050"/>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15" name="object 15"/>
            <p:cNvSpPr/>
            <p:nvPr/>
          </p:nvSpPr>
          <p:spPr>
            <a:xfrm>
              <a:off x="515112" y="6332219"/>
              <a:ext cx="9025890" cy="894715"/>
            </a:xfrm>
            <a:custGeom>
              <a:avLst/>
              <a:gdLst/>
              <a:ahLst/>
              <a:cxnLst/>
              <a:rect l="l" t="t" r="r" b="b"/>
              <a:pathLst>
                <a:path w="9025890" h="894715">
                  <a:moveTo>
                    <a:pt x="9025890" y="0"/>
                  </a:moveTo>
                  <a:lnTo>
                    <a:pt x="9013698" y="0"/>
                  </a:lnTo>
                  <a:lnTo>
                    <a:pt x="9013698" y="558545"/>
                  </a:lnTo>
                  <a:lnTo>
                    <a:pt x="9012173" y="592073"/>
                  </a:lnTo>
                  <a:lnTo>
                    <a:pt x="9003665" y="638403"/>
                  </a:lnTo>
                  <a:lnTo>
                    <a:pt x="8989060" y="682180"/>
                  </a:lnTo>
                  <a:lnTo>
                    <a:pt x="8968613" y="722896"/>
                  </a:lnTo>
                  <a:lnTo>
                    <a:pt x="8942959" y="760082"/>
                  </a:lnTo>
                  <a:lnTo>
                    <a:pt x="8912479" y="793241"/>
                  </a:lnTo>
                  <a:lnTo>
                    <a:pt x="8877935" y="821880"/>
                  </a:lnTo>
                  <a:lnTo>
                    <a:pt x="8839454" y="845527"/>
                  </a:lnTo>
                  <a:lnTo>
                    <a:pt x="8797798" y="863701"/>
                  </a:lnTo>
                  <a:lnTo>
                    <a:pt x="8753348" y="875893"/>
                  </a:lnTo>
                  <a:lnTo>
                    <a:pt x="8706612" y="881633"/>
                  </a:lnTo>
                  <a:lnTo>
                    <a:pt x="336041" y="882395"/>
                  </a:lnTo>
                  <a:lnTo>
                    <a:pt x="289039" y="878839"/>
                  </a:lnTo>
                  <a:lnTo>
                    <a:pt x="243954" y="868768"/>
                  </a:lnTo>
                  <a:lnTo>
                    <a:pt x="201320" y="852627"/>
                  </a:lnTo>
                  <a:lnTo>
                    <a:pt x="161670" y="830884"/>
                  </a:lnTo>
                  <a:lnTo>
                    <a:pt x="125564" y="803986"/>
                  </a:lnTo>
                  <a:lnTo>
                    <a:pt x="93522" y="772388"/>
                  </a:lnTo>
                  <a:lnTo>
                    <a:pt x="66078" y="736536"/>
                  </a:lnTo>
                  <a:lnTo>
                    <a:pt x="43776" y="696899"/>
                  </a:lnTo>
                  <a:lnTo>
                    <a:pt x="27165" y="653935"/>
                  </a:lnTo>
                  <a:lnTo>
                    <a:pt x="16764" y="608075"/>
                  </a:lnTo>
                  <a:lnTo>
                    <a:pt x="12953" y="0"/>
                  </a:lnTo>
                  <a:lnTo>
                    <a:pt x="0" y="0"/>
                  </a:lnTo>
                  <a:lnTo>
                    <a:pt x="0" y="558545"/>
                  </a:lnTo>
                  <a:lnTo>
                    <a:pt x="3809" y="609599"/>
                  </a:lnTo>
                  <a:lnTo>
                    <a:pt x="21793" y="677875"/>
                  </a:lnTo>
                  <a:lnTo>
                    <a:pt x="44195" y="725284"/>
                  </a:lnTo>
                  <a:lnTo>
                    <a:pt x="73837" y="768565"/>
                  </a:lnTo>
                  <a:lnTo>
                    <a:pt x="110489" y="807719"/>
                  </a:lnTo>
                  <a:lnTo>
                    <a:pt x="180987" y="857059"/>
                  </a:lnTo>
                  <a:lnTo>
                    <a:pt x="230378" y="877950"/>
                  </a:lnTo>
                  <a:lnTo>
                    <a:pt x="282498" y="890587"/>
                  </a:lnTo>
                  <a:lnTo>
                    <a:pt x="336041" y="894587"/>
                  </a:lnTo>
                  <a:lnTo>
                    <a:pt x="8707373" y="894587"/>
                  </a:lnTo>
                  <a:lnTo>
                    <a:pt x="8772525" y="884580"/>
                  </a:lnTo>
                  <a:lnTo>
                    <a:pt x="8818117" y="869556"/>
                  </a:lnTo>
                  <a:lnTo>
                    <a:pt x="8860536" y="848525"/>
                  </a:lnTo>
                  <a:lnTo>
                    <a:pt x="8899144" y="821982"/>
                  </a:lnTo>
                  <a:lnTo>
                    <a:pt x="8933688" y="790460"/>
                  </a:lnTo>
                  <a:lnTo>
                    <a:pt x="8963406" y="754468"/>
                  </a:lnTo>
                  <a:lnTo>
                    <a:pt x="8988044" y="714514"/>
                  </a:lnTo>
                  <a:lnTo>
                    <a:pt x="9006967" y="671118"/>
                  </a:lnTo>
                  <a:lnTo>
                    <a:pt x="9019794" y="624801"/>
                  </a:lnTo>
                  <a:lnTo>
                    <a:pt x="9025890" y="576071"/>
                  </a:lnTo>
                  <a:lnTo>
                    <a:pt x="9025890" y="0"/>
                  </a:lnTo>
                  <a:close/>
                </a:path>
              </a:pathLst>
            </a:custGeom>
            <a:solidFill>
              <a:srgbClr val="000000"/>
            </a:solidFill>
          </p:spPr>
          <p:txBody>
            <a:bodyPr wrap="square" lIns="0" tIns="0" rIns="0" bIns="0" rtlCol="0"/>
            <a:lstStyle/>
            <a:p/>
          </p:txBody>
        </p:sp>
        <p:pic>
          <p:nvPicPr>
            <p:cNvPr id="16" name="object 16"/>
            <p:cNvPicPr/>
            <p:nvPr/>
          </p:nvPicPr>
          <p:blipFill>
            <a:blip r:embed="rId1"/>
            <a:stretch>
              <a:fillRect/>
            </a:stretch>
          </p:blipFill>
          <p:spPr>
            <a:xfrm>
              <a:off x="2462784" y="4932425"/>
              <a:ext cx="3535679" cy="1160145"/>
            </a:xfrm>
            <a:prstGeom prst="rect">
              <a:avLst/>
            </a:prstGeom>
          </p:spPr>
        </p:pic>
      </p:grpSp>
      <p:sp>
        <p:nvSpPr>
          <p:cNvPr id="17" name="object 17"/>
          <p:cNvSpPr txBox="1"/>
          <p:nvPr/>
        </p:nvSpPr>
        <p:spPr>
          <a:xfrm>
            <a:off x="609091" y="1877695"/>
            <a:ext cx="8832850" cy="2614295"/>
          </a:xfrm>
          <a:prstGeom prst="rect">
            <a:avLst/>
          </a:prstGeom>
        </p:spPr>
        <p:txBody>
          <a:bodyPr vert="horz" wrap="square" lIns="0" tIns="13335" rIns="0" bIns="0" rtlCol="0">
            <a:spAutoFit/>
          </a:bodyPr>
          <a:lstStyle/>
          <a:p>
            <a:pPr marL="287020" indent="-274320" algn="just">
              <a:lnSpc>
                <a:spcPct val="100000"/>
              </a:lnSpc>
              <a:spcBef>
                <a:spcPts val="105"/>
              </a:spcBef>
              <a:buClr>
                <a:srgbClr val="D24717"/>
              </a:buClr>
              <a:buSzPct val="84000"/>
              <a:buFont typeface="Arial MT"/>
              <a:buChar char="•"/>
              <a:tabLst>
                <a:tab pos="287020" algn="l"/>
              </a:tabLst>
            </a:pPr>
            <a:r>
              <a:rPr sz="3200" b="1" spc="-114">
                <a:latin typeface="Times New Roman" panose="02020603050405020304"/>
                <a:cs typeface="Times New Roman" panose="02020603050405020304"/>
              </a:rPr>
              <a:t>1.Analog</a:t>
            </a:r>
            <a:r>
              <a:rPr sz="3200" b="1" spc="395">
                <a:latin typeface="Times New Roman" panose="02020603050405020304"/>
                <a:cs typeface="Times New Roman" panose="02020603050405020304"/>
              </a:rPr>
              <a:t> </a:t>
            </a:r>
            <a:r>
              <a:rPr sz="3200" b="1" spc="-120">
                <a:latin typeface="Times New Roman" panose="02020603050405020304"/>
                <a:cs typeface="Times New Roman" panose="02020603050405020304"/>
              </a:rPr>
              <a:t>Computer</a:t>
            </a:r>
            <a:r>
              <a:rPr sz="3200" b="1" spc="-325">
                <a:latin typeface="Times New Roman" panose="02020603050405020304"/>
                <a:cs typeface="Times New Roman" panose="02020603050405020304"/>
              </a:rPr>
              <a:t> </a:t>
            </a:r>
            <a:r>
              <a:rPr sz="3200" b="1" spc="-105">
                <a:latin typeface="Times New Roman" panose="02020603050405020304"/>
                <a:cs typeface="Times New Roman" panose="02020603050405020304"/>
              </a:rPr>
              <a:t>Model</a:t>
            </a:r>
            <a:r>
              <a:rPr sz="3200" b="1" spc="-270">
                <a:latin typeface="Times New Roman" panose="02020603050405020304"/>
                <a:cs typeface="Times New Roman" panose="02020603050405020304"/>
              </a:rPr>
              <a:t> </a:t>
            </a:r>
            <a:r>
              <a:rPr sz="3200" b="1" spc="-65">
                <a:latin typeface="Times New Roman" panose="02020603050405020304"/>
                <a:cs typeface="Times New Roman" panose="02020603050405020304"/>
              </a:rPr>
              <a:t>of</a:t>
            </a:r>
            <a:r>
              <a:rPr sz="3200" b="1" spc="-434">
                <a:latin typeface="Times New Roman" panose="02020603050405020304"/>
                <a:cs typeface="Times New Roman" panose="02020603050405020304"/>
              </a:rPr>
              <a:t> </a:t>
            </a:r>
            <a:r>
              <a:rPr sz="3200" b="1" spc="-120">
                <a:latin typeface="Times New Roman" panose="02020603050405020304"/>
                <a:cs typeface="Times New Roman" panose="02020603050405020304"/>
              </a:rPr>
              <a:t>Automobile</a:t>
            </a:r>
            <a:r>
              <a:rPr sz="3200" b="1" spc="-265">
                <a:latin typeface="Times New Roman" panose="02020603050405020304"/>
                <a:cs typeface="Times New Roman" panose="02020603050405020304"/>
              </a:rPr>
              <a:t> </a:t>
            </a:r>
            <a:r>
              <a:rPr sz="3200" b="1" spc="-125">
                <a:latin typeface="Times New Roman" panose="02020603050405020304"/>
                <a:cs typeface="Times New Roman" panose="02020603050405020304"/>
              </a:rPr>
              <a:t>Suspension</a:t>
            </a:r>
            <a:endParaRPr sz="3200">
              <a:latin typeface="Times New Roman" panose="02020603050405020304"/>
              <a:cs typeface="Times New Roman" panose="02020603050405020304"/>
            </a:endParaRPr>
          </a:p>
          <a:p>
            <a:pPr>
              <a:lnSpc>
                <a:spcPct val="100000"/>
              </a:lnSpc>
              <a:spcBef>
                <a:spcPts val="30"/>
              </a:spcBef>
              <a:buChar char="•"/>
            </a:pPr>
            <a:endParaRPr sz="3500">
              <a:latin typeface="Times New Roman" panose="02020603050405020304"/>
              <a:cs typeface="Times New Roman" panose="02020603050405020304"/>
            </a:endParaRPr>
          </a:p>
          <a:p>
            <a:pPr marL="287020" marR="622935" indent="-274320" algn="just">
              <a:lnSpc>
                <a:spcPct val="100000"/>
              </a:lnSpc>
              <a:buClr>
                <a:srgbClr val="D24717"/>
              </a:buClr>
              <a:buSzPct val="85000"/>
              <a:buFont typeface="Arial MT"/>
              <a:buChar char="•"/>
              <a:tabLst>
                <a:tab pos="287020" algn="l"/>
              </a:tabLst>
            </a:pPr>
            <a:r>
              <a:rPr sz="2600" spc="-85">
                <a:latin typeface="Times New Roman" panose="02020603050405020304"/>
                <a:cs typeface="Times New Roman" panose="02020603050405020304"/>
              </a:rPr>
              <a:t>The</a:t>
            </a:r>
            <a:r>
              <a:rPr sz="2600" spc="-295">
                <a:latin typeface="Times New Roman" panose="02020603050405020304"/>
                <a:cs typeface="Times New Roman" panose="02020603050405020304"/>
              </a:rPr>
              <a:t> </a:t>
            </a:r>
            <a:r>
              <a:rPr sz="2600" spc="-105">
                <a:latin typeface="Times New Roman" panose="02020603050405020304"/>
                <a:cs typeface="Times New Roman" panose="02020603050405020304"/>
              </a:rPr>
              <a:t>general</a:t>
            </a:r>
            <a:r>
              <a:rPr sz="2600" spc="-204">
                <a:latin typeface="Times New Roman" panose="02020603050405020304"/>
                <a:cs typeface="Times New Roman" panose="02020603050405020304"/>
              </a:rPr>
              <a:t> </a:t>
            </a:r>
            <a:r>
              <a:rPr sz="2600" spc="-95">
                <a:latin typeface="Times New Roman" panose="02020603050405020304"/>
                <a:cs typeface="Times New Roman" panose="02020603050405020304"/>
              </a:rPr>
              <a:t>method</a:t>
            </a:r>
            <a:r>
              <a:rPr sz="2600" spc="-200">
                <a:latin typeface="Times New Roman" panose="02020603050405020304"/>
                <a:cs typeface="Times New Roman" panose="02020603050405020304"/>
              </a:rPr>
              <a:t> </a:t>
            </a:r>
            <a:r>
              <a:rPr sz="2600" spc="-100">
                <a:latin typeface="Times New Roman" panose="02020603050405020304"/>
                <a:cs typeface="Times New Roman" panose="02020603050405020304"/>
              </a:rPr>
              <a:t>by</a:t>
            </a:r>
            <a:r>
              <a:rPr sz="2600" spc="-415">
                <a:latin typeface="Times New Roman" panose="02020603050405020304"/>
                <a:cs typeface="Times New Roman" panose="02020603050405020304"/>
              </a:rPr>
              <a:t> </a:t>
            </a:r>
            <a:r>
              <a:rPr sz="2600" spc="-114">
                <a:latin typeface="Times New Roman" panose="02020603050405020304"/>
                <a:cs typeface="Times New Roman" panose="02020603050405020304"/>
              </a:rPr>
              <a:t>which</a:t>
            </a:r>
            <a:r>
              <a:rPr sz="2600" spc="-290">
                <a:latin typeface="Times New Roman" panose="02020603050405020304"/>
                <a:cs typeface="Times New Roman" panose="02020603050405020304"/>
              </a:rPr>
              <a:t> </a:t>
            </a:r>
            <a:r>
              <a:rPr sz="2600" spc="-140">
                <a:latin typeface="Times New Roman" panose="02020603050405020304"/>
                <a:cs typeface="Times New Roman" panose="02020603050405020304"/>
              </a:rPr>
              <a:t>analog</a:t>
            </a:r>
            <a:r>
              <a:rPr sz="2600" spc="-330">
                <a:latin typeface="Times New Roman" panose="02020603050405020304"/>
                <a:cs typeface="Times New Roman" panose="02020603050405020304"/>
              </a:rPr>
              <a:t> </a:t>
            </a:r>
            <a:r>
              <a:rPr sz="2600" spc="-90">
                <a:latin typeface="Times New Roman" panose="02020603050405020304"/>
                <a:cs typeface="Times New Roman" panose="02020603050405020304"/>
              </a:rPr>
              <a:t>computers</a:t>
            </a:r>
            <a:r>
              <a:rPr sz="2600" spc="-195">
                <a:latin typeface="Times New Roman" panose="02020603050405020304"/>
                <a:cs typeface="Times New Roman" panose="02020603050405020304"/>
              </a:rPr>
              <a:t> </a:t>
            </a:r>
            <a:r>
              <a:rPr sz="2600" spc="-75">
                <a:latin typeface="Times New Roman" panose="02020603050405020304"/>
                <a:cs typeface="Times New Roman" panose="02020603050405020304"/>
              </a:rPr>
              <a:t>are</a:t>
            </a:r>
            <a:r>
              <a:rPr sz="2600" spc="-210">
                <a:latin typeface="Times New Roman" panose="02020603050405020304"/>
                <a:cs typeface="Times New Roman" panose="02020603050405020304"/>
              </a:rPr>
              <a:t> </a:t>
            </a:r>
            <a:r>
              <a:rPr sz="2600" spc="-5">
                <a:latin typeface="Times New Roman" panose="02020603050405020304"/>
                <a:cs typeface="Times New Roman" panose="02020603050405020304"/>
              </a:rPr>
              <a:t>applied</a:t>
            </a:r>
            <a:r>
              <a:rPr sz="2600" spc="-330">
                <a:latin typeface="Times New Roman" panose="02020603050405020304"/>
                <a:cs typeface="Times New Roman" panose="02020603050405020304"/>
              </a:rPr>
              <a:t> </a:t>
            </a:r>
            <a:r>
              <a:rPr sz="2600" spc="-110">
                <a:latin typeface="Times New Roman" panose="02020603050405020304"/>
                <a:cs typeface="Times New Roman" panose="02020603050405020304"/>
              </a:rPr>
              <a:t>can</a:t>
            </a:r>
            <a:r>
              <a:rPr sz="2600" spc="-335">
                <a:latin typeface="Times New Roman" panose="02020603050405020304"/>
                <a:cs typeface="Times New Roman" panose="02020603050405020304"/>
              </a:rPr>
              <a:t> </a:t>
            </a:r>
            <a:r>
              <a:rPr sz="2600" spc="-55">
                <a:latin typeface="Times New Roman" panose="02020603050405020304"/>
                <a:cs typeface="Times New Roman" panose="02020603050405020304"/>
              </a:rPr>
              <a:t>be </a:t>
            </a:r>
            <a:r>
              <a:rPr sz="2600" spc="-635">
                <a:latin typeface="Times New Roman" panose="02020603050405020304"/>
                <a:cs typeface="Times New Roman" panose="02020603050405020304"/>
              </a:rPr>
              <a:t> </a:t>
            </a:r>
            <a:r>
              <a:rPr sz="2600" spc="-95">
                <a:latin typeface="Times New Roman" panose="02020603050405020304"/>
                <a:cs typeface="Times New Roman" panose="02020603050405020304"/>
              </a:rPr>
              <a:t>demonstrated</a:t>
            </a:r>
            <a:r>
              <a:rPr sz="2600" spc="-245">
                <a:latin typeface="Times New Roman" panose="02020603050405020304"/>
                <a:cs typeface="Times New Roman" panose="02020603050405020304"/>
              </a:rPr>
              <a:t> </a:t>
            </a:r>
            <a:r>
              <a:rPr sz="2600" spc="-130">
                <a:latin typeface="Times New Roman" panose="02020603050405020304"/>
                <a:cs typeface="Times New Roman" panose="02020603050405020304"/>
              </a:rPr>
              <a:t>using</a:t>
            </a:r>
            <a:r>
              <a:rPr sz="2600" spc="-350">
                <a:latin typeface="Times New Roman" panose="02020603050405020304"/>
                <a:cs typeface="Times New Roman" panose="02020603050405020304"/>
              </a:rPr>
              <a:t> </a:t>
            </a:r>
            <a:r>
              <a:rPr sz="2600" spc="-55">
                <a:latin typeface="Times New Roman" panose="02020603050405020304"/>
                <a:cs typeface="Times New Roman" panose="02020603050405020304"/>
              </a:rPr>
              <a:t>the</a:t>
            </a:r>
            <a:r>
              <a:rPr sz="2600" spc="-145">
                <a:latin typeface="Times New Roman" panose="02020603050405020304"/>
                <a:cs typeface="Times New Roman" panose="02020603050405020304"/>
              </a:rPr>
              <a:t> </a:t>
            </a:r>
            <a:r>
              <a:rPr sz="2600" spc="-90">
                <a:latin typeface="Times New Roman" panose="02020603050405020304"/>
                <a:cs typeface="Times New Roman" panose="02020603050405020304"/>
              </a:rPr>
              <a:t>second-order</a:t>
            </a:r>
            <a:r>
              <a:rPr sz="2600" spc="-235">
                <a:latin typeface="Times New Roman" panose="02020603050405020304"/>
                <a:cs typeface="Times New Roman" panose="02020603050405020304"/>
              </a:rPr>
              <a:t> </a:t>
            </a:r>
            <a:r>
              <a:rPr sz="2600" spc="-114">
                <a:latin typeface="Times New Roman" panose="02020603050405020304"/>
                <a:cs typeface="Times New Roman" panose="02020603050405020304"/>
              </a:rPr>
              <a:t>differential</a:t>
            </a:r>
            <a:r>
              <a:rPr sz="2600" spc="345">
                <a:latin typeface="Times New Roman" panose="02020603050405020304"/>
                <a:cs typeface="Times New Roman" panose="02020603050405020304"/>
              </a:rPr>
              <a:t> </a:t>
            </a:r>
            <a:r>
              <a:rPr sz="2600" spc="-105">
                <a:latin typeface="Times New Roman" panose="02020603050405020304"/>
                <a:cs typeface="Times New Roman" panose="02020603050405020304"/>
              </a:rPr>
              <a:t>equation</a:t>
            </a:r>
            <a:r>
              <a:rPr sz="2600" spc="-190">
                <a:latin typeface="Times New Roman" panose="02020603050405020304"/>
                <a:cs typeface="Times New Roman" panose="02020603050405020304"/>
              </a:rPr>
              <a:t> </a:t>
            </a:r>
            <a:r>
              <a:rPr sz="2600" spc="-65">
                <a:latin typeface="Times New Roman" panose="02020603050405020304"/>
                <a:cs typeface="Times New Roman" panose="02020603050405020304"/>
              </a:rPr>
              <a:t>that</a:t>
            </a:r>
            <a:r>
              <a:rPr sz="2600" spc="-150">
                <a:latin typeface="Times New Roman" panose="02020603050405020304"/>
                <a:cs typeface="Times New Roman" panose="02020603050405020304"/>
              </a:rPr>
              <a:t> </a:t>
            </a:r>
            <a:r>
              <a:rPr sz="2600" spc="-130">
                <a:latin typeface="Times New Roman" panose="02020603050405020304"/>
                <a:cs typeface="Times New Roman" panose="02020603050405020304"/>
              </a:rPr>
              <a:t>has </a:t>
            </a:r>
            <a:r>
              <a:rPr sz="2600" spc="-635">
                <a:latin typeface="Times New Roman" panose="02020603050405020304"/>
                <a:cs typeface="Times New Roman" panose="02020603050405020304"/>
              </a:rPr>
              <a:t> </a:t>
            </a:r>
            <a:r>
              <a:rPr sz="2600" spc="-130">
                <a:latin typeface="Times New Roman" panose="02020603050405020304"/>
                <a:cs typeface="Times New Roman" panose="02020603050405020304"/>
              </a:rPr>
              <a:t>already</a:t>
            </a:r>
            <a:r>
              <a:rPr sz="2600" spc="-320">
                <a:latin typeface="Times New Roman" panose="02020603050405020304"/>
                <a:cs typeface="Times New Roman" panose="02020603050405020304"/>
              </a:rPr>
              <a:t> </a:t>
            </a:r>
            <a:r>
              <a:rPr sz="2600" spc="-90">
                <a:latin typeface="Times New Roman" panose="02020603050405020304"/>
                <a:cs typeface="Times New Roman" panose="02020603050405020304"/>
              </a:rPr>
              <a:t>been</a:t>
            </a:r>
            <a:r>
              <a:rPr sz="2600" spc="90">
                <a:latin typeface="Times New Roman" panose="02020603050405020304"/>
                <a:cs typeface="Times New Roman" panose="02020603050405020304"/>
              </a:rPr>
              <a:t> </a:t>
            </a:r>
            <a:r>
              <a:rPr sz="2600" spc="-120">
                <a:latin typeface="Times New Roman" panose="02020603050405020304"/>
                <a:cs typeface="Times New Roman" panose="02020603050405020304"/>
              </a:rPr>
              <a:t>discussed:</a:t>
            </a:r>
            <a:endParaRPr sz="2600">
              <a:latin typeface="Times New Roman" panose="02020603050405020304"/>
              <a:cs typeface="Times New Roman" panose="02020603050405020304"/>
            </a:endParaRPr>
          </a:p>
          <a:p>
            <a:pPr marL="287020" indent="-274320" algn="just">
              <a:lnSpc>
                <a:spcPct val="100000"/>
              </a:lnSpc>
              <a:buClr>
                <a:srgbClr val="D24717"/>
              </a:buClr>
              <a:buSzPct val="85000"/>
              <a:buFont typeface="Arial MT"/>
              <a:buChar char="•"/>
              <a:tabLst>
                <a:tab pos="287020" algn="l"/>
              </a:tabLst>
            </a:pPr>
            <a:r>
              <a:rPr sz="2600" spc="-180">
                <a:latin typeface="Times New Roman" panose="02020603050405020304"/>
                <a:cs typeface="Times New Roman" panose="02020603050405020304"/>
              </a:rPr>
              <a:t>S</a:t>
            </a:r>
            <a:r>
              <a:rPr sz="2600" spc="-175">
                <a:latin typeface="Times New Roman" panose="02020603050405020304"/>
                <a:cs typeface="Times New Roman" panose="02020603050405020304"/>
              </a:rPr>
              <a:t>o</a:t>
            </a:r>
            <a:r>
              <a:rPr sz="2600" spc="-185">
                <a:latin typeface="Times New Roman" panose="02020603050405020304"/>
                <a:cs typeface="Times New Roman" panose="02020603050405020304"/>
              </a:rPr>
              <a:t>l</a:t>
            </a:r>
            <a:r>
              <a:rPr sz="2600" spc="-175">
                <a:latin typeface="Times New Roman" panose="02020603050405020304"/>
                <a:cs typeface="Times New Roman" panose="02020603050405020304"/>
              </a:rPr>
              <a:t>v</a:t>
            </a:r>
            <a:r>
              <a:rPr sz="2600" spc="-185">
                <a:latin typeface="Times New Roman" panose="02020603050405020304"/>
                <a:cs typeface="Times New Roman" panose="02020603050405020304"/>
              </a:rPr>
              <a:t>i</a:t>
            </a:r>
            <a:r>
              <a:rPr sz="2600" spc="-175">
                <a:latin typeface="Times New Roman" panose="02020603050405020304"/>
                <a:cs typeface="Times New Roman" panose="02020603050405020304"/>
              </a:rPr>
              <a:t>n</a:t>
            </a:r>
            <a:r>
              <a:rPr sz="2600">
                <a:latin typeface="Times New Roman" panose="02020603050405020304"/>
                <a:cs typeface="Times New Roman" panose="02020603050405020304"/>
              </a:rPr>
              <a:t>g</a:t>
            </a:r>
            <a:r>
              <a:rPr sz="2600" spc="80">
                <a:latin typeface="Times New Roman" panose="02020603050405020304"/>
                <a:cs typeface="Times New Roman" panose="02020603050405020304"/>
              </a:rPr>
              <a:t> </a:t>
            </a:r>
            <a:r>
              <a:rPr sz="2600" spc="-90">
                <a:latin typeface="Times New Roman" panose="02020603050405020304"/>
                <a:cs typeface="Times New Roman" panose="02020603050405020304"/>
              </a:rPr>
              <a:t>t</a:t>
            </a:r>
            <a:r>
              <a:rPr sz="2600" spc="-80">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165">
                <a:latin typeface="Times New Roman" panose="02020603050405020304"/>
                <a:cs typeface="Times New Roman" panose="02020603050405020304"/>
              </a:rPr>
              <a:t> </a:t>
            </a:r>
            <a:r>
              <a:rPr sz="2600" spc="-125">
                <a:latin typeface="Times New Roman" panose="02020603050405020304"/>
                <a:cs typeface="Times New Roman" panose="02020603050405020304"/>
              </a:rPr>
              <a:t>e</a:t>
            </a:r>
            <a:r>
              <a:rPr sz="2600" spc="-114">
                <a:latin typeface="Times New Roman" panose="02020603050405020304"/>
                <a:cs typeface="Times New Roman" panose="02020603050405020304"/>
              </a:rPr>
              <a:t>qu</a:t>
            </a:r>
            <a:r>
              <a:rPr sz="2600" spc="-125">
                <a:latin typeface="Times New Roman" panose="02020603050405020304"/>
                <a:cs typeface="Times New Roman" panose="02020603050405020304"/>
              </a:rPr>
              <a:t>ati</a:t>
            </a:r>
            <a:r>
              <a:rPr sz="2600" spc="-114">
                <a:latin typeface="Times New Roman" panose="02020603050405020304"/>
                <a:cs typeface="Times New Roman" panose="02020603050405020304"/>
              </a:rPr>
              <a:t>o</a:t>
            </a:r>
            <a:r>
              <a:rPr sz="2600">
                <a:latin typeface="Times New Roman" panose="02020603050405020304"/>
                <a:cs typeface="Times New Roman" panose="02020603050405020304"/>
              </a:rPr>
              <a:t>n</a:t>
            </a:r>
            <a:r>
              <a:rPr sz="2600" spc="-195">
                <a:latin typeface="Times New Roman" panose="02020603050405020304"/>
                <a:cs typeface="Times New Roman" panose="02020603050405020304"/>
              </a:rPr>
              <a:t> </a:t>
            </a:r>
            <a:r>
              <a:rPr sz="2600" spc="-100">
                <a:latin typeface="Times New Roman" panose="02020603050405020304"/>
                <a:cs typeface="Times New Roman" panose="02020603050405020304"/>
              </a:rPr>
              <a:t>f</a:t>
            </a:r>
            <a:r>
              <a:rPr sz="2600" spc="-95">
                <a:latin typeface="Times New Roman" panose="02020603050405020304"/>
                <a:cs typeface="Times New Roman" panose="02020603050405020304"/>
              </a:rPr>
              <a:t>o</a:t>
            </a:r>
            <a:r>
              <a:rPr sz="2600">
                <a:latin typeface="Times New Roman" panose="02020603050405020304"/>
                <a:cs typeface="Times New Roman" panose="02020603050405020304"/>
              </a:rPr>
              <a:t>r</a:t>
            </a:r>
            <a:r>
              <a:rPr sz="2600" spc="-200">
                <a:latin typeface="Times New Roman" panose="02020603050405020304"/>
                <a:cs typeface="Times New Roman" panose="02020603050405020304"/>
              </a:rPr>
              <a:t> </a:t>
            </a:r>
            <a:r>
              <a:rPr sz="2600" spc="-90">
                <a:latin typeface="Times New Roman" panose="02020603050405020304"/>
                <a:cs typeface="Times New Roman" panose="02020603050405020304"/>
              </a:rPr>
              <a:t>t</a:t>
            </a:r>
            <a:r>
              <a:rPr sz="2600" spc="-80">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165">
                <a:latin typeface="Times New Roman" panose="02020603050405020304"/>
                <a:cs typeface="Times New Roman" panose="02020603050405020304"/>
              </a:rPr>
              <a:t> </a:t>
            </a:r>
            <a:r>
              <a:rPr sz="2600" spc="-125">
                <a:latin typeface="Times New Roman" panose="02020603050405020304"/>
                <a:cs typeface="Times New Roman" panose="02020603050405020304"/>
              </a:rPr>
              <a:t>h</a:t>
            </a:r>
            <a:r>
              <a:rPr sz="2600" spc="-140">
                <a:latin typeface="Times New Roman" panose="02020603050405020304"/>
                <a:cs typeface="Times New Roman" panose="02020603050405020304"/>
              </a:rPr>
              <a:t>i</a:t>
            </a:r>
            <a:r>
              <a:rPr sz="2600" spc="-125">
                <a:latin typeface="Times New Roman" panose="02020603050405020304"/>
                <a:cs typeface="Times New Roman" panose="02020603050405020304"/>
              </a:rPr>
              <a:t>gh</a:t>
            </a:r>
            <a:r>
              <a:rPr sz="2600" spc="-140">
                <a:latin typeface="Times New Roman" panose="02020603050405020304"/>
                <a:cs typeface="Times New Roman" panose="02020603050405020304"/>
              </a:rPr>
              <a:t>es</a:t>
            </a:r>
            <a:r>
              <a:rPr sz="2600">
                <a:latin typeface="Times New Roman" panose="02020603050405020304"/>
                <a:cs typeface="Times New Roman" panose="02020603050405020304"/>
              </a:rPr>
              <a:t>t</a:t>
            </a:r>
            <a:r>
              <a:rPr sz="2600" spc="-310">
                <a:latin typeface="Times New Roman" panose="02020603050405020304"/>
                <a:cs typeface="Times New Roman" panose="02020603050405020304"/>
              </a:rPr>
              <a:t> </a:t>
            </a:r>
            <a:r>
              <a:rPr sz="2600" spc="-55">
                <a:latin typeface="Times New Roman" panose="02020603050405020304"/>
                <a:cs typeface="Times New Roman" panose="02020603050405020304"/>
              </a:rPr>
              <a:t>o</a:t>
            </a:r>
            <a:r>
              <a:rPr sz="2600" spc="-65">
                <a:latin typeface="Times New Roman" panose="02020603050405020304"/>
                <a:cs typeface="Times New Roman" panose="02020603050405020304"/>
              </a:rPr>
              <a:t>r</a:t>
            </a:r>
            <a:r>
              <a:rPr sz="2600" spc="-55">
                <a:latin typeface="Times New Roman" panose="02020603050405020304"/>
                <a:cs typeface="Times New Roman" panose="02020603050405020304"/>
              </a:rPr>
              <a:t>d</a:t>
            </a:r>
            <a:r>
              <a:rPr sz="2600" spc="-65">
                <a:latin typeface="Times New Roman" panose="02020603050405020304"/>
                <a:cs typeface="Times New Roman" panose="02020603050405020304"/>
              </a:rPr>
              <a:t>e</a:t>
            </a:r>
            <a:r>
              <a:rPr sz="2600">
                <a:latin typeface="Times New Roman" panose="02020603050405020304"/>
                <a:cs typeface="Times New Roman" panose="02020603050405020304"/>
              </a:rPr>
              <a:t>r</a:t>
            </a:r>
            <a:r>
              <a:rPr sz="2600" spc="-114">
                <a:latin typeface="Times New Roman" panose="02020603050405020304"/>
                <a:cs typeface="Times New Roman" panose="02020603050405020304"/>
              </a:rPr>
              <a:t> d</a:t>
            </a:r>
            <a:r>
              <a:rPr sz="2600" spc="-125">
                <a:latin typeface="Times New Roman" panose="02020603050405020304"/>
                <a:cs typeface="Times New Roman" panose="02020603050405020304"/>
              </a:rPr>
              <a:t>eri</a:t>
            </a:r>
            <a:r>
              <a:rPr sz="2600" spc="-114">
                <a:latin typeface="Times New Roman" panose="02020603050405020304"/>
                <a:cs typeface="Times New Roman" panose="02020603050405020304"/>
              </a:rPr>
              <a:t>v</a:t>
            </a:r>
            <a:r>
              <a:rPr sz="2600" spc="-125">
                <a:latin typeface="Times New Roman" panose="02020603050405020304"/>
                <a:cs typeface="Times New Roman" panose="02020603050405020304"/>
              </a:rPr>
              <a:t>ativ</a:t>
            </a:r>
            <a:r>
              <a:rPr sz="2600">
                <a:latin typeface="Times New Roman" panose="02020603050405020304"/>
                <a:cs typeface="Times New Roman" panose="02020603050405020304"/>
              </a:rPr>
              <a:t>e</a:t>
            </a:r>
            <a:r>
              <a:rPr sz="2600" spc="120">
                <a:latin typeface="Times New Roman" panose="02020603050405020304"/>
                <a:cs typeface="Times New Roman" panose="02020603050405020304"/>
              </a:rPr>
              <a:t> </a:t>
            </a:r>
            <a:r>
              <a:rPr sz="2600" spc="-175">
                <a:latin typeface="Times New Roman" panose="02020603050405020304"/>
                <a:cs typeface="Times New Roman" panose="02020603050405020304"/>
              </a:rPr>
              <a:t>g</a:t>
            </a:r>
            <a:r>
              <a:rPr sz="2600" spc="-185">
                <a:latin typeface="Times New Roman" panose="02020603050405020304"/>
                <a:cs typeface="Times New Roman" panose="02020603050405020304"/>
              </a:rPr>
              <a:t>i</a:t>
            </a:r>
            <a:r>
              <a:rPr sz="2600" spc="-175">
                <a:latin typeface="Times New Roman" panose="02020603050405020304"/>
                <a:cs typeface="Times New Roman" panose="02020603050405020304"/>
              </a:rPr>
              <a:t>v</a:t>
            </a:r>
            <a:r>
              <a:rPr sz="2600" spc="-185">
                <a:latin typeface="Times New Roman" panose="02020603050405020304"/>
                <a:cs typeface="Times New Roman" panose="02020603050405020304"/>
              </a:rPr>
              <a:t>es</a:t>
            </a:r>
            <a:r>
              <a:rPr sz="2600">
                <a:latin typeface="Times New Roman" panose="02020603050405020304"/>
                <a:cs typeface="Times New Roman" panose="02020603050405020304"/>
              </a:rPr>
              <a:t>:</a:t>
            </a:r>
            <a:endParaRPr sz="2600">
              <a:latin typeface="Times New Roman" panose="02020603050405020304"/>
              <a:cs typeface="Times New Roman" panose="02020603050405020304"/>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2530" y="1867026"/>
            <a:ext cx="7937500" cy="4782185"/>
          </a:xfrm>
          <a:prstGeom prst="rect">
            <a:avLst/>
          </a:prstGeom>
        </p:spPr>
        <p:txBody>
          <a:bodyPr vert="horz" wrap="square" lIns="0" tIns="13335" rIns="0" bIns="0" rtlCol="0">
            <a:spAutoFit/>
          </a:bodyPr>
          <a:lstStyle/>
          <a:p>
            <a:pPr marL="12700" marR="5080">
              <a:lnSpc>
                <a:spcPct val="100000"/>
              </a:lnSpc>
              <a:spcBef>
                <a:spcPts val="105"/>
              </a:spcBef>
              <a:buSzPct val="96000"/>
              <a:buFont typeface="Arial MT"/>
              <a:buChar char="•"/>
              <a:tabLst>
                <a:tab pos="128905" algn="l"/>
              </a:tabLst>
            </a:pPr>
            <a:r>
              <a:rPr sz="2600" spc="-135">
                <a:latin typeface="Times New Roman" panose="02020603050405020304"/>
                <a:cs typeface="Times New Roman" panose="02020603050405020304"/>
              </a:rPr>
              <a:t>Suppose </a:t>
            </a:r>
            <a:r>
              <a:rPr sz="2600">
                <a:latin typeface="Times New Roman" panose="02020603050405020304"/>
                <a:cs typeface="Times New Roman" panose="02020603050405020304"/>
              </a:rPr>
              <a:t>a </a:t>
            </a:r>
            <a:r>
              <a:rPr sz="2600" spc="-130">
                <a:latin typeface="Times New Roman" panose="02020603050405020304"/>
                <a:cs typeface="Times New Roman" panose="02020603050405020304"/>
              </a:rPr>
              <a:t>variable </a:t>
            </a:r>
            <a:r>
              <a:rPr sz="2600" spc="-90">
                <a:latin typeface="Times New Roman" panose="02020603050405020304"/>
                <a:cs typeface="Times New Roman" panose="02020603050405020304"/>
              </a:rPr>
              <a:t>representing </a:t>
            </a:r>
            <a:r>
              <a:rPr sz="2600" spc="-55">
                <a:latin typeface="Times New Roman" panose="02020603050405020304"/>
                <a:cs typeface="Times New Roman" panose="02020603050405020304"/>
              </a:rPr>
              <a:t>the </a:t>
            </a:r>
            <a:r>
              <a:rPr sz="2600" spc="-65">
                <a:latin typeface="Times New Roman" panose="02020603050405020304"/>
                <a:cs typeface="Times New Roman" panose="02020603050405020304"/>
              </a:rPr>
              <a:t>input F(t) </a:t>
            </a:r>
            <a:r>
              <a:rPr sz="2600" spc="-90">
                <a:latin typeface="Times New Roman" panose="02020603050405020304"/>
                <a:cs typeface="Times New Roman" panose="02020603050405020304"/>
              </a:rPr>
              <a:t>is </a:t>
            </a:r>
            <a:r>
              <a:rPr sz="2600" spc="-150">
                <a:latin typeface="Times New Roman" panose="02020603050405020304"/>
                <a:cs typeface="Times New Roman" panose="02020603050405020304"/>
              </a:rPr>
              <a:t>supplied, </a:t>
            </a:r>
            <a:r>
              <a:rPr sz="2600" spc="-105">
                <a:latin typeface="Times New Roman" panose="02020603050405020304"/>
                <a:cs typeface="Times New Roman" panose="02020603050405020304"/>
              </a:rPr>
              <a:t>and </a:t>
            </a:r>
            <a:r>
              <a:rPr sz="2600" spc="-100">
                <a:latin typeface="Times New Roman" panose="02020603050405020304"/>
                <a:cs typeface="Times New Roman" panose="02020603050405020304"/>
              </a:rPr>
              <a:t> </a:t>
            </a:r>
            <a:r>
              <a:rPr sz="2600" spc="-145">
                <a:latin typeface="Times New Roman" panose="02020603050405020304"/>
                <a:cs typeface="Times New Roman" panose="02020603050405020304"/>
              </a:rPr>
              <a:t>assume</a:t>
            </a:r>
            <a:r>
              <a:rPr sz="2600" spc="-370">
                <a:latin typeface="Times New Roman" panose="02020603050405020304"/>
                <a:cs typeface="Times New Roman" panose="02020603050405020304"/>
              </a:rPr>
              <a:t> </a:t>
            </a:r>
            <a:r>
              <a:rPr sz="2600" spc="-65">
                <a:latin typeface="Times New Roman" panose="02020603050405020304"/>
                <a:cs typeface="Times New Roman" panose="02020603050405020304"/>
              </a:rPr>
              <a:t>for</a:t>
            </a:r>
            <a:r>
              <a:rPr sz="2600" spc="-204">
                <a:latin typeface="Times New Roman" panose="02020603050405020304"/>
                <a:cs typeface="Times New Roman" panose="02020603050405020304"/>
              </a:rPr>
              <a:t> </a:t>
            </a:r>
            <a:r>
              <a:rPr sz="2600" spc="-55">
                <a:latin typeface="Times New Roman" panose="02020603050405020304"/>
                <a:cs typeface="Times New Roman" panose="02020603050405020304"/>
              </a:rPr>
              <a:t>the</a:t>
            </a:r>
            <a:r>
              <a:rPr sz="2600" spc="-165">
                <a:latin typeface="Times New Roman" panose="02020603050405020304"/>
                <a:cs typeface="Times New Roman" panose="02020603050405020304"/>
              </a:rPr>
              <a:t> </a:t>
            </a:r>
            <a:r>
              <a:rPr sz="2600" spc="-80">
                <a:latin typeface="Times New Roman" panose="02020603050405020304"/>
                <a:cs typeface="Times New Roman" panose="02020603050405020304"/>
              </a:rPr>
              <a:t>time</a:t>
            </a:r>
            <a:r>
              <a:rPr sz="2600" spc="-150">
                <a:latin typeface="Times New Roman" panose="02020603050405020304"/>
                <a:cs typeface="Times New Roman" panose="02020603050405020304"/>
              </a:rPr>
              <a:t> </a:t>
            </a:r>
            <a:r>
              <a:rPr sz="2600" spc="-114">
                <a:latin typeface="Times New Roman" panose="02020603050405020304"/>
                <a:cs typeface="Times New Roman" panose="02020603050405020304"/>
              </a:rPr>
              <a:t>being</a:t>
            </a:r>
            <a:r>
              <a:rPr sz="2600" spc="-280">
                <a:latin typeface="Times New Roman" panose="02020603050405020304"/>
                <a:cs typeface="Times New Roman" panose="02020603050405020304"/>
              </a:rPr>
              <a:t> </a:t>
            </a:r>
            <a:r>
              <a:rPr sz="2600" spc="-65">
                <a:latin typeface="Times New Roman" panose="02020603050405020304"/>
                <a:cs typeface="Times New Roman" panose="02020603050405020304"/>
              </a:rPr>
              <a:t>that</a:t>
            </a:r>
            <a:r>
              <a:rPr sz="2600" spc="-160">
                <a:latin typeface="Times New Roman" panose="02020603050405020304"/>
                <a:cs typeface="Times New Roman" panose="02020603050405020304"/>
              </a:rPr>
              <a:t> </a:t>
            </a:r>
            <a:r>
              <a:rPr sz="2600" spc="-50">
                <a:latin typeface="Times New Roman" panose="02020603050405020304"/>
                <a:cs typeface="Times New Roman" panose="02020603050405020304"/>
              </a:rPr>
              <a:t>there</a:t>
            </a:r>
            <a:r>
              <a:rPr sz="2600" spc="-175">
                <a:latin typeface="Times New Roman" panose="02020603050405020304"/>
                <a:cs typeface="Times New Roman" panose="02020603050405020304"/>
              </a:rPr>
              <a:t> </a:t>
            </a:r>
            <a:r>
              <a:rPr sz="2600" spc="-80">
                <a:latin typeface="Times New Roman" panose="02020603050405020304"/>
                <a:cs typeface="Times New Roman" panose="02020603050405020304"/>
              </a:rPr>
              <a:t>exist</a:t>
            </a:r>
            <a:r>
              <a:rPr sz="2600" spc="-215">
                <a:latin typeface="Times New Roman" panose="02020603050405020304"/>
                <a:cs typeface="Times New Roman" panose="02020603050405020304"/>
              </a:rPr>
              <a:t> </a:t>
            </a:r>
            <a:r>
              <a:rPr sz="2600" spc="-140">
                <a:latin typeface="Times New Roman" panose="02020603050405020304"/>
                <a:cs typeface="Times New Roman" panose="02020603050405020304"/>
              </a:rPr>
              <a:t>variables</a:t>
            </a:r>
            <a:r>
              <a:rPr sz="2600" spc="229">
                <a:latin typeface="Times New Roman" panose="02020603050405020304"/>
                <a:cs typeface="Times New Roman" panose="02020603050405020304"/>
              </a:rPr>
              <a:t> </a:t>
            </a:r>
            <a:r>
              <a:rPr sz="2600" spc="-90">
                <a:latin typeface="Times New Roman" panose="02020603050405020304"/>
                <a:cs typeface="Times New Roman" panose="02020603050405020304"/>
              </a:rPr>
              <a:t>representing</a:t>
            </a:r>
            <a:r>
              <a:rPr sz="2600" spc="-175">
                <a:latin typeface="Times New Roman" panose="02020603050405020304"/>
                <a:cs typeface="Times New Roman" panose="02020603050405020304"/>
              </a:rPr>
              <a:t> </a:t>
            </a:r>
            <a:r>
              <a:rPr sz="2600" spc="-30">
                <a:latin typeface="Times New Roman" panose="02020603050405020304"/>
                <a:cs typeface="Times New Roman" panose="02020603050405020304"/>
              </a:rPr>
              <a:t>-x </a:t>
            </a:r>
            <a:r>
              <a:rPr sz="2600" spc="-635">
                <a:latin typeface="Times New Roman" panose="02020603050405020304"/>
                <a:cs typeface="Times New Roman" panose="02020603050405020304"/>
              </a:rPr>
              <a:t> </a:t>
            </a:r>
            <a:r>
              <a:rPr sz="2600" spc="-105">
                <a:latin typeface="Times New Roman" panose="02020603050405020304"/>
                <a:cs typeface="Times New Roman" panose="02020603050405020304"/>
              </a:rPr>
              <a:t>and</a:t>
            </a:r>
            <a:r>
              <a:rPr sz="2600" spc="-310">
                <a:latin typeface="Times New Roman" panose="02020603050405020304"/>
                <a:cs typeface="Times New Roman" panose="02020603050405020304"/>
              </a:rPr>
              <a:t> </a:t>
            </a:r>
            <a:r>
              <a:rPr sz="2600" spc="-114">
                <a:latin typeface="Times New Roman" panose="02020603050405020304"/>
                <a:cs typeface="Times New Roman" panose="02020603050405020304"/>
              </a:rPr>
              <a:t>-ẋ.</a:t>
            </a:r>
            <a:endParaRPr sz="2600">
              <a:latin typeface="Times New Roman" panose="02020603050405020304"/>
              <a:cs typeface="Times New Roman" panose="02020603050405020304"/>
            </a:endParaRPr>
          </a:p>
          <a:p>
            <a:pPr>
              <a:lnSpc>
                <a:spcPct val="100000"/>
              </a:lnSpc>
              <a:spcBef>
                <a:spcPts val="15"/>
              </a:spcBef>
              <a:buFont typeface="Arial MT"/>
              <a:buChar char="•"/>
            </a:pPr>
            <a:endParaRPr sz="2700">
              <a:latin typeface="Times New Roman" panose="02020603050405020304"/>
              <a:cs typeface="Times New Roman" panose="02020603050405020304"/>
            </a:endParaRPr>
          </a:p>
          <a:p>
            <a:pPr marL="12700" marR="248920">
              <a:lnSpc>
                <a:spcPct val="100000"/>
              </a:lnSpc>
              <a:buSzPct val="96000"/>
              <a:buFont typeface="Arial MT"/>
              <a:buChar char="•"/>
              <a:tabLst>
                <a:tab pos="128905" algn="l"/>
              </a:tabLst>
            </a:pPr>
            <a:r>
              <a:rPr sz="2600" spc="-114">
                <a:latin typeface="Times New Roman" panose="02020603050405020304"/>
                <a:cs typeface="Times New Roman" panose="02020603050405020304"/>
              </a:rPr>
              <a:t>These</a:t>
            </a:r>
            <a:r>
              <a:rPr sz="2600" spc="-300">
                <a:latin typeface="Times New Roman" panose="02020603050405020304"/>
                <a:cs typeface="Times New Roman" panose="02020603050405020304"/>
              </a:rPr>
              <a:t> </a:t>
            </a:r>
            <a:r>
              <a:rPr sz="2600" spc="-50">
                <a:latin typeface="Times New Roman" panose="02020603050405020304"/>
                <a:cs typeface="Times New Roman" panose="02020603050405020304"/>
              </a:rPr>
              <a:t>three</a:t>
            </a:r>
            <a:r>
              <a:rPr sz="2600" spc="-165">
                <a:latin typeface="Times New Roman" panose="02020603050405020304"/>
                <a:cs typeface="Times New Roman" panose="02020603050405020304"/>
              </a:rPr>
              <a:t> </a:t>
            </a:r>
            <a:r>
              <a:rPr sz="2600" spc="-140">
                <a:latin typeface="Times New Roman" panose="02020603050405020304"/>
                <a:cs typeface="Times New Roman" panose="02020603050405020304"/>
              </a:rPr>
              <a:t>variables</a:t>
            </a:r>
            <a:r>
              <a:rPr sz="2600" spc="-275">
                <a:latin typeface="Times New Roman" panose="02020603050405020304"/>
                <a:cs typeface="Times New Roman" panose="02020603050405020304"/>
              </a:rPr>
              <a:t> </a:t>
            </a:r>
            <a:r>
              <a:rPr sz="2600" spc="-105">
                <a:latin typeface="Times New Roman" panose="02020603050405020304"/>
                <a:cs typeface="Times New Roman" panose="02020603050405020304"/>
              </a:rPr>
              <a:t>can</a:t>
            </a:r>
            <a:r>
              <a:rPr sz="2600" spc="-335">
                <a:latin typeface="Times New Roman" panose="02020603050405020304"/>
                <a:cs typeface="Times New Roman" panose="02020603050405020304"/>
              </a:rPr>
              <a:t> </a:t>
            </a:r>
            <a:r>
              <a:rPr sz="2600" spc="-60">
                <a:latin typeface="Times New Roman" panose="02020603050405020304"/>
                <a:cs typeface="Times New Roman" panose="02020603050405020304"/>
              </a:rPr>
              <a:t>be</a:t>
            </a:r>
            <a:r>
              <a:rPr sz="2600" spc="-254">
                <a:latin typeface="Times New Roman" panose="02020603050405020304"/>
                <a:cs typeface="Times New Roman" panose="02020603050405020304"/>
              </a:rPr>
              <a:t> </a:t>
            </a:r>
            <a:r>
              <a:rPr sz="2600" spc="-125">
                <a:latin typeface="Times New Roman" panose="02020603050405020304"/>
                <a:cs typeface="Times New Roman" panose="02020603050405020304"/>
              </a:rPr>
              <a:t>scaled</a:t>
            </a:r>
            <a:r>
              <a:rPr sz="2600" spc="-290">
                <a:latin typeface="Times New Roman" panose="02020603050405020304"/>
                <a:cs typeface="Times New Roman" panose="02020603050405020304"/>
              </a:rPr>
              <a:t> </a:t>
            </a:r>
            <a:r>
              <a:rPr sz="2600" spc="-105">
                <a:latin typeface="Times New Roman" panose="02020603050405020304"/>
                <a:cs typeface="Times New Roman" panose="02020603050405020304"/>
              </a:rPr>
              <a:t>and</a:t>
            </a:r>
            <a:r>
              <a:rPr sz="2600" spc="-310">
                <a:latin typeface="Times New Roman" panose="02020603050405020304"/>
                <a:cs typeface="Times New Roman" panose="02020603050405020304"/>
              </a:rPr>
              <a:t> </a:t>
            </a:r>
            <a:r>
              <a:rPr sz="2600" spc="-105">
                <a:latin typeface="Times New Roman" panose="02020603050405020304"/>
                <a:cs typeface="Times New Roman" panose="02020603050405020304"/>
              </a:rPr>
              <a:t>added</a:t>
            </a:r>
            <a:r>
              <a:rPr sz="2600" spc="-310">
                <a:latin typeface="Times New Roman" panose="02020603050405020304"/>
                <a:cs typeface="Times New Roman" panose="02020603050405020304"/>
              </a:rPr>
              <a:t> </a:t>
            </a:r>
            <a:r>
              <a:rPr sz="2600" spc="-75">
                <a:latin typeface="Times New Roman" panose="02020603050405020304"/>
                <a:cs typeface="Times New Roman" panose="02020603050405020304"/>
              </a:rPr>
              <a:t>with</a:t>
            </a:r>
            <a:r>
              <a:rPr sz="2600" spc="-210">
                <a:latin typeface="Times New Roman" panose="02020603050405020304"/>
                <a:cs typeface="Times New Roman" panose="02020603050405020304"/>
              </a:rPr>
              <a:t> </a:t>
            </a:r>
            <a:r>
              <a:rPr sz="2600" spc="25">
                <a:latin typeface="Times New Roman" panose="02020603050405020304"/>
                <a:cs typeface="Times New Roman" panose="02020603050405020304"/>
              </a:rPr>
              <a:t>asummer</a:t>
            </a:r>
            <a:r>
              <a:rPr sz="2600" spc="-5">
                <a:latin typeface="Times New Roman" panose="02020603050405020304"/>
                <a:cs typeface="Times New Roman" panose="02020603050405020304"/>
              </a:rPr>
              <a:t> </a:t>
            </a:r>
            <a:r>
              <a:rPr sz="2600" spc="-20">
                <a:latin typeface="Times New Roman" panose="02020603050405020304"/>
                <a:cs typeface="Times New Roman" panose="02020603050405020304"/>
              </a:rPr>
              <a:t>to </a:t>
            </a:r>
            <a:r>
              <a:rPr sz="2600" spc="-635">
                <a:latin typeface="Times New Roman" panose="02020603050405020304"/>
                <a:cs typeface="Times New Roman" panose="02020603050405020304"/>
              </a:rPr>
              <a:t> </a:t>
            </a:r>
            <a:r>
              <a:rPr sz="2600" spc="-85">
                <a:latin typeface="Times New Roman" panose="02020603050405020304"/>
                <a:cs typeface="Times New Roman" panose="02020603050405020304"/>
              </a:rPr>
              <a:t>produce</a:t>
            </a:r>
            <a:r>
              <a:rPr sz="2600" spc="-270">
                <a:latin typeface="Times New Roman" panose="02020603050405020304"/>
                <a:cs typeface="Times New Roman" panose="02020603050405020304"/>
              </a:rPr>
              <a:t> </a:t>
            </a:r>
            <a:r>
              <a:rPr sz="2600">
                <a:latin typeface="Times New Roman" panose="02020603050405020304"/>
                <a:cs typeface="Times New Roman" panose="02020603050405020304"/>
              </a:rPr>
              <a:t>a</a:t>
            </a:r>
            <a:r>
              <a:rPr sz="2600" spc="-430">
                <a:latin typeface="Times New Roman" panose="02020603050405020304"/>
                <a:cs typeface="Times New Roman" panose="02020603050405020304"/>
              </a:rPr>
              <a:t> </a:t>
            </a:r>
            <a:r>
              <a:rPr sz="2600" spc="-125">
                <a:latin typeface="Times New Roman" panose="02020603050405020304"/>
                <a:cs typeface="Times New Roman" panose="02020603050405020304"/>
              </a:rPr>
              <a:t>voltage</a:t>
            </a:r>
            <a:r>
              <a:rPr sz="2600" spc="-335">
                <a:latin typeface="Times New Roman" panose="02020603050405020304"/>
                <a:cs typeface="Times New Roman" panose="02020603050405020304"/>
              </a:rPr>
              <a:t> </a:t>
            </a:r>
            <a:r>
              <a:rPr sz="2600" spc="-90">
                <a:latin typeface="Times New Roman" panose="02020603050405020304"/>
                <a:cs typeface="Times New Roman" panose="02020603050405020304"/>
              </a:rPr>
              <a:t>representing</a:t>
            </a:r>
            <a:r>
              <a:rPr sz="2600" spc="-390">
                <a:latin typeface="Times New Roman" panose="02020603050405020304"/>
                <a:cs typeface="Times New Roman" panose="02020603050405020304"/>
              </a:rPr>
              <a:t> </a:t>
            </a:r>
            <a:r>
              <a:rPr sz="2600" spc="5">
                <a:latin typeface="Times New Roman" panose="02020603050405020304"/>
                <a:cs typeface="Times New Roman" panose="02020603050405020304"/>
              </a:rPr>
              <a:t>M</a:t>
            </a:r>
            <a:r>
              <a:rPr sz="2600" spc="-330">
                <a:latin typeface="Times New Roman" panose="02020603050405020304"/>
                <a:cs typeface="Times New Roman" panose="02020603050405020304"/>
              </a:rPr>
              <a:t> </a:t>
            </a:r>
            <a:r>
              <a:rPr sz="2600" spc="-100">
                <a:latin typeface="Times New Roman" panose="02020603050405020304"/>
                <a:cs typeface="Times New Roman" panose="02020603050405020304"/>
              </a:rPr>
              <a:t>ẍ.</a:t>
            </a:r>
            <a:endParaRPr sz="2600">
              <a:latin typeface="Times New Roman" panose="02020603050405020304"/>
              <a:cs typeface="Times New Roman" panose="02020603050405020304"/>
            </a:endParaRPr>
          </a:p>
          <a:p>
            <a:pPr>
              <a:lnSpc>
                <a:spcPct val="100000"/>
              </a:lnSpc>
              <a:spcBef>
                <a:spcPts val="15"/>
              </a:spcBef>
              <a:buFont typeface="Arial MT"/>
              <a:buChar char="•"/>
            </a:pPr>
            <a:endParaRPr sz="2700">
              <a:latin typeface="Times New Roman" panose="02020603050405020304"/>
              <a:cs typeface="Times New Roman" panose="02020603050405020304"/>
            </a:endParaRPr>
          </a:p>
          <a:p>
            <a:pPr marL="128905" indent="-116840">
              <a:lnSpc>
                <a:spcPct val="100000"/>
              </a:lnSpc>
              <a:spcBef>
                <a:spcPts val="5"/>
              </a:spcBef>
              <a:buSzPct val="96000"/>
              <a:buFont typeface="Arial MT"/>
              <a:buChar char="•"/>
              <a:tabLst>
                <a:tab pos="128905" algn="l"/>
              </a:tabLst>
            </a:pPr>
            <a:r>
              <a:rPr sz="2600" spc="-100">
                <a:latin typeface="Times New Roman" panose="02020603050405020304"/>
                <a:cs typeface="Times New Roman" panose="02020603050405020304"/>
              </a:rPr>
              <a:t>Integrating</a:t>
            </a:r>
            <a:r>
              <a:rPr sz="2600" spc="-275">
                <a:latin typeface="Times New Roman" panose="02020603050405020304"/>
                <a:cs typeface="Times New Roman" panose="02020603050405020304"/>
              </a:rPr>
              <a:t> </a:t>
            </a:r>
            <a:r>
              <a:rPr sz="2600" spc="-90">
                <a:latin typeface="Times New Roman" panose="02020603050405020304"/>
                <a:cs typeface="Times New Roman" panose="02020603050405020304"/>
              </a:rPr>
              <a:t>this</a:t>
            </a:r>
            <a:r>
              <a:rPr sz="2600" spc="-200">
                <a:latin typeface="Times New Roman" panose="02020603050405020304"/>
                <a:cs typeface="Times New Roman" panose="02020603050405020304"/>
              </a:rPr>
              <a:t> </a:t>
            </a:r>
            <a:r>
              <a:rPr sz="2600" spc="-130">
                <a:latin typeface="Times New Roman" panose="02020603050405020304"/>
                <a:cs typeface="Times New Roman" panose="02020603050405020304"/>
              </a:rPr>
              <a:t>variable</a:t>
            </a:r>
            <a:r>
              <a:rPr sz="2600" spc="-260">
                <a:latin typeface="Times New Roman" panose="02020603050405020304"/>
                <a:cs typeface="Times New Roman" panose="02020603050405020304"/>
              </a:rPr>
              <a:t> </a:t>
            </a:r>
            <a:r>
              <a:rPr sz="2600" spc="-75">
                <a:latin typeface="Times New Roman" panose="02020603050405020304"/>
                <a:cs typeface="Times New Roman" panose="02020603050405020304"/>
              </a:rPr>
              <a:t>with</a:t>
            </a:r>
            <a:r>
              <a:rPr sz="2600" spc="-204">
                <a:latin typeface="Times New Roman" panose="02020603050405020304"/>
                <a:cs typeface="Times New Roman" panose="02020603050405020304"/>
              </a:rPr>
              <a:t> </a:t>
            </a:r>
            <a:r>
              <a:rPr sz="2600">
                <a:latin typeface="Times New Roman" panose="02020603050405020304"/>
                <a:cs typeface="Times New Roman" panose="02020603050405020304"/>
              </a:rPr>
              <a:t>a</a:t>
            </a:r>
            <a:r>
              <a:rPr sz="2600" spc="-420">
                <a:latin typeface="Times New Roman" panose="02020603050405020304"/>
                <a:cs typeface="Times New Roman" panose="02020603050405020304"/>
              </a:rPr>
              <a:t> </a:t>
            </a:r>
            <a:r>
              <a:rPr sz="2600" spc="-130">
                <a:latin typeface="Times New Roman" panose="02020603050405020304"/>
                <a:cs typeface="Times New Roman" panose="02020603050405020304"/>
              </a:rPr>
              <a:t>scale</a:t>
            </a:r>
            <a:r>
              <a:rPr sz="2600" spc="-295">
                <a:latin typeface="Times New Roman" panose="02020603050405020304"/>
                <a:cs typeface="Times New Roman" panose="02020603050405020304"/>
              </a:rPr>
              <a:t> </a:t>
            </a:r>
            <a:r>
              <a:rPr sz="2600" spc="-95">
                <a:latin typeface="Times New Roman" panose="02020603050405020304"/>
                <a:cs typeface="Times New Roman" panose="02020603050405020304"/>
              </a:rPr>
              <a:t>factor</a:t>
            </a:r>
            <a:r>
              <a:rPr sz="2600" spc="-204">
                <a:latin typeface="Times New Roman" panose="02020603050405020304"/>
                <a:cs typeface="Times New Roman" panose="02020603050405020304"/>
              </a:rPr>
              <a:t> </a:t>
            </a:r>
            <a:r>
              <a:rPr sz="2600" spc="-75">
                <a:latin typeface="Times New Roman" panose="02020603050405020304"/>
                <a:cs typeface="Times New Roman" panose="02020603050405020304"/>
              </a:rPr>
              <a:t>of</a:t>
            </a:r>
            <a:r>
              <a:rPr sz="2600" spc="-310">
                <a:latin typeface="Times New Roman" panose="02020603050405020304"/>
                <a:cs typeface="Times New Roman" panose="02020603050405020304"/>
              </a:rPr>
              <a:t> </a:t>
            </a:r>
            <a:r>
              <a:rPr sz="2600" spc="30">
                <a:latin typeface="Times New Roman" panose="02020603050405020304"/>
                <a:cs typeface="Times New Roman" panose="02020603050405020304"/>
              </a:rPr>
              <a:t>1/M</a:t>
            </a:r>
            <a:r>
              <a:rPr sz="2600" spc="200">
                <a:latin typeface="Times New Roman" panose="02020603050405020304"/>
                <a:cs typeface="Times New Roman" panose="02020603050405020304"/>
              </a:rPr>
              <a:t> </a:t>
            </a:r>
            <a:r>
              <a:rPr sz="2600" spc="-105">
                <a:latin typeface="Times New Roman" panose="02020603050405020304"/>
                <a:cs typeface="Times New Roman" panose="02020603050405020304"/>
              </a:rPr>
              <a:t>produces</a:t>
            </a:r>
            <a:r>
              <a:rPr sz="2600" spc="-215">
                <a:latin typeface="Times New Roman" panose="02020603050405020304"/>
                <a:cs typeface="Times New Roman" panose="02020603050405020304"/>
              </a:rPr>
              <a:t> </a:t>
            </a:r>
            <a:r>
              <a:rPr sz="2600" spc="-100">
                <a:latin typeface="Times New Roman" panose="02020603050405020304"/>
                <a:cs typeface="Times New Roman" panose="02020603050405020304"/>
              </a:rPr>
              <a:t>ẋ.</a:t>
            </a:r>
            <a:endParaRPr sz="2600">
              <a:latin typeface="Times New Roman" panose="02020603050405020304"/>
              <a:cs typeface="Times New Roman" panose="02020603050405020304"/>
            </a:endParaRPr>
          </a:p>
          <a:p>
            <a:pPr>
              <a:lnSpc>
                <a:spcPct val="100000"/>
              </a:lnSpc>
              <a:spcBef>
                <a:spcPts val="15"/>
              </a:spcBef>
              <a:buFont typeface="Arial MT"/>
              <a:buChar char="•"/>
            </a:pPr>
            <a:endParaRPr sz="2700">
              <a:latin typeface="Times New Roman" panose="02020603050405020304"/>
              <a:cs typeface="Times New Roman" panose="02020603050405020304"/>
            </a:endParaRPr>
          </a:p>
          <a:p>
            <a:pPr marL="12700" marR="215900">
              <a:lnSpc>
                <a:spcPct val="100000"/>
              </a:lnSpc>
              <a:buSzPct val="96000"/>
              <a:buFont typeface="Arial MT"/>
              <a:buChar char="•"/>
              <a:tabLst>
                <a:tab pos="128905" algn="l"/>
              </a:tabLst>
            </a:pPr>
            <a:r>
              <a:rPr sz="2600" spc="-140">
                <a:latin typeface="Times New Roman" panose="02020603050405020304"/>
                <a:cs typeface="Times New Roman" panose="02020603050405020304"/>
              </a:rPr>
              <a:t>Changing </a:t>
            </a:r>
            <a:r>
              <a:rPr sz="2600" spc="-55">
                <a:latin typeface="Times New Roman" panose="02020603050405020304"/>
                <a:cs typeface="Times New Roman" panose="02020603050405020304"/>
              </a:rPr>
              <a:t>the </a:t>
            </a:r>
            <a:r>
              <a:rPr sz="2600" spc="-130">
                <a:latin typeface="Times New Roman" panose="02020603050405020304"/>
                <a:cs typeface="Times New Roman" panose="02020603050405020304"/>
              </a:rPr>
              <a:t>sign </a:t>
            </a:r>
            <a:r>
              <a:rPr sz="2600" spc="-105">
                <a:latin typeface="Times New Roman" panose="02020603050405020304"/>
                <a:cs typeface="Times New Roman" panose="02020603050405020304"/>
              </a:rPr>
              <a:t>produces </a:t>
            </a:r>
            <a:r>
              <a:rPr sz="2600">
                <a:latin typeface="Times New Roman" panose="02020603050405020304"/>
                <a:cs typeface="Times New Roman" panose="02020603050405020304"/>
              </a:rPr>
              <a:t>- </a:t>
            </a:r>
            <a:r>
              <a:rPr sz="2600" spc="-105">
                <a:latin typeface="Times New Roman" panose="02020603050405020304"/>
                <a:cs typeface="Times New Roman" panose="02020603050405020304"/>
              </a:rPr>
              <a:t>ẋ, </a:t>
            </a:r>
            <a:r>
              <a:rPr sz="2600" spc="-114">
                <a:latin typeface="Times New Roman" panose="02020603050405020304"/>
                <a:cs typeface="Times New Roman" panose="02020603050405020304"/>
              </a:rPr>
              <a:t>which </a:t>
            </a:r>
            <a:r>
              <a:rPr sz="2600" spc="-120">
                <a:latin typeface="Times New Roman" panose="02020603050405020304"/>
                <a:cs typeface="Times New Roman" panose="02020603050405020304"/>
              </a:rPr>
              <a:t>supplies </a:t>
            </a:r>
            <a:r>
              <a:rPr sz="2600" spc="-70">
                <a:latin typeface="Times New Roman" panose="02020603050405020304"/>
                <a:cs typeface="Times New Roman" panose="02020603050405020304"/>
              </a:rPr>
              <a:t>one </a:t>
            </a:r>
            <a:r>
              <a:rPr sz="2600" spc="-75">
                <a:latin typeface="Times New Roman" panose="02020603050405020304"/>
                <a:cs typeface="Times New Roman" panose="02020603050405020304"/>
              </a:rPr>
              <a:t>of </a:t>
            </a:r>
            <a:r>
              <a:rPr sz="2600" spc="-55">
                <a:latin typeface="Times New Roman" panose="02020603050405020304"/>
                <a:cs typeface="Times New Roman" panose="02020603050405020304"/>
              </a:rPr>
              <a:t>the </a:t>
            </a:r>
            <a:r>
              <a:rPr sz="2600" spc="-50">
                <a:latin typeface="Times New Roman" panose="02020603050405020304"/>
                <a:cs typeface="Times New Roman" panose="02020603050405020304"/>
              </a:rPr>
              <a:t> </a:t>
            </a:r>
            <a:r>
              <a:rPr sz="2600" spc="-140">
                <a:latin typeface="Times New Roman" panose="02020603050405020304"/>
                <a:cs typeface="Times New Roman" panose="02020603050405020304"/>
              </a:rPr>
              <a:t>variables</a:t>
            </a:r>
            <a:r>
              <a:rPr sz="2600" spc="-285">
                <a:latin typeface="Times New Roman" panose="02020603050405020304"/>
                <a:cs typeface="Times New Roman" panose="02020603050405020304"/>
              </a:rPr>
              <a:t> </a:t>
            </a:r>
            <a:r>
              <a:rPr sz="2600" spc="-125">
                <a:latin typeface="Times New Roman" panose="02020603050405020304"/>
                <a:cs typeface="Times New Roman" panose="02020603050405020304"/>
              </a:rPr>
              <a:t>initially</a:t>
            </a:r>
            <a:r>
              <a:rPr sz="2600" spc="-225">
                <a:latin typeface="Times New Roman" panose="02020603050405020304"/>
                <a:cs typeface="Times New Roman" panose="02020603050405020304"/>
              </a:rPr>
              <a:t> </a:t>
            </a:r>
            <a:r>
              <a:rPr sz="2600" spc="-120">
                <a:latin typeface="Times New Roman" panose="02020603050405020304"/>
                <a:cs typeface="Times New Roman" panose="02020603050405020304"/>
              </a:rPr>
              <a:t>assumed;</a:t>
            </a:r>
            <a:r>
              <a:rPr sz="2600" spc="-300">
                <a:latin typeface="Times New Roman" panose="02020603050405020304"/>
                <a:cs typeface="Times New Roman" panose="02020603050405020304"/>
              </a:rPr>
              <a:t> </a:t>
            </a:r>
            <a:r>
              <a:rPr sz="2600" spc="-105">
                <a:latin typeface="Times New Roman" panose="02020603050405020304"/>
                <a:cs typeface="Times New Roman" panose="02020603050405020304"/>
              </a:rPr>
              <a:t>and</a:t>
            </a:r>
            <a:r>
              <a:rPr sz="2600" spc="-290">
                <a:latin typeface="Times New Roman" panose="02020603050405020304"/>
                <a:cs typeface="Times New Roman" panose="02020603050405020304"/>
              </a:rPr>
              <a:t> </a:t>
            </a:r>
            <a:r>
              <a:rPr sz="2600">
                <a:latin typeface="Times New Roman" panose="02020603050405020304"/>
                <a:cs typeface="Times New Roman" panose="02020603050405020304"/>
              </a:rPr>
              <a:t>a</a:t>
            </a:r>
            <a:r>
              <a:rPr sz="2600" spc="30">
                <a:latin typeface="Times New Roman" panose="02020603050405020304"/>
                <a:cs typeface="Times New Roman" panose="02020603050405020304"/>
              </a:rPr>
              <a:t> </a:t>
            </a:r>
            <a:r>
              <a:rPr sz="2600" spc="-55">
                <a:latin typeface="Times New Roman" panose="02020603050405020304"/>
                <a:cs typeface="Times New Roman" panose="02020603050405020304"/>
              </a:rPr>
              <a:t>further</a:t>
            </a:r>
            <a:r>
              <a:rPr sz="2600" spc="-95">
                <a:latin typeface="Times New Roman" panose="02020603050405020304"/>
                <a:cs typeface="Times New Roman" panose="02020603050405020304"/>
              </a:rPr>
              <a:t> </a:t>
            </a:r>
            <a:r>
              <a:rPr sz="2600" spc="-90">
                <a:latin typeface="Times New Roman" panose="02020603050405020304"/>
                <a:cs typeface="Times New Roman" panose="02020603050405020304"/>
              </a:rPr>
              <a:t>integration</a:t>
            </a:r>
            <a:r>
              <a:rPr sz="2600" spc="-125">
                <a:latin typeface="Times New Roman" panose="02020603050405020304"/>
                <a:cs typeface="Times New Roman" panose="02020603050405020304"/>
              </a:rPr>
              <a:t> </a:t>
            </a:r>
            <a:r>
              <a:rPr sz="2600" spc="-105">
                <a:latin typeface="Times New Roman" panose="02020603050405020304"/>
                <a:cs typeface="Times New Roman" panose="02020603050405020304"/>
              </a:rPr>
              <a:t>produces</a:t>
            </a:r>
            <a:r>
              <a:rPr sz="2600" spc="-225">
                <a:latin typeface="Times New Roman" panose="02020603050405020304"/>
                <a:cs typeface="Times New Roman" panose="02020603050405020304"/>
              </a:rPr>
              <a:t> </a:t>
            </a:r>
            <a:r>
              <a:rPr sz="2600">
                <a:latin typeface="Times New Roman" panose="02020603050405020304"/>
                <a:cs typeface="Times New Roman" panose="02020603050405020304"/>
              </a:rPr>
              <a:t>-x, </a:t>
            </a:r>
            <a:r>
              <a:rPr sz="2600" spc="-635">
                <a:latin typeface="Times New Roman" panose="02020603050405020304"/>
                <a:cs typeface="Times New Roman" panose="02020603050405020304"/>
              </a:rPr>
              <a:t> </a:t>
            </a:r>
            <a:r>
              <a:rPr sz="2600" spc="-140">
                <a:latin typeface="Times New Roman" panose="02020603050405020304"/>
                <a:cs typeface="Times New Roman" panose="02020603050405020304"/>
              </a:rPr>
              <a:t>wh</a:t>
            </a:r>
            <a:r>
              <a:rPr sz="2600" spc="-150">
                <a:latin typeface="Times New Roman" panose="02020603050405020304"/>
                <a:cs typeface="Times New Roman" panose="02020603050405020304"/>
              </a:rPr>
              <a:t>ic</a:t>
            </a:r>
            <a:r>
              <a:rPr sz="2600">
                <a:latin typeface="Times New Roman" panose="02020603050405020304"/>
                <a:cs typeface="Times New Roman" panose="02020603050405020304"/>
              </a:rPr>
              <a:t>h</a:t>
            </a:r>
            <a:r>
              <a:rPr sz="2600" spc="-300">
                <a:latin typeface="Times New Roman" panose="02020603050405020304"/>
                <a:cs typeface="Times New Roman" panose="02020603050405020304"/>
              </a:rPr>
              <a:t> </a:t>
            </a:r>
            <a:r>
              <a:rPr sz="2600" spc="-185">
                <a:latin typeface="Times New Roman" panose="02020603050405020304"/>
                <a:cs typeface="Times New Roman" panose="02020603050405020304"/>
              </a:rPr>
              <a:t>w</a:t>
            </a:r>
            <a:r>
              <a:rPr sz="2600" spc="-195">
                <a:latin typeface="Times New Roman" panose="02020603050405020304"/>
                <a:cs typeface="Times New Roman" panose="02020603050405020304"/>
              </a:rPr>
              <a:t>a</a:t>
            </a:r>
            <a:r>
              <a:rPr sz="2600">
                <a:latin typeface="Times New Roman" panose="02020603050405020304"/>
                <a:cs typeface="Times New Roman" panose="02020603050405020304"/>
              </a:rPr>
              <a:t>s</a:t>
            </a:r>
            <a:r>
              <a:rPr sz="2600" spc="-409">
                <a:latin typeface="Times New Roman" panose="02020603050405020304"/>
                <a:cs typeface="Times New Roman" panose="02020603050405020304"/>
              </a:rPr>
              <a:t> </a:t>
            </a:r>
            <a:r>
              <a:rPr sz="2600" spc="-90">
                <a:latin typeface="Times New Roman" panose="02020603050405020304"/>
                <a:cs typeface="Times New Roman" panose="02020603050405020304"/>
              </a:rPr>
              <a:t>t</a:t>
            </a:r>
            <a:r>
              <a:rPr sz="2600" spc="-80">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165">
                <a:latin typeface="Times New Roman" panose="02020603050405020304"/>
                <a:cs typeface="Times New Roman" panose="02020603050405020304"/>
              </a:rPr>
              <a:t> </a:t>
            </a:r>
            <a:r>
              <a:rPr sz="2600" spc="-55">
                <a:latin typeface="Times New Roman" panose="02020603050405020304"/>
                <a:cs typeface="Times New Roman" panose="02020603050405020304"/>
              </a:rPr>
              <a:t>o</a:t>
            </a:r>
            <a:r>
              <a:rPr sz="2600" spc="-65">
                <a:latin typeface="Times New Roman" panose="02020603050405020304"/>
                <a:cs typeface="Times New Roman" panose="02020603050405020304"/>
              </a:rPr>
              <a:t>t</a:t>
            </a:r>
            <a:r>
              <a:rPr sz="2600" spc="-55">
                <a:latin typeface="Times New Roman" panose="02020603050405020304"/>
                <a:cs typeface="Times New Roman" panose="02020603050405020304"/>
              </a:rPr>
              <a:t>h</a:t>
            </a:r>
            <a:r>
              <a:rPr sz="2600" spc="-65">
                <a:latin typeface="Times New Roman" panose="02020603050405020304"/>
                <a:cs typeface="Times New Roman" panose="02020603050405020304"/>
              </a:rPr>
              <a:t>e</a:t>
            </a:r>
            <a:r>
              <a:rPr sz="2600">
                <a:latin typeface="Times New Roman" panose="02020603050405020304"/>
                <a:cs typeface="Times New Roman" panose="02020603050405020304"/>
              </a:rPr>
              <a:t>r</a:t>
            </a:r>
            <a:r>
              <a:rPr sz="2600" spc="-165">
                <a:latin typeface="Times New Roman" panose="02020603050405020304"/>
                <a:cs typeface="Times New Roman" panose="02020603050405020304"/>
              </a:rPr>
              <a:t> </a:t>
            </a:r>
            <a:r>
              <a:rPr sz="2600" spc="-160">
                <a:latin typeface="Times New Roman" panose="02020603050405020304"/>
                <a:cs typeface="Times New Roman" panose="02020603050405020304"/>
              </a:rPr>
              <a:t>a</a:t>
            </a:r>
            <a:r>
              <a:rPr sz="2600" spc="-165">
                <a:latin typeface="Times New Roman" panose="02020603050405020304"/>
                <a:cs typeface="Times New Roman" panose="02020603050405020304"/>
              </a:rPr>
              <a:t>ss</a:t>
            </a:r>
            <a:r>
              <a:rPr sz="2600" spc="-150">
                <a:latin typeface="Times New Roman" panose="02020603050405020304"/>
                <a:cs typeface="Times New Roman" panose="02020603050405020304"/>
              </a:rPr>
              <a:t>u</a:t>
            </a:r>
            <a:r>
              <a:rPr sz="2600" spc="-165">
                <a:latin typeface="Times New Roman" panose="02020603050405020304"/>
                <a:cs typeface="Times New Roman" panose="02020603050405020304"/>
              </a:rPr>
              <a:t>m</a:t>
            </a:r>
            <a:r>
              <a:rPr sz="2600" spc="-160">
                <a:latin typeface="Times New Roman" panose="02020603050405020304"/>
                <a:cs typeface="Times New Roman" panose="02020603050405020304"/>
              </a:rPr>
              <a:t>e</a:t>
            </a:r>
            <a:r>
              <a:rPr sz="2600">
                <a:latin typeface="Times New Roman" panose="02020603050405020304"/>
                <a:cs typeface="Times New Roman" panose="02020603050405020304"/>
              </a:rPr>
              <a:t>d</a:t>
            </a:r>
            <a:r>
              <a:rPr sz="2600" spc="-204">
                <a:latin typeface="Times New Roman" panose="02020603050405020304"/>
                <a:cs typeface="Times New Roman" panose="02020603050405020304"/>
              </a:rPr>
              <a:t> </a:t>
            </a:r>
            <a:r>
              <a:rPr sz="2600" spc="-114">
                <a:latin typeface="Times New Roman" panose="02020603050405020304"/>
                <a:cs typeface="Times New Roman" panose="02020603050405020304"/>
              </a:rPr>
              <a:t>v</a:t>
            </a:r>
            <a:r>
              <a:rPr sz="2600" spc="-125">
                <a:latin typeface="Times New Roman" panose="02020603050405020304"/>
                <a:cs typeface="Times New Roman" panose="02020603050405020304"/>
              </a:rPr>
              <a:t>aria</a:t>
            </a:r>
            <a:r>
              <a:rPr sz="2600" spc="-114">
                <a:latin typeface="Times New Roman" panose="02020603050405020304"/>
                <a:cs typeface="Times New Roman" panose="02020603050405020304"/>
              </a:rPr>
              <a:t>b</a:t>
            </a:r>
            <a:r>
              <a:rPr sz="2600" spc="-125">
                <a:latin typeface="Times New Roman" panose="02020603050405020304"/>
                <a:cs typeface="Times New Roman" panose="02020603050405020304"/>
              </a:rPr>
              <a:t>le</a:t>
            </a:r>
            <a:r>
              <a:rPr sz="2600">
                <a:latin typeface="Times New Roman" panose="02020603050405020304"/>
                <a:cs typeface="Times New Roman" panose="02020603050405020304"/>
              </a:rPr>
              <a:t>.</a:t>
            </a:r>
            <a:endParaRPr sz="2600">
              <a:latin typeface="Times New Roman" panose="02020603050405020304"/>
              <a:cs typeface="Times New Roman" panose="02020603050405020304"/>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15112" y="521208"/>
            <a:ext cx="9026525" cy="6705600"/>
            <a:chOff x="515112" y="521208"/>
            <a:chExt cx="9026525" cy="6705600"/>
          </a:xfrm>
        </p:grpSpPr>
        <p:sp>
          <p:nvSpPr>
            <p:cNvPr id="3" name="object 3"/>
            <p:cNvSpPr/>
            <p:nvPr/>
          </p:nvSpPr>
          <p:spPr>
            <a:xfrm flipH="1">
              <a:off x="521589" y="143636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4" name="object 4"/>
            <p:cNvSpPr/>
            <p:nvPr/>
          </p:nvSpPr>
          <p:spPr>
            <a:xfrm flipH="1">
              <a:off x="9534905" y="143636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5" name="object 5"/>
            <p:cNvSpPr/>
            <p:nvPr/>
          </p:nvSpPr>
          <p:spPr>
            <a:xfrm flipH="1">
              <a:off x="521589" y="2415540"/>
              <a:ext cx="0" cy="979169"/>
            </a:xfrm>
            <a:custGeom>
              <a:avLst/>
              <a:gdLst/>
              <a:ahLst/>
              <a:cxnLst/>
              <a:rect l="l" t="t" r="r" b="b"/>
              <a:pathLst>
                <a:path h="979169">
                  <a:moveTo>
                    <a:pt x="0" y="0"/>
                  </a:moveTo>
                  <a:lnTo>
                    <a:pt x="0" y="979170"/>
                  </a:lnTo>
                </a:path>
              </a:pathLst>
            </a:custGeom>
            <a:ln w="12952">
              <a:solidFill>
                <a:srgbClr val="000000"/>
              </a:solidFill>
            </a:ln>
          </p:spPr>
          <p:txBody>
            <a:bodyPr wrap="square" lIns="0" tIns="0" rIns="0" bIns="0" rtlCol="0"/>
            <a:lstStyle/>
            <a:p/>
          </p:txBody>
        </p:sp>
        <p:sp>
          <p:nvSpPr>
            <p:cNvPr id="6" name="object 6"/>
            <p:cNvSpPr/>
            <p:nvPr/>
          </p:nvSpPr>
          <p:spPr>
            <a:xfrm flipH="1">
              <a:off x="9534905" y="2415540"/>
              <a:ext cx="0" cy="979169"/>
            </a:xfrm>
            <a:custGeom>
              <a:avLst/>
              <a:gdLst/>
              <a:ahLst/>
              <a:cxnLst/>
              <a:rect l="l" t="t" r="r" b="b"/>
              <a:pathLst>
                <a:path h="979169">
                  <a:moveTo>
                    <a:pt x="0" y="0"/>
                  </a:moveTo>
                  <a:lnTo>
                    <a:pt x="0" y="979170"/>
                  </a:lnTo>
                </a:path>
              </a:pathLst>
            </a:custGeom>
            <a:ln w="12700">
              <a:solidFill>
                <a:srgbClr val="000000"/>
              </a:solidFill>
            </a:ln>
          </p:spPr>
          <p:txBody>
            <a:bodyPr wrap="square" lIns="0" tIns="0" rIns="0" bIns="0" rtlCol="0"/>
            <a:lstStyle/>
            <a:p/>
          </p:txBody>
        </p:sp>
        <p:sp>
          <p:nvSpPr>
            <p:cNvPr id="7" name="object 7"/>
            <p:cNvSpPr/>
            <p:nvPr/>
          </p:nvSpPr>
          <p:spPr>
            <a:xfrm flipH="1">
              <a:off x="521589" y="339470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8" name="object 8"/>
            <p:cNvSpPr/>
            <p:nvPr/>
          </p:nvSpPr>
          <p:spPr>
            <a:xfrm flipH="1">
              <a:off x="9534905" y="339470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9" name="object 9"/>
            <p:cNvSpPr/>
            <p:nvPr/>
          </p:nvSpPr>
          <p:spPr>
            <a:xfrm flipH="1">
              <a:off x="521589" y="4373879"/>
              <a:ext cx="0" cy="979169"/>
            </a:xfrm>
            <a:custGeom>
              <a:avLst/>
              <a:gdLst/>
              <a:ahLst/>
              <a:cxnLst/>
              <a:rect l="l" t="t" r="r" b="b"/>
              <a:pathLst>
                <a:path h="979169">
                  <a:moveTo>
                    <a:pt x="0" y="0"/>
                  </a:moveTo>
                  <a:lnTo>
                    <a:pt x="0" y="979170"/>
                  </a:lnTo>
                </a:path>
              </a:pathLst>
            </a:custGeom>
            <a:ln w="12952">
              <a:solidFill>
                <a:srgbClr val="000000"/>
              </a:solidFill>
            </a:ln>
          </p:spPr>
          <p:txBody>
            <a:bodyPr wrap="square" lIns="0" tIns="0" rIns="0" bIns="0" rtlCol="0"/>
            <a:lstStyle/>
            <a:p/>
          </p:txBody>
        </p:sp>
        <p:sp>
          <p:nvSpPr>
            <p:cNvPr id="10" name="object 10"/>
            <p:cNvSpPr/>
            <p:nvPr/>
          </p:nvSpPr>
          <p:spPr>
            <a:xfrm flipH="1">
              <a:off x="9534905" y="4373879"/>
              <a:ext cx="0" cy="979169"/>
            </a:xfrm>
            <a:custGeom>
              <a:avLst/>
              <a:gdLst/>
              <a:ahLst/>
              <a:cxnLst/>
              <a:rect l="l" t="t" r="r" b="b"/>
              <a:pathLst>
                <a:path h="979169">
                  <a:moveTo>
                    <a:pt x="0" y="0"/>
                  </a:moveTo>
                  <a:lnTo>
                    <a:pt x="0" y="979170"/>
                  </a:lnTo>
                </a:path>
              </a:pathLst>
            </a:custGeom>
            <a:ln w="12700">
              <a:solidFill>
                <a:srgbClr val="000000"/>
              </a:solidFill>
            </a:ln>
          </p:spPr>
          <p:txBody>
            <a:bodyPr wrap="square" lIns="0" tIns="0" rIns="0" bIns="0" rtlCol="0"/>
            <a:lstStyle/>
            <a:p/>
          </p:txBody>
        </p:sp>
        <p:sp>
          <p:nvSpPr>
            <p:cNvPr id="11" name="object 11"/>
            <p:cNvSpPr/>
            <p:nvPr/>
          </p:nvSpPr>
          <p:spPr>
            <a:xfrm flipH="1">
              <a:off x="521589" y="535304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12" name="object 12"/>
            <p:cNvSpPr/>
            <p:nvPr/>
          </p:nvSpPr>
          <p:spPr>
            <a:xfrm flipH="1">
              <a:off x="9534905" y="535304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13" name="object 13"/>
            <p:cNvSpPr/>
            <p:nvPr/>
          </p:nvSpPr>
          <p:spPr>
            <a:xfrm>
              <a:off x="515112" y="6332219"/>
              <a:ext cx="9025890" cy="894715"/>
            </a:xfrm>
            <a:custGeom>
              <a:avLst/>
              <a:gdLst/>
              <a:ahLst/>
              <a:cxnLst/>
              <a:rect l="l" t="t" r="r" b="b"/>
              <a:pathLst>
                <a:path w="9025890" h="894715">
                  <a:moveTo>
                    <a:pt x="9025890" y="0"/>
                  </a:moveTo>
                  <a:lnTo>
                    <a:pt x="9013698" y="0"/>
                  </a:lnTo>
                  <a:lnTo>
                    <a:pt x="9013698" y="558545"/>
                  </a:lnTo>
                  <a:lnTo>
                    <a:pt x="9012173" y="592073"/>
                  </a:lnTo>
                  <a:lnTo>
                    <a:pt x="9003665" y="638403"/>
                  </a:lnTo>
                  <a:lnTo>
                    <a:pt x="8989060" y="682180"/>
                  </a:lnTo>
                  <a:lnTo>
                    <a:pt x="8968613" y="722896"/>
                  </a:lnTo>
                  <a:lnTo>
                    <a:pt x="8942959" y="760082"/>
                  </a:lnTo>
                  <a:lnTo>
                    <a:pt x="8912479" y="793241"/>
                  </a:lnTo>
                  <a:lnTo>
                    <a:pt x="8877935" y="821880"/>
                  </a:lnTo>
                  <a:lnTo>
                    <a:pt x="8839454" y="845527"/>
                  </a:lnTo>
                  <a:lnTo>
                    <a:pt x="8797798" y="863701"/>
                  </a:lnTo>
                  <a:lnTo>
                    <a:pt x="8753348" y="875893"/>
                  </a:lnTo>
                  <a:lnTo>
                    <a:pt x="8706612" y="881633"/>
                  </a:lnTo>
                  <a:lnTo>
                    <a:pt x="336041" y="882395"/>
                  </a:lnTo>
                  <a:lnTo>
                    <a:pt x="289039" y="878839"/>
                  </a:lnTo>
                  <a:lnTo>
                    <a:pt x="243954" y="868768"/>
                  </a:lnTo>
                  <a:lnTo>
                    <a:pt x="201320" y="852627"/>
                  </a:lnTo>
                  <a:lnTo>
                    <a:pt x="161670" y="830884"/>
                  </a:lnTo>
                  <a:lnTo>
                    <a:pt x="125564" y="803986"/>
                  </a:lnTo>
                  <a:lnTo>
                    <a:pt x="93522" y="772388"/>
                  </a:lnTo>
                  <a:lnTo>
                    <a:pt x="66078" y="736536"/>
                  </a:lnTo>
                  <a:lnTo>
                    <a:pt x="43776" y="696899"/>
                  </a:lnTo>
                  <a:lnTo>
                    <a:pt x="27165" y="653935"/>
                  </a:lnTo>
                  <a:lnTo>
                    <a:pt x="16764" y="608075"/>
                  </a:lnTo>
                  <a:lnTo>
                    <a:pt x="12953" y="0"/>
                  </a:lnTo>
                  <a:lnTo>
                    <a:pt x="0" y="0"/>
                  </a:lnTo>
                  <a:lnTo>
                    <a:pt x="0" y="558545"/>
                  </a:lnTo>
                  <a:lnTo>
                    <a:pt x="3809" y="609599"/>
                  </a:lnTo>
                  <a:lnTo>
                    <a:pt x="21793" y="677875"/>
                  </a:lnTo>
                  <a:lnTo>
                    <a:pt x="44195" y="725284"/>
                  </a:lnTo>
                  <a:lnTo>
                    <a:pt x="73837" y="768565"/>
                  </a:lnTo>
                  <a:lnTo>
                    <a:pt x="110489" y="807719"/>
                  </a:lnTo>
                  <a:lnTo>
                    <a:pt x="180987" y="857059"/>
                  </a:lnTo>
                  <a:lnTo>
                    <a:pt x="230378" y="877950"/>
                  </a:lnTo>
                  <a:lnTo>
                    <a:pt x="282498" y="890587"/>
                  </a:lnTo>
                  <a:lnTo>
                    <a:pt x="336041" y="894587"/>
                  </a:lnTo>
                  <a:lnTo>
                    <a:pt x="8707373" y="894587"/>
                  </a:lnTo>
                  <a:lnTo>
                    <a:pt x="8772525" y="884580"/>
                  </a:lnTo>
                  <a:lnTo>
                    <a:pt x="8818117" y="869556"/>
                  </a:lnTo>
                  <a:lnTo>
                    <a:pt x="8860536" y="848525"/>
                  </a:lnTo>
                  <a:lnTo>
                    <a:pt x="8899144" y="821982"/>
                  </a:lnTo>
                  <a:lnTo>
                    <a:pt x="8933688" y="790460"/>
                  </a:lnTo>
                  <a:lnTo>
                    <a:pt x="8963406" y="754468"/>
                  </a:lnTo>
                  <a:lnTo>
                    <a:pt x="8988044" y="714514"/>
                  </a:lnTo>
                  <a:lnTo>
                    <a:pt x="9006967" y="671118"/>
                  </a:lnTo>
                  <a:lnTo>
                    <a:pt x="9019794" y="624801"/>
                  </a:lnTo>
                  <a:lnTo>
                    <a:pt x="9025890" y="576071"/>
                  </a:lnTo>
                  <a:lnTo>
                    <a:pt x="9025890" y="0"/>
                  </a:lnTo>
                  <a:close/>
                </a:path>
              </a:pathLst>
            </a:custGeom>
            <a:solidFill>
              <a:srgbClr val="000000"/>
            </a:solidFill>
          </p:spPr>
          <p:txBody>
            <a:bodyPr wrap="square" lIns="0" tIns="0" rIns="0" bIns="0" rtlCol="0"/>
            <a:lstStyle/>
            <a:p/>
          </p:txBody>
        </p:sp>
      </p:grpSp>
      <p:sp>
        <p:nvSpPr>
          <p:cNvPr id="14" name="object 14"/>
          <p:cNvSpPr txBox="1"/>
          <p:nvPr/>
        </p:nvSpPr>
        <p:spPr>
          <a:xfrm>
            <a:off x="1450086" y="1879219"/>
            <a:ext cx="6757034" cy="1687830"/>
          </a:xfrm>
          <a:prstGeom prst="rect">
            <a:avLst/>
          </a:prstGeom>
        </p:spPr>
        <p:txBody>
          <a:bodyPr vert="horz" wrap="square" lIns="0" tIns="13335" rIns="0" bIns="0" rtlCol="0">
            <a:spAutoFit/>
          </a:bodyPr>
          <a:lstStyle/>
          <a:p>
            <a:pPr marL="286385" marR="129540" indent="-274320">
              <a:lnSpc>
                <a:spcPct val="100000"/>
              </a:lnSpc>
              <a:spcBef>
                <a:spcPts val="105"/>
              </a:spcBef>
              <a:buClr>
                <a:srgbClr val="D24717"/>
              </a:buClr>
              <a:buSzPct val="85000"/>
              <a:buFont typeface="Arial MT"/>
              <a:buChar char="•"/>
              <a:tabLst>
                <a:tab pos="286385" algn="l"/>
                <a:tab pos="287020" algn="l"/>
              </a:tabLst>
            </a:pPr>
            <a:r>
              <a:rPr sz="2600" spc="-95">
                <a:latin typeface="Times New Roman" panose="02020603050405020304"/>
                <a:cs typeface="Times New Roman" panose="02020603050405020304"/>
              </a:rPr>
              <a:t>For</a:t>
            </a:r>
            <a:r>
              <a:rPr sz="2600" spc="-320">
                <a:latin typeface="Times New Roman" panose="02020603050405020304"/>
                <a:cs typeface="Times New Roman" panose="02020603050405020304"/>
              </a:rPr>
              <a:t> </a:t>
            </a:r>
            <a:r>
              <a:rPr sz="2600" spc="-114">
                <a:latin typeface="Times New Roman" panose="02020603050405020304"/>
                <a:cs typeface="Times New Roman" panose="02020603050405020304"/>
              </a:rPr>
              <a:t>convenience,</a:t>
            </a:r>
            <a:r>
              <a:rPr sz="2600" spc="-300">
                <a:latin typeface="Times New Roman" panose="02020603050405020304"/>
                <a:cs typeface="Times New Roman" panose="02020603050405020304"/>
              </a:rPr>
              <a:t> </a:t>
            </a:r>
            <a:r>
              <a:rPr sz="2600">
                <a:latin typeface="Times New Roman" panose="02020603050405020304"/>
                <a:cs typeface="Times New Roman" panose="02020603050405020304"/>
              </a:rPr>
              <a:t>a</a:t>
            </a:r>
            <a:r>
              <a:rPr sz="2600" spc="20">
                <a:latin typeface="Times New Roman" panose="02020603050405020304"/>
                <a:cs typeface="Times New Roman" panose="02020603050405020304"/>
              </a:rPr>
              <a:t> </a:t>
            </a:r>
            <a:r>
              <a:rPr sz="2600" spc="-55">
                <a:latin typeface="Times New Roman" panose="02020603050405020304"/>
                <a:cs typeface="Times New Roman" panose="02020603050405020304"/>
              </a:rPr>
              <a:t>further</a:t>
            </a:r>
            <a:r>
              <a:rPr sz="2600" spc="-100">
                <a:latin typeface="Times New Roman" panose="02020603050405020304"/>
                <a:cs typeface="Times New Roman" panose="02020603050405020304"/>
              </a:rPr>
              <a:t> </a:t>
            </a:r>
            <a:r>
              <a:rPr sz="2600" spc="-130">
                <a:latin typeface="Times New Roman" panose="02020603050405020304"/>
                <a:cs typeface="Times New Roman" panose="02020603050405020304"/>
              </a:rPr>
              <a:t>sign</a:t>
            </a:r>
            <a:r>
              <a:rPr sz="2600" spc="-320">
                <a:latin typeface="Times New Roman" panose="02020603050405020304"/>
                <a:cs typeface="Times New Roman" panose="02020603050405020304"/>
              </a:rPr>
              <a:t> </a:t>
            </a:r>
            <a:r>
              <a:rPr sz="2600" spc="-70">
                <a:latin typeface="Times New Roman" panose="02020603050405020304"/>
                <a:cs typeface="Times New Roman" panose="02020603050405020304"/>
              </a:rPr>
              <a:t>inverter</a:t>
            </a:r>
            <a:r>
              <a:rPr sz="2600" spc="-200">
                <a:latin typeface="Times New Roman" panose="02020603050405020304"/>
                <a:cs typeface="Times New Roman" panose="02020603050405020304"/>
              </a:rPr>
              <a:t> </a:t>
            </a:r>
            <a:r>
              <a:rPr sz="2600" spc="-90">
                <a:latin typeface="Times New Roman" panose="02020603050405020304"/>
                <a:cs typeface="Times New Roman" panose="02020603050405020304"/>
              </a:rPr>
              <a:t>is</a:t>
            </a:r>
            <a:r>
              <a:rPr sz="2600" spc="-315">
                <a:latin typeface="Times New Roman" panose="02020603050405020304"/>
                <a:cs typeface="Times New Roman" panose="02020603050405020304"/>
              </a:rPr>
              <a:t> </a:t>
            </a:r>
            <a:r>
              <a:rPr sz="2600" spc="-105">
                <a:latin typeface="Times New Roman" panose="02020603050405020304"/>
                <a:cs typeface="Times New Roman" panose="02020603050405020304"/>
              </a:rPr>
              <a:t>included</a:t>
            </a:r>
            <a:r>
              <a:rPr sz="2600" spc="-190">
                <a:latin typeface="Times New Roman" panose="02020603050405020304"/>
                <a:cs typeface="Times New Roman" panose="02020603050405020304"/>
              </a:rPr>
              <a:t> </a:t>
            </a:r>
            <a:r>
              <a:rPr sz="2600" spc="-135">
                <a:latin typeface="Times New Roman" panose="02020603050405020304"/>
                <a:cs typeface="Times New Roman" panose="02020603050405020304"/>
              </a:rPr>
              <a:t>to </a:t>
            </a:r>
            <a:r>
              <a:rPr sz="2600" spc="-635">
                <a:latin typeface="Times New Roman" panose="02020603050405020304"/>
                <a:cs typeface="Times New Roman" panose="02020603050405020304"/>
              </a:rPr>
              <a:t> </a:t>
            </a:r>
            <a:r>
              <a:rPr sz="2600" spc="-105">
                <a:latin typeface="Times New Roman" panose="02020603050405020304"/>
                <a:cs typeface="Times New Roman" panose="02020603050405020304"/>
              </a:rPr>
              <a:t>p</a:t>
            </a:r>
            <a:r>
              <a:rPr sz="2600" spc="-114">
                <a:latin typeface="Times New Roman" panose="02020603050405020304"/>
                <a:cs typeface="Times New Roman" panose="02020603050405020304"/>
              </a:rPr>
              <a:t>r</a:t>
            </a:r>
            <a:r>
              <a:rPr sz="2600" spc="-105">
                <a:latin typeface="Times New Roman" panose="02020603050405020304"/>
                <a:cs typeface="Times New Roman" panose="02020603050405020304"/>
              </a:rPr>
              <a:t>odu</a:t>
            </a:r>
            <a:r>
              <a:rPr sz="2600" spc="-114">
                <a:latin typeface="Times New Roman" panose="02020603050405020304"/>
                <a:cs typeface="Times New Roman" panose="02020603050405020304"/>
              </a:rPr>
              <a:t>c</a:t>
            </a:r>
            <a:r>
              <a:rPr sz="2600">
                <a:latin typeface="Times New Roman" panose="02020603050405020304"/>
                <a:cs typeface="Times New Roman" panose="02020603050405020304"/>
              </a:rPr>
              <a:t>e</a:t>
            </a:r>
            <a:r>
              <a:rPr sz="2600" spc="-245">
                <a:latin typeface="Times New Roman" panose="02020603050405020304"/>
                <a:cs typeface="Times New Roman" panose="02020603050405020304"/>
              </a:rPr>
              <a:t> </a:t>
            </a:r>
            <a:r>
              <a:rPr sz="2600" spc="-5">
                <a:latin typeface="Times New Roman" panose="02020603050405020304"/>
                <a:cs typeface="Times New Roman" panose="02020603050405020304"/>
              </a:rPr>
              <a:t>+</a:t>
            </a:r>
            <a:r>
              <a:rPr sz="2600" i="1">
                <a:latin typeface="Times New Roman" panose="02020603050405020304"/>
                <a:cs typeface="Times New Roman" panose="02020603050405020304"/>
              </a:rPr>
              <a:t>x</a:t>
            </a:r>
            <a:r>
              <a:rPr sz="2600" i="1" spc="-10">
                <a:latin typeface="Times New Roman" panose="02020603050405020304"/>
                <a:cs typeface="Times New Roman" panose="02020603050405020304"/>
              </a:rPr>
              <a:t> </a:t>
            </a:r>
            <a:r>
              <a:rPr sz="2600" spc="-210">
                <a:latin typeface="Times New Roman" panose="02020603050405020304"/>
                <a:cs typeface="Times New Roman" panose="02020603050405020304"/>
              </a:rPr>
              <a:t>a</a:t>
            </a:r>
            <a:r>
              <a:rPr sz="2600">
                <a:latin typeface="Times New Roman" panose="02020603050405020304"/>
                <a:cs typeface="Times New Roman" panose="02020603050405020304"/>
              </a:rPr>
              <a:t>s</a:t>
            </a:r>
            <a:r>
              <a:rPr sz="2600" spc="-420">
                <a:latin typeface="Times New Roman" panose="02020603050405020304"/>
                <a:cs typeface="Times New Roman" panose="02020603050405020304"/>
              </a:rPr>
              <a:t> </a:t>
            </a:r>
            <a:r>
              <a:rPr sz="2600" spc="-175">
                <a:latin typeface="Times New Roman" panose="02020603050405020304"/>
                <a:cs typeface="Times New Roman" panose="02020603050405020304"/>
              </a:rPr>
              <a:t>a</a:t>
            </a:r>
            <a:r>
              <a:rPr sz="2600" spc="75">
                <a:latin typeface="Times New Roman" panose="02020603050405020304"/>
                <a:cs typeface="Times New Roman" panose="02020603050405020304"/>
              </a:rPr>
              <a:t>n</a:t>
            </a:r>
            <a:r>
              <a:rPr sz="2600" spc="-45">
                <a:latin typeface="Times New Roman" panose="02020603050405020304"/>
                <a:cs typeface="Times New Roman" panose="02020603050405020304"/>
              </a:rPr>
              <a:t>ou</a:t>
            </a:r>
            <a:r>
              <a:rPr sz="2600" spc="-55">
                <a:latin typeface="Times New Roman" panose="02020603050405020304"/>
                <a:cs typeface="Times New Roman" panose="02020603050405020304"/>
              </a:rPr>
              <a:t>t</a:t>
            </a:r>
            <a:r>
              <a:rPr sz="2600" spc="-45">
                <a:latin typeface="Times New Roman" panose="02020603050405020304"/>
                <a:cs typeface="Times New Roman" panose="02020603050405020304"/>
              </a:rPr>
              <a:t>pu</a:t>
            </a:r>
            <a:r>
              <a:rPr sz="2600" spc="-55">
                <a:latin typeface="Times New Roman" panose="02020603050405020304"/>
                <a:cs typeface="Times New Roman" panose="02020603050405020304"/>
              </a:rPr>
              <a:t>t</a:t>
            </a:r>
            <a:r>
              <a:rPr sz="2600">
                <a:latin typeface="Times New Roman" panose="02020603050405020304"/>
                <a:cs typeface="Times New Roman" panose="02020603050405020304"/>
              </a:rPr>
              <a:t>.</a:t>
            </a:r>
            <a:endParaRPr sz="2600">
              <a:latin typeface="Times New Roman" panose="02020603050405020304"/>
              <a:cs typeface="Times New Roman" panose="02020603050405020304"/>
            </a:endParaRPr>
          </a:p>
          <a:p>
            <a:pPr marL="286385" marR="5080" indent="-274320">
              <a:lnSpc>
                <a:spcPct val="100000"/>
              </a:lnSpc>
              <a:spcBef>
                <a:spcPts val="595"/>
              </a:spcBef>
              <a:buClr>
                <a:srgbClr val="D24717"/>
              </a:buClr>
              <a:buSzPct val="85000"/>
              <a:buFont typeface="Arial MT"/>
              <a:buChar char="•"/>
              <a:tabLst>
                <a:tab pos="286385" algn="l"/>
                <a:tab pos="287020" algn="l"/>
              </a:tabLst>
            </a:pPr>
            <a:r>
              <a:rPr sz="2600">
                <a:latin typeface="Times New Roman" panose="02020603050405020304"/>
                <a:cs typeface="Times New Roman" panose="02020603050405020304"/>
              </a:rPr>
              <a:t>A</a:t>
            </a:r>
            <a:r>
              <a:rPr sz="2600" spc="-204">
                <a:latin typeface="Times New Roman" panose="02020603050405020304"/>
                <a:cs typeface="Times New Roman" panose="02020603050405020304"/>
              </a:rPr>
              <a:t> </a:t>
            </a:r>
            <a:r>
              <a:rPr sz="2600" spc="-125">
                <a:latin typeface="Times New Roman" panose="02020603050405020304"/>
                <a:cs typeface="Times New Roman" panose="02020603050405020304"/>
              </a:rPr>
              <a:t>b</a:t>
            </a:r>
            <a:r>
              <a:rPr sz="2600" spc="-140">
                <a:latin typeface="Times New Roman" panose="02020603050405020304"/>
                <a:cs typeface="Times New Roman" panose="02020603050405020304"/>
              </a:rPr>
              <a:t>l</a:t>
            </a:r>
            <a:r>
              <a:rPr sz="2600" spc="-125">
                <a:latin typeface="Times New Roman" panose="02020603050405020304"/>
                <a:cs typeface="Times New Roman" panose="02020603050405020304"/>
              </a:rPr>
              <a:t>o</a:t>
            </a:r>
            <a:r>
              <a:rPr sz="2600" spc="-140">
                <a:latin typeface="Times New Roman" panose="02020603050405020304"/>
                <a:cs typeface="Times New Roman" panose="02020603050405020304"/>
              </a:rPr>
              <a:t>c</a:t>
            </a:r>
            <a:r>
              <a:rPr sz="2600">
                <a:latin typeface="Times New Roman" panose="02020603050405020304"/>
                <a:cs typeface="Times New Roman" panose="02020603050405020304"/>
              </a:rPr>
              <a:t>k</a:t>
            </a:r>
            <a:r>
              <a:rPr sz="2600" spc="-300">
                <a:latin typeface="Times New Roman" panose="02020603050405020304"/>
                <a:cs typeface="Times New Roman" panose="02020603050405020304"/>
              </a:rPr>
              <a:t> </a:t>
            </a:r>
            <a:r>
              <a:rPr sz="2600" spc="-125">
                <a:latin typeface="Times New Roman" panose="02020603050405020304"/>
                <a:cs typeface="Times New Roman" panose="02020603050405020304"/>
              </a:rPr>
              <a:t>d</a:t>
            </a:r>
            <a:r>
              <a:rPr sz="2600" spc="-140">
                <a:latin typeface="Times New Roman" panose="02020603050405020304"/>
                <a:cs typeface="Times New Roman" panose="02020603050405020304"/>
              </a:rPr>
              <a:t>ia</a:t>
            </a:r>
            <a:r>
              <a:rPr sz="2600" spc="-125">
                <a:latin typeface="Times New Roman" panose="02020603050405020304"/>
                <a:cs typeface="Times New Roman" panose="02020603050405020304"/>
              </a:rPr>
              <a:t>g</a:t>
            </a:r>
            <a:r>
              <a:rPr sz="2600" spc="-140">
                <a:latin typeface="Times New Roman" panose="02020603050405020304"/>
                <a:cs typeface="Times New Roman" panose="02020603050405020304"/>
              </a:rPr>
              <a:t>ra</a:t>
            </a:r>
            <a:r>
              <a:rPr sz="2600">
                <a:latin typeface="Times New Roman" panose="02020603050405020304"/>
                <a:cs typeface="Times New Roman" panose="02020603050405020304"/>
              </a:rPr>
              <a:t>m</a:t>
            </a:r>
            <a:r>
              <a:rPr sz="2600" spc="-305">
                <a:latin typeface="Times New Roman" panose="02020603050405020304"/>
                <a:cs typeface="Times New Roman" panose="02020603050405020304"/>
              </a:rPr>
              <a:t> </a:t>
            </a:r>
            <a:r>
              <a:rPr sz="2600" spc="-40">
                <a:latin typeface="Times New Roman" panose="02020603050405020304"/>
                <a:cs typeface="Times New Roman" panose="02020603050405020304"/>
              </a:rPr>
              <a:t>t</a:t>
            </a:r>
            <a:r>
              <a:rPr sz="2600">
                <a:latin typeface="Times New Roman" panose="02020603050405020304"/>
                <a:cs typeface="Times New Roman" panose="02020603050405020304"/>
              </a:rPr>
              <a:t>o</a:t>
            </a:r>
            <a:r>
              <a:rPr sz="2600" spc="-85">
                <a:latin typeface="Times New Roman" panose="02020603050405020304"/>
                <a:cs typeface="Times New Roman" panose="02020603050405020304"/>
              </a:rPr>
              <a:t> </a:t>
            </a:r>
            <a:r>
              <a:rPr sz="2600" spc="-165">
                <a:latin typeface="Times New Roman" panose="02020603050405020304"/>
                <a:cs typeface="Times New Roman" panose="02020603050405020304"/>
              </a:rPr>
              <a:t>s</a:t>
            </a:r>
            <a:r>
              <a:rPr sz="2600" spc="-155">
                <a:latin typeface="Times New Roman" panose="02020603050405020304"/>
                <a:cs typeface="Times New Roman" panose="02020603050405020304"/>
              </a:rPr>
              <a:t>o</a:t>
            </a:r>
            <a:r>
              <a:rPr sz="2600" spc="-160">
                <a:latin typeface="Times New Roman" panose="02020603050405020304"/>
                <a:cs typeface="Times New Roman" panose="02020603050405020304"/>
              </a:rPr>
              <a:t>l</a:t>
            </a:r>
            <a:r>
              <a:rPr sz="2600" spc="-155">
                <a:latin typeface="Times New Roman" panose="02020603050405020304"/>
                <a:cs typeface="Times New Roman" panose="02020603050405020304"/>
              </a:rPr>
              <a:t>v</a:t>
            </a:r>
            <a:r>
              <a:rPr sz="2600">
                <a:latin typeface="Times New Roman" panose="02020603050405020304"/>
                <a:cs typeface="Times New Roman" panose="02020603050405020304"/>
              </a:rPr>
              <a:t>e</a:t>
            </a:r>
            <a:r>
              <a:rPr sz="2600" spc="-355">
                <a:latin typeface="Times New Roman" panose="02020603050405020304"/>
                <a:cs typeface="Times New Roman" panose="02020603050405020304"/>
              </a:rPr>
              <a:t> </a:t>
            </a:r>
            <a:r>
              <a:rPr sz="2600" spc="-90">
                <a:latin typeface="Times New Roman" panose="02020603050405020304"/>
                <a:cs typeface="Times New Roman" panose="02020603050405020304"/>
              </a:rPr>
              <a:t>t</a:t>
            </a:r>
            <a:r>
              <a:rPr sz="2600" spc="-80">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165">
                <a:latin typeface="Times New Roman" panose="02020603050405020304"/>
                <a:cs typeface="Times New Roman" panose="02020603050405020304"/>
              </a:rPr>
              <a:t> </a:t>
            </a:r>
            <a:r>
              <a:rPr sz="2600" spc="-105">
                <a:latin typeface="Times New Roman" panose="02020603050405020304"/>
                <a:cs typeface="Times New Roman" panose="02020603050405020304"/>
              </a:rPr>
              <a:t>p</a:t>
            </a:r>
            <a:r>
              <a:rPr sz="2600" spc="-114">
                <a:latin typeface="Times New Roman" panose="02020603050405020304"/>
                <a:cs typeface="Times New Roman" panose="02020603050405020304"/>
              </a:rPr>
              <a:t>r</a:t>
            </a:r>
            <a:r>
              <a:rPr sz="2600" spc="-105">
                <a:latin typeface="Times New Roman" panose="02020603050405020304"/>
                <a:cs typeface="Times New Roman" panose="02020603050405020304"/>
              </a:rPr>
              <a:t>ob</a:t>
            </a:r>
            <a:r>
              <a:rPr sz="2600" spc="-114">
                <a:latin typeface="Times New Roman" panose="02020603050405020304"/>
                <a:cs typeface="Times New Roman" panose="02020603050405020304"/>
              </a:rPr>
              <a:t>le</a:t>
            </a:r>
            <a:r>
              <a:rPr sz="2600">
                <a:latin typeface="Times New Roman" panose="02020603050405020304"/>
                <a:cs typeface="Times New Roman" panose="02020603050405020304"/>
              </a:rPr>
              <a:t>m</a:t>
            </a:r>
            <a:r>
              <a:rPr sz="2600" spc="-250">
                <a:latin typeface="Times New Roman" panose="02020603050405020304"/>
                <a:cs typeface="Times New Roman" panose="02020603050405020304"/>
              </a:rPr>
              <a:t> </a:t>
            </a:r>
            <a:r>
              <a:rPr sz="2600" spc="-125">
                <a:latin typeface="Times New Roman" panose="02020603050405020304"/>
                <a:cs typeface="Times New Roman" panose="02020603050405020304"/>
              </a:rPr>
              <a:t>i</a:t>
            </a:r>
            <a:r>
              <a:rPr sz="2600">
                <a:latin typeface="Times New Roman" panose="02020603050405020304"/>
                <a:cs typeface="Times New Roman" panose="02020603050405020304"/>
              </a:rPr>
              <a:t>n</a:t>
            </a:r>
            <a:r>
              <a:rPr sz="2600" spc="-235">
                <a:latin typeface="Times New Roman" panose="02020603050405020304"/>
                <a:cs typeface="Times New Roman" panose="02020603050405020304"/>
              </a:rPr>
              <a:t> </a:t>
            </a:r>
            <a:r>
              <a:rPr sz="2600" spc="-125">
                <a:latin typeface="Times New Roman" panose="02020603050405020304"/>
                <a:cs typeface="Times New Roman" panose="02020603050405020304"/>
              </a:rPr>
              <a:t>t</a:t>
            </a:r>
            <a:r>
              <a:rPr sz="2600" spc="-114">
                <a:latin typeface="Times New Roman" panose="02020603050405020304"/>
                <a:cs typeface="Times New Roman" panose="02020603050405020304"/>
              </a:rPr>
              <a:t>h</a:t>
            </a:r>
            <a:r>
              <a:rPr sz="2600" spc="-125">
                <a:latin typeface="Times New Roman" panose="02020603050405020304"/>
                <a:cs typeface="Times New Roman" panose="02020603050405020304"/>
              </a:rPr>
              <a:t>i</a:t>
            </a:r>
            <a:r>
              <a:rPr sz="2600">
                <a:latin typeface="Times New Roman" panose="02020603050405020304"/>
                <a:cs typeface="Times New Roman" panose="02020603050405020304"/>
              </a:rPr>
              <a:t>s</a:t>
            </a:r>
            <a:r>
              <a:rPr sz="2600" spc="-210">
                <a:latin typeface="Times New Roman" panose="02020603050405020304"/>
                <a:cs typeface="Times New Roman" panose="02020603050405020304"/>
              </a:rPr>
              <a:t> </a:t>
            </a:r>
            <a:r>
              <a:rPr sz="2600" spc="-130">
                <a:latin typeface="Times New Roman" panose="02020603050405020304"/>
                <a:cs typeface="Times New Roman" panose="02020603050405020304"/>
              </a:rPr>
              <a:t>m</a:t>
            </a:r>
            <a:r>
              <a:rPr sz="2600" spc="-125">
                <a:latin typeface="Times New Roman" panose="02020603050405020304"/>
                <a:cs typeface="Times New Roman" panose="02020603050405020304"/>
              </a:rPr>
              <a:t>a</a:t>
            </a:r>
            <a:r>
              <a:rPr sz="2600" spc="-114">
                <a:latin typeface="Times New Roman" panose="02020603050405020304"/>
                <a:cs typeface="Times New Roman" panose="02020603050405020304"/>
              </a:rPr>
              <a:t>nn</a:t>
            </a:r>
            <a:r>
              <a:rPr sz="2600" spc="-125">
                <a:latin typeface="Times New Roman" panose="02020603050405020304"/>
                <a:cs typeface="Times New Roman" panose="02020603050405020304"/>
              </a:rPr>
              <a:t>e</a:t>
            </a:r>
            <a:r>
              <a:rPr sz="2600">
                <a:latin typeface="Times New Roman" panose="02020603050405020304"/>
                <a:cs typeface="Times New Roman" panose="02020603050405020304"/>
              </a:rPr>
              <a:t>r</a:t>
            </a:r>
            <a:r>
              <a:rPr sz="2600" spc="-204">
                <a:latin typeface="Times New Roman" panose="02020603050405020304"/>
                <a:cs typeface="Times New Roman" panose="02020603050405020304"/>
              </a:rPr>
              <a:t> </a:t>
            </a:r>
            <a:r>
              <a:rPr sz="2600" spc="-405">
                <a:latin typeface="Times New Roman" panose="02020603050405020304"/>
                <a:cs typeface="Times New Roman" panose="02020603050405020304"/>
              </a:rPr>
              <a:t>i</a:t>
            </a:r>
            <a:r>
              <a:rPr sz="2600">
                <a:latin typeface="Times New Roman" panose="02020603050405020304"/>
                <a:cs typeface="Times New Roman" panose="02020603050405020304"/>
              </a:rPr>
              <a:t>s  </a:t>
            </a:r>
            <a:r>
              <a:rPr sz="2600" spc="-175">
                <a:latin typeface="Times New Roman" panose="02020603050405020304"/>
                <a:cs typeface="Times New Roman" panose="02020603050405020304"/>
              </a:rPr>
              <a:t>s</a:t>
            </a:r>
            <a:r>
              <a:rPr sz="2600" spc="-165">
                <a:latin typeface="Times New Roman" panose="02020603050405020304"/>
                <a:cs typeface="Times New Roman" panose="02020603050405020304"/>
              </a:rPr>
              <a:t>how</a:t>
            </a:r>
            <a:r>
              <a:rPr sz="2600">
                <a:latin typeface="Times New Roman" panose="02020603050405020304"/>
                <a:cs typeface="Times New Roman" panose="02020603050405020304"/>
              </a:rPr>
              <a:t>n</a:t>
            </a:r>
            <a:r>
              <a:rPr sz="2600" spc="-360">
                <a:latin typeface="Times New Roman" panose="02020603050405020304"/>
                <a:cs typeface="Times New Roman" panose="02020603050405020304"/>
              </a:rPr>
              <a:t> </a:t>
            </a:r>
            <a:r>
              <a:rPr sz="2600" spc="-125">
                <a:latin typeface="Times New Roman" panose="02020603050405020304"/>
                <a:cs typeface="Times New Roman" panose="02020603050405020304"/>
              </a:rPr>
              <a:t>i</a:t>
            </a:r>
            <a:r>
              <a:rPr sz="2600">
                <a:latin typeface="Times New Roman" panose="02020603050405020304"/>
                <a:cs typeface="Times New Roman" panose="02020603050405020304"/>
              </a:rPr>
              <a:t>n</a:t>
            </a:r>
            <a:r>
              <a:rPr sz="2600" spc="-235">
                <a:latin typeface="Times New Roman" panose="02020603050405020304"/>
                <a:cs typeface="Times New Roman" panose="02020603050405020304"/>
              </a:rPr>
              <a:t> </a:t>
            </a:r>
            <a:r>
              <a:rPr sz="2600" spc="-150">
                <a:latin typeface="Times New Roman" panose="02020603050405020304"/>
                <a:cs typeface="Times New Roman" panose="02020603050405020304"/>
              </a:rPr>
              <a:t>f</a:t>
            </a:r>
            <a:r>
              <a:rPr sz="2600" spc="-140">
                <a:latin typeface="Times New Roman" panose="02020603050405020304"/>
                <a:cs typeface="Times New Roman" panose="02020603050405020304"/>
              </a:rPr>
              <a:t>o</a:t>
            </a:r>
            <a:r>
              <a:rPr sz="2600" spc="-150">
                <a:latin typeface="Times New Roman" panose="02020603050405020304"/>
                <a:cs typeface="Times New Roman" panose="02020603050405020304"/>
              </a:rPr>
              <a:t>ll</a:t>
            </a:r>
            <a:r>
              <a:rPr sz="2600" spc="-140">
                <a:latin typeface="Times New Roman" panose="02020603050405020304"/>
                <a:cs typeface="Times New Roman" panose="02020603050405020304"/>
              </a:rPr>
              <a:t>o</a:t>
            </a:r>
            <a:r>
              <a:rPr sz="2600" spc="-145">
                <a:latin typeface="Times New Roman" panose="02020603050405020304"/>
                <a:cs typeface="Times New Roman" panose="02020603050405020304"/>
              </a:rPr>
              <a:t>w</a:t>
            </a:r>
            <a:r>
              <a:rPr sz="2600" spc="-150">
                <a:latin typeface="Times New Roman" panose="02020603050405020304"/>
                <a:cs typeface="Times New Roman" panose="02020603050405020304"/>
              </a:rPr>
              <a:t>i</a:t>
            </a:r>
            <a:r>
              <a:rPr sz="2600" spc="-140">
                <a:latin typeface="Times New Roman" panose="02020603050405020304"/>
                <a:cs typeface="Times New Roman" panose="02020603050405020304"/>
              </a:rPr>
              <a:t>n</a:t>
            </a:r>
            <a:r>
              <a:rPr sz="2600">
                <a:latin typeface="Times New Roman" panose="02020603050405020304"/>
                <a:cs typeface="Times New Roman" panose="02020603050405020304"/>
              </a:rPr>
              <a:t>g</a:t>
            </a:r>
            <a:r>
              <a:rPr sz="2600" spc="-65">
                <a:latin typeface="Times New Roman" panose="02020603050405020304"/>
                <a:cs typeface="Times New Roman" panose="02020603050405020304"/>
              </a:rPr>
              <a:t> </a:t>
            </a:r>
            <a:r>
              <a:rPr sz="2600" spc="-105">
                <a:latin typeface="Times New Roman" panose="02020603050405020304"/>
                <a:cs typeface="Times New Roman" panose="02020603050405020304"/>
              </a:rPr>
              <a:t>F</a:t>
            </a:r>
            <a:r>
              <a:rPr sz="2600" spc="-114">
                <a:latin typeface="Times New Roman" panose="02020603050405020304"/>
                <a:cs typeface="Times New Roman" panose="02020603050405020304"/>
              </a:rPr>
              <a:t>i</a:t>
            </a:r>
            <a:r>
              <a:rPr sz="2600" spc="-105">
                <a:latin typeface="Times New Roman" panose="02020603050405020304"/>
                <a:cs typeface="Times New Roman" panose="02020603050405020304"/>
              </a:rPr>
              <a:t>gu</a:t>
            </a:r>
            <a:r>
              <a:rPr sz="2600" spc="-114">
                <a:latin typeface="Times New Roman" panose="02020603050405020304"/>
                <a:cs typeface="Times New Roman" panose="02020603050405020304"/>
              </a:rPr>
              <a:t>re</a:t>
            </a:r>
            <a:r>
              <a:rPr sz="2600">
                <a:latin typeface="Times New Roman" panose="02020603050405020304"/>
                <a:cs typeface="Times New Roman" panose="02020603050405020304"/>
              </a:rPr>
              <a:t>.</a:t>
            </a:r>
            <a:endParaRPr sz="2600">
              <a:latin typeface="Times New Roman" panose="02020603050405020304"/>
              <a:cs typeface="Times New Roman" panose="02020603050405020304"/>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838200" y="1027430"/>
            <a:ext cx="8570595" cy="571754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7894" y="1119378"/>
            <a:ext cx="6844030" cy="635000"/>
          </a:xfrm>
          <a:prstGeom prst="rect">
            <a:avLst/>
          </a:prstGeom>
        </p:spPr>
        <p:txBody>
          <a:bodyPr vert="horz" wrap="square" lIns="0" tIns="12065" rIns="0" bIns="0" rtlCol="0">
            <a:spAutoFit/>
          </a:bodyPr>
          <a:lstStyle/>
          <a:p>
            <a:pPr marL="12700">
              <a:lnSpc>
                <a:spcPct val="100000"/>
              </a:lnSpc>
              <a:spcBef>
                <a:spcPts val="95"/>
              </a:spcBef>
            </a:pPr>
            <a:r>
              <a:rPr spc="-5">
                <a:solidFill>
                  <a:srgbClr val="696363"/>
                </a:solidFill>
              </a:rPr>
              <a:t>Continuous</a:t>
            </a:r>
            <a:r>
              <a:rPr spc="-25">
                <a:solidFill>
                  <a:srgbClr val="696363"/>
                </a:solidFill>
              </a:rPr>
              <a:t> </a:t>
            </a:r>
            <a:r>
              <a:rPr spc="-5">
                <a:solidFill>
                  <a:srgbClr val="696363"/>
                </a:solidFill>
              </a:rPr>
              <a:t>System</a:t>
            </a:r>
            <a:r>
              <a:rPr>
                <a:solidFill>
                  <a:srgbClr val="696363"/>
                </a:solidFill>
              </a:rPr>
              <a:t> </a:t>
            </a:r>
            <a:r>
              <a:rPr spc="-5">
                <a:solidFill>
                  <a:srgbClr val="696363"/>
                </a:solidFill>
              </a:rPr>
              <a:t>Simulation</a:t>
            </a:r>
            <a:endParaRPr spc="-5">
              <a:solidFill>
                <a:srgbClr val="696363"/>
              </a:solidFill>
            </a:endParaRPr>
          </a:p>
        </p:txBody>
      </p:sp>
      <p:sp>
        <p:nvSpPr>
          <p:cNvPr id="3" name="object 3"/>
          <p:cNvSpPr txBox="1"/>
          <p:nvPr/>
        </p:nvSpPr>
        <p:spPr>
          <a:xfrm>
            <a:off x="992530" y="1867026"/>
            <a:ext cx="8546465" cy="4782185"/>
          </a:xfrm>
          <a:prstGeom prst="rect">
            <a:avLst/>
          </a:prstGeom>
        </p:spPr>
        <p:txBody>
          <a:bodyPr vert="horz" wrap="square" lIns="0" tIns="13335" rIns="0" bIns="0" rtlCol="0">
            <a:spAutoFit/>
          </a:bodyPr>
          <a:lstStyle/>
          <a:p>
            <a:pPr marL="12700" marR="5080" algn="just">
              <a:lnSpc>
                <a:spcPct val="100000"/>
              </a:lnSpc>
              <a:spcBef>
                <a:spcPts val="105"/>
              </a:spcBef>
              <a:buSzPct val="96000"/>
              <a:buFont typeface="Arial MT"/>
              <a:buChar char="•"/>
              <a:tabLst>
                <a:tab pos="128905" algn="l"/>
              </a:tabLst>
            </a:pPr>
            <a:r>
              <a:rPr sz="2600">
                <a:latin typeface="Times New Roman" panose="02020603050405020304"/>
                <a:cs typeface="Times New Roman" panose="02020603050405020304"/>
              </a:rPr>
              <a:t>A continuous system is </a:t>
            </a:r>
            <a:r>
              <a:rPr sz="2600" spc="5">
                <a:latin typeface="Times New Roman" panose="02020603050405020304"/>
                <a:cs typeface="Times New Roman" panose="02020603050405020304"/>
              </a:rPr>
              <a:t>one </a:t>
            </a:r>
            <a:r>
              <a:rPr sz="2600" spc="-5">
                <a:latin typeface="Times New Roman" panose="02020603050405020304"/>
                <a:cs typeface="Times New Roman" panose="02020603050405020304"/>
              </a:rPr>
              <a:t>in which </a:t>
            </a:r>
            <a:r>
              <a:rPr sz="2600">
                <a:latin typeface="Times New Roman" panose="02020603050405020304"/>
                <a:cs typeface="Times New Roman" panose="02020603050405020304"/>
              </a:rPr>
              <a:t>the </a:t>
            </a:r>
            <a:r>
              <a:rPr sz="2600" spc="-5">
                <a:latin typeface="Times New Roman" panose="02020603050405020304"/>
                <a:cs typeface="Times New Roman" panose="02020603050405020304"/>
              </a:rPr>
              <a:t>predominant activities </a:t>
            </a:r>
            <a:r>
              <a:rPr sz="2600" spc="-635">
                <a:latin typeface="Times New Roman" panose="02020603050405020304"/>
                <a:cs typeface="Times New Roman" panose="02020603050405020304"/>
              </a:rPr>
              <a:t> </a:t>
            </a:r>
            <a:r>
              <a:rPr sz="2600" spc="5">
                <a:latin typeface="Times New Roman" panose="02020603050405020304"/>
                <a:cs typeface="Times New Roman" panose="02020603050405020304"/>
              </a:rPr>
              <a:t>of </a:t>
            </a:r>
            <a:r>
              <a:rPr sz="2600">
                <a:latin typeface="Times New Roman" panose="02020603050405020304"/>
                <a:cs typeface="Times New Roman" panose="02020603050405020304"/>
              </a:rPr>
              <a:t>the system cause smooth changes in the attributes </a:t>
            </a:r>
            <a:r>
              <a:rPr sz="2600" spc="5">
                <a:latin typeface="Times New Roman" panose="02020603050405020304"/>
                <a:cs typeface="Times New Roman" panose="02020603050405020304"/>
              </a:rPr>
              <a:t>of </a:t>
            </a:r>
            <a:r>
              <a:rPr sz="2600">
                <a:latin typeface="Times New Roman" panose="02020603050405020304"/>
                <a:cs typeface="Times New Roman" panose="02020603050405020304"/>
              </a:rPr>
              <a:t>system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entities</a:t>
            </a:r>
            <a:endParaRPr sz="2600">
              <a:latin typeface="Times New Roman" panose="02020603050405020304"/>
              <a:cs typeface="Times New Roman" panose="02020603050405020304"/>
            </a:endParaRPr>
          </a:p>
          <a:p>
            <a:pPr>
              <a:lnSpc>
                <a:spcPct val="100000"/>
              </a:lnSpc>
              <a:spcBef>
                <a:spcPts val="15"/>
              </a:spcBef>
              <a:buFont typeface="Arial MT"/>
              <a:buChar char="•"/>
            </a:pPr>
            <a:endParaRPr sz="2700">
              <a:latin typeface="Times New Roman" panose="02020603050405020304"/>
              <a:cs typeface="Times New Roman" panose="02020603050405020304"/>
            </a:endParaRPr>
          </a:p>
          <a:p>
            <a:pPr marL="12700" marR="132080">
              <a:lnSpc>
                <a:spcPct val="100000"/>
              </a:lnSpc>
              <a:buSzPct val="96000"/>
              <a:buFont typeface="Arial MT"/>
              <a:buChar char="•"/>
              <a:tabLst>
                <a:tab pos="210185" algn="l"/>
              </a:tabLst>
            </a:pPr>
            <a:r>
              <a:rPr sz="2600">
                <a:latin typeface="Times New Roman" panose="02020603050405020304"/>
                <a:cs typeface="Times New Roman" panose="02020603050405020304"/>
              </a:rPr>
              <a:t>When</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such a</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system</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is</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modeled</a:t>
            </a:r>
            <a:r>
              <a:rPr sz="2600" spc="-10">
                <a:latin typeface="Times New Roman" panose="02020603050405020304"/>
                <a:cs typeface="Times New Roman" panose="02020603050405020304"/>
              </a:rPr>
              <a:t> </a:t>
            </a:r>
            <a:r>
              <a:rPr sz="2600" spc="-5">
                <a:latin typeface="Times New Roman" panose="02020603050405020304"/>
                <a:cs typeface="Times New Roman" panose="02020603050405020304"/>
              </a:rPr>
              <a:t>mathematically,</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variables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of models representing the attributes are controlled by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continuous</a:t>
            </a:r>
            <a:r>
              <a:rPr sz="2600" spc="-60">
                <a:latin typeface="Times New Roman" panose="02020603050405020304"/>
                <a:cs typeface="Times New Roman" panose="02020603050405020304"/>
              </a:rPr>
              <a:t> </a:t>
            </a:r>
            <a:r>
              <a:rPr sz="2600">
                <a:latin typeface="Times New Roman" panose="02020603050405020304"/>
                <a:cs typeface="Times New Roman" panose="02020603050405020304"/>
              </a:rPr>
              <a:t>functions.</a:t>
            </a:r>
            <a:endParaRPr sz="2600">
              <a:latin typeface="Times New Roman" panose="02020603050405020304"/>
              <a:cs typeface="Times New Roman" panose="02020603050405020304"/>
            </a:endParaRPr>
          </a:p>
          <a:p>
            <a:pPr>
              <a:lnSpc>
                <a:spcPct val="100000"/>
              </a:lnSpc>
              <a:spcBef>
                <a:spcPts val="15"/>
              </a:spcBef>
              <a:buFont typeface="Arial MT"/>
              <a:buChar char="•"/>
            </a:pPr>
            <a:endParaRPr sz="2700">
              <a:latin typeface="Times New Roman" panose="02020603050405020304"/>
              <a:cs typeface="Times New Roman" panose="02020603050405020304"/>
            </a:endParaRPr>
          </a:p>
          <a:p>
            <a:pPr marL="12700" marR="83820">
              <a:lnSpc>
                <a:spcPct val="100000"/>
              </a:lnSpc>
              <a:spcBef>
                <a:spcPts val="5"/>
              </a:spcBef>
              <a:buSzPct val="96000"/>
              <a:buFont typeface="Arial MT"/>
              <a:buChar char="•"/>
              <a:tabLst>
                <a:tab pos="210185" algn="l"/>
              </a:tabLst>
            </a:pPr>
            <a:r>
              <a:rPr sz="2600" b="1" i="1">
                <a:latin typeface="Times New Roman" panose="02020603050405020304"/>
                <a:cs typeface="Times New Roman" panose="02020603050405020304"/>
              </a:rPr>
              <a:t>Continuous System Simulation </a:t>
            </a:r>
            <a:r>
              <a:rPr sz="2600">
                <a:latin typeface="Times New Roman" panose="02020603050405020304"/>
                <a:cs typeface="Times New Roman" panose="02020603050405020304"/>
              </a:rPr>
              <a:t>describes </a:t>
            </a:r>
            <a:r>
              <a:rPr sz="2600" spc="5">
                <a:latin typeface="Times New Roman" panose="02020603050405020304"/>
                <a:cs typeface="Times New Roman" panose="02020603050405020304"/>
              </a:rPr>
              <a:t>how </a:t>
            </a:r>
            <a:r>
              <a:rPr sz="2600" spc="-5">
                <a:latin typeface="Times New Roman" panose="02020603050405020304"/>
                <a:cs typeface="Times New Roman" panose="02020603050405020304"/>
              </a:rPr>
              <a:t>mathematical </a:t>
            </a:r>
            <a:r>
              <a:rPr sz="2600">
                <a:latin typeface="Times New Roman" panose="02020603050405020304"/>
                <a:cs typeface="Times New Roman" panose="02020603050405020304"/>
              </a:rPr>
              <a:t> models of dynamic systems, usually described by </a:t>
            </a:r>
            <a:r>
              <a:rPr sz="2600" spc="-5">
                <a:latin typeface="Times New Roman" panose="02020603050405020304"/>
                <a:cs typeface="Times New Roman" panose="02020603050405020304"/>
              </a:rPr>
              <a:t>sets </a:t>
            </a:r>
            <a:r>
              <a:rPr sz="2600" spc="5">
                <a:latin typeface="Times New Roman" panose="02020603050405020304"/>
                <a:cs typeface="Times New Roman" panose="02020603050405020304"/>
              </a:rPr>
              <a:t>of </a:t>
            </a:r>
            <a:r>
              <a:rPr sz="2600" spc="10">
                <a:latin typeface="Times New Roman" panose="02020603050405020304"/>
                <a:cs typeface="Times New Roman" panose="02020603050405020304"/>
              </a:rPr>
              <a:t> </a:t>
            </a:r>
            <a:r>
              <a:rPr sz="2600" spc="-5">
                <a:latin typeface="Times New Roman" panose="02020603050405020304"/>
                <a:cs typeface="Times New Roman" panose="02020603050405020304"/>
              </a:rPr>
              <a:t>differential </a:t>
            </a:r>
            <a:r>
              <a:rPr sz="2600">
                <a:latin typeface="Times New Roman" panose="02020603050405020304"/>
                <a:cs typeface="Times New Roman" panose="02020603050405020304"/>
              </a:rPr>
              <a:t>equations possibly coupled with algebraic equations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can</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be</a:t>
            </a:r>
            <a:r>
              <a:rPr sz="2600" spc="-15">
                <a:latin typeface="Times New Roman" panose="02020603050405020304"/>
                <a:cs typeface="Times New Roman" panose="02020603050405020304"/>
              </a:rPr>
              <a:t> </a:t>
            </a:r>
            <a:r>
              <a:rPr sz="2600" spc="-5">
                <a:latin typeface="Times New Roman" panose="02020603050405020304"/>
                <a:cs typeface="Times New Roman" panose="02020603050405020304"/>
              </a:rPr>
              <a:t>simulated</a:t>
            </a:r>
            <a:endParaRPr sz="2600">
              <a:latin typeface="Times New Roman" panose="02020603050405020304"/>
              <a:cs typeface="Times New Roman" panose="02020603050405020304"/>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15112" y="521208"/>
            <a:ext cx="9026525" cy="6705600"/>
            <a:chOff x="515112" y="521208"/>
            <a:chExt cx="9026525" cy="6705600"/>
          </a:xfrm>
        </p:grpSpPr>
        <p:sp>
          <p:nvSpPr>
            <p:cNvPr id="3" name="object 3"/>
            <p:cNvSpPr/>
            <p:nvPr/>
          </p:nvSpPr>
          <p:spPr>
            <a:xfrm flipH="1">
              <a:off x="521589" y="143636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4" name="object 4"/>
            <p:cNvSpPr/>
            <p:nvPr/>
          </p:nvSpPr>
          <p:spPr>
            <a:xfrm flipH="1">
              <a:off x="9534905" y="143636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5" name="object 5"/>
            <p:cNvSpPr/>
            <p:nvPr/>
          </p:nvSpPr>
          <p:spPr>
            <a:xfrm flipH="1">
              <a:off x="521589" y="2415540"/>
              <a:ext cx="0" cy="979169"/>
            </a:xfrm>
            <a:custGeom>
              <a:avLst/>
              <a:gdLst/>
              <a:ahLst/>
              <a:cxnLst/>
              <a:rect l="l" t="t" r="r" b="b"/>
              <a:pathLst>
                <a:path h="979169">
                  <a:moveTo>
                    <a:pt x="0" y="0"/>
                  </a:moveTo>
                  <a:lnTo>
                    <a:pt x="0" y="979170"/>
                  </a:lnTo>
                </a:path>
              </a:pathLst>
            </a:custGeom>
            <a:ln w="12952">
              <a:solidFill>
                <a:srgbClr val="000000"/>
              </a:solidFill>
            </a:ln>
          </p:spPr>
          <p:txBody>
            <a:bodyPr wrap="square" lIns="0" tIns="0" rIns="0" bIns="0" rtlCol="0"/>
            <a:lstStyle/>
            <a:p/>
          </p:txBody>
        </p:sp>
        <p:sp>
          <p:nvSpPr>
            <p:cNvPr id="6" name="object 6"/>
            <p:cNvSpPr/>
            <p:nvPr/>
          </p:nvSpPr>
          <p:spPr>
            <a:xfrm flipH="1">
              <a:off x="9534905" y="2415540"/>
              <a:ext cx="0" cy="979169"/>
            </a:xfrm>
            <a:custGeom>
              <a:avLst/>
              <a:gdLst/>
              <a:ahLst/>
              <a:cxnLst/>
              <a:rect l="l" t="t" r="r" b="b"/>
              <a:pathLst>
                <a:path h="979169">
                  <a:moveTo>
                    <a:pt x="0" y="0"/>
                  </a:moveTo>
                  <a:lnTo>
                    <a:pt x="0" y="979170"/>
                  </a:lnTo>
                </a:path>
              </a:pathLst>
            </a:custGeom>
            <a:ln w="12700">
              <a:solidFill>
                <a:srgbClr val="000000"/>
              </a:solidFill>
            </a:ln>
          </p:spPr>
          <p:txBody>
            <a:bodyPr wrap="square" lIns="0" tIns="0" rIns="0" bIns="0" rtlCol="0"/>
            <a:lstStyle/>
            <a:p/>
          </p:txBody>
        </p:sp>
        <p:sp>
          <p:nvSpPr>
            <p:cNvPr id="7" name="object 7"/>
            <p:cNvSpPr/>
            <p:nvPr/>
          </p:nvSpPr>
          <p:spPr>
            <a:xfrm flipH="1">
              <a:off x="521589" y="339470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8" name="object 8"/>
            <p:cNvSpPr/>
            <p:nvPr/>
          </p:nvSpPr>
          <p:spPr>
            <a:xfrm flipH="1">
              <a:off x="9534905" y="339470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9" name="object 9"/>
            <p:cNvSpPr/>
            <p:nvPr/>
          </p:nvSpPr>
          <p:spPr>
            <a:xfrm flipH="1">
              <a:off x="521589" y="4373879"/>
              <a:ext cx="0" cy="979169"/>
            </a:xfrm>
            <a:custGeom>
              <a:avLst/>
              <a:gdLst/>
              <a:ahLst/>
              <a:cxnLst/>
              <a:rect l="l" t="t" r="r" b="b"/>
              <a:pathLst>
                <a:path h="979169">
                  <a:moveTo>
                    <a:pt x="0" y="0"/>
                  </a:moveTo>
                  <a:lnTo>
                    <a:pt x="0" y="979170"/>
                  </a:lnTo>
                </a:path>
              </a:pathLst>
            </a:custGeom>
            <a:ln w="12952">
              <a:solidFill>
                <a:srgbClr val="000000"/>
              </a:solidFill>
            </a:ln>
          </p:spPr>
          <p:txBody>
            <a:bodyPr wrap="square" lIns="0" tIns="0" rIns="0" bIns="0" rtlCol="0"/>
            <a:lstStyle/>
            <a:p/>
          </p:txBody>
        </p:sp>
        <p:sp>
          <p:nvSpPr>
            <p:cNvPr id="10" name="object 10"/>
            <p:cNvSpPr/>
            <p:nvPr/>
          </p:nvSpPr>
          <p:spPr>
            <a:xfrm flipH="1">
              <a:off x="9534905" y="4373879"/>
              <a:ext cx="0" cy="979169"/>
            </a:xfrm>
            <a:custGeom>
              <a:avLst/>
              <a:gdLst/>
              <a:ahLst/>
              <a:cxnLst/>
              <a:rect l="l" t="t" r="r" b="b"/>
              <a:pathLst>
                <a:path h="979169">
                  <a:moveTo>
                    <a:pt x="0" y="0"/>
                  </a:moveTo>
                  <a:lnTo>
                    <a:pt x="0" y="979170"/>
                  </a:lnTo>
                </a:path>
              </a:pathLst>
            </a:custGeom>
            <a:ln w="12700">
              <a:solidFill>
                <a:srgbClr val="000000"/>
              </a:solidFill>
            </a:ln>
          </p:spPr>
          <p:txBody>
            <a:bodyPr wrap="square" lIns="0" tIns="0" rIns="0" bIns="0" rtlCol="0"/>
            <a:lstStyle/>
            <a:p/>
          </p:txBody>
        </p:sp>
        <p:sp>
          <p:nvSpPr>
            <p:cNvPr id="11" name="object 11"/>
            <p:cNvSpPr/>
            <p:nvPr/>
          </p:nvSpPr>
          <p:spPr>
            <a:xfrm flipH="1">
              <a:off x="521589" y="535304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12" name="object 12"/>
            <p:cNvSpPr/>
            <p:nvPr/>
          </p:nvSpPr>
          <p:spPr>
            <a:xfrm flipH="1">
              <a:off x="9534905" y="535304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pic>
          <p:nvPicPr>
            <p:cNvPr id="13" name="object 13"/>
            <p:cNvPicPr/>
            <p:nvPr/>
          </p:nvPicPr>
          <p:blipFill>
            <a:blip r:embed="rId1"/>
            <a:stretch>
              <a:fillRect/>
            </a:stretch>
          </p:blipFill>
          <p:spPr>
            <a:xfrm>
              <a:off x="811403" y="2514600"/>
              <a:ext cx="8523224" cy="3061970"/>
            </a:xfrm>
            <a:prstGeom prst="rect">
              <a:avLst/>
            </a:prstGeom>
          </p:spPr>
        </p:pic>
        <p:sp>
          <p:nvSpPr>
            <p:cNvPr id="14" name="object 14"/>
            <p:cNvSpPr/>
            <p:nvPr/>
          </p:nvSpPr>
          <p:spPr>
            <a:xfrm>
              <a:off x="515112" y="6332219"/>
              <a:ext cx="9025890" cy="894715"/>
            </a:xfrm>
            <a:custGeom>
              <a:avLst/>
              <a:gdLst/>
              <a:ahLst/>
              <a:cxnLst/>
              <a:rect l="l" t="t" r="r" b="b"/>
              <a:pathLst>
                <a:path w="9025890" h="894715">
                  <a:moveTo>
                    <a:pt x="9025890" y="0"/>
                  </a:moveTo>
                  <a:lnTo>
                    <a:pt x="9013698" y="0"/>
                  </a:lnTo>
                  <a:lnTo>
                    <a:pt x="9013698" y="558545"/>
                  </a:lnTo>
                  <a:lnTo>
                    <a:pt x="9012173" y="592073"/>
                  </a:lnTo>
                  <a:lnTo>
                    <a:pt x="9003665" y="638403"/>
                  </a:lnTo>
                  <a:lnTo>
                    <a:pt x="8989060" y="682180"/>
                  </a:lnTo>
                  <a:lnTo>
                    <a:pt x="8968613" y="722896"/>
                  </a:lnTo>
                  <a:lnTo>
                    <a:pt x="8942959" y="760082"/>
                  </a:lnTo>
                  <a:lnTo>
                    <a:pt x="8912479" y="793241"/>
                  </a:lnTo>
                  <a:lnTo>
                    <a:pt x="8877935" y="821880"/>
                  </a:lnTo>
                  <a:lnTo>
                    <a:pt x="8839454" y="845527"/>
                  </a:lnTo>
                  <a:lnTo>
                    <a:pt x="8797798" y="863701"/>
                  </a:lnTo>
                  <a:lnTo>
                    <a:pt x="8753348" y="875893"/>
                  </a:lnTo>
                  <a:lnTo>
                    <a:pt x="8706612" y="881633"/>
                  </a:lnTo>
                  <a:lnTo>
                    <a:pt x="336041" y="882395"/>
                  </a:lnTo>
                  <a:lnTo>
                    <a:pt x="289039" y="878839"/>
                  </a:lnTo>
                  <a:lnTo>
                    <a:pt x="243954" y="868768"/>
                  </a:lnTo>
                  <a:lnTo>
                    <a:pt x="201320" y="852627"/>
                  </a:lnTo>
                  <a:lnTo>
                    <a:pt x="161670" y="830884"/>
                  </a:lnTo>
                  <a:lnTo>
                    <a:pt x="125564" y="803986"/>
                  </a:lnTo>
                  <a:lnTo>
                    <a:pt x="93522" y="772388"/>
                  </a:lnTo>
                  <a:lnTo>
                    <a:pt x="66078" y="736536"/>
                  </a:lnTo>
                  <a:lnTo>
                    <a:pt x="43776" y="696899"/>
                  </a:lnTo>
                  <a:lnTo>
                    <a:pt x="27165" y="653935"/>
                  </a:lnTo>
                  <a:lnTo>
                    <a:pt x="16764" y="608075"/>
                  </a:lnTo>
                  <a:lnTo>
                    <a:pt x="12953" y="0"/>
                  </a:lnTo>
                  <a:lnTo>
                    <a:pt x="0" y="0"/>
                  </a:lnTo>
                  <a:lnTo>
                    <a:pt x="0" y="558545"/>
                  </a:lnTo>
                  <a:lnTo>
                    <a:pt x="3809" y="609599"/>
                  </a:lnTo>
                  <a:lnTo>
                    <a:pt x="21793" y="677875"/>
                  </a:lnTo>
                  <a:lnTo>
                    <a:pt x="44195" y="725284"/>
                  </a:lnTo>
                  <a:lnTo>
                    <a:pt x="73837" y="768565"/>
                  </a:lnTo>
                  <a:lnTo>
                    <a:pt x="110489" y="807719"/>
                  </a:lnTo>
                  <a:lnTo>
                    <a:pt x="180987" y="857059"/>
                  </a:lnTo>
                  <a:lnTo>
                    <a:pt x="230378" y="877950"/>
                  </a:lnTo>
                  <a:lnTo>
                    <a:pt x="282498" y="890587"/>
                  </a:lnTo>
                  <a:lnTo>
                    <a:pt x="336041" y="894587"/>
                  </a:lnTo>
                  <a:lnTo>
                    <a:pt x="8707373" y="894587"/>
                  </a:lnTo>
                  <a:lnTo>
                    <a:pt x="8772525" y="884580"/>
                  </a:lnTo>
                  <a:lnTo>
                    <a:pt x="8818117" y="869556"/>
                  </a:lnTo>
                  <a:lnTo>
                    <a:pt x="8860536" y="848525"/>
                  </a:lnTo>
                  <a:lnTo>
                    <a:pt x="8899144" y="821982"/>
                  </a:lnTo>
                  <a:lnTo>
                    <a:pt x="8933688" y="790460"/>
                  </a:lnTo>
                  <a:lnTo>
                    <a:pt x="8963406" y="754468"/>
                  </a:lnTo>
                  <a:lnTo>
                    <a:pt x="8988044" y="714514"/>
                  </a:lnTo>
                  <a:lnTo>
                    <a:pt x="9006967" y="671118"/>
                  </a:lnTo>
                  <a:lnTo>
                    <a:pt x="9019794" y="624801"/>
                  </a:lnTo>
                  <a:lnTo>
                    <a:pt x="9025890" y="576071"/>
                  </a:lnTo>
                  <a:lnTo>
                    <a:pt x="9025890" y="0"/>
                  </a:lnTo>
                  <a:close/>
                </a:path>
              </a:pathLst>
            </a:custGeom>
            <a:solidFill>
              <a:srgbClr val="000000"/>
            </a:solidFill>
          </p:spPr>
          <p:txBody>
            <a:bodyPr wrap="square" lIns="0" tIns="0" rIns="0" bIns="0" rtlCol="0"/>
            <a:lstStyle/>
            <a:p/>
          </p:txBody>
        </p:sp>
      </p:grpSp>
      <p:sp>
        <p:nvSpPr>
          <p:cNvPr id="15" name="object 15"/>
          <p:cNvSpPr txBox="1"/>
          <p:nvPr/>
        </p:nvSpPr>
        <p:spPr>
          <a:xfrm>
            <a:off x="1447546" y="5783021"/>
            <a:ext cx="7070725" cy="331470"/>
          </a:xfrm>
          <a:prstGeom prst="rect">
            <a:avLst/>
          </a:prstGeom>
        </p:spPr>
        <p:txBody>
          <a:bodyPr vert="horz" wrap="square" lIns="0" tIns="13335" rIns="0" bIns="0" rtlCol="0">
            <a:spAutoFit/>
          </a:bodyPr>
          <a:lstStyle/>
          <a:p>
            <a:pPr marL="12700">
              <a:lnSpc>
                <a:spcPct val="100000"/>
              </a:lnSpc>
              <a:spcBef>
                <a:spcPts val="105"/>
              </a:spcBef>
            </a:pPr>
            <a:r>
              <a:rPr sz="2000" b="1" spc="-90">
                <a:latin typeface="Times New Roman" panose="02020603050405020304"/>
                <a:cs typeface="Times New Roman" panose="02020603050405020304"/>
              </a:rPr>
              <a:t>Figure:</a:t>
            </a:r>
            <a:r>
              <a:rPr sz="2000" b="1" spc="-365">
                <a:latin typeface="Times New Roman" panose="02020603050405020304"/>
                <a:cs typeface="Times New Roman" panose="02020603050405020304"/>
              </a:rPr>
              <a:t> </a:t>
            </a:r>
            <a:r>
              <a:rPr sz="2000" b="1" spc="-80">
                <a:latin typeface="Times New Roman" panose="02020603050405020304"/>
                <a:cs typeface="Times New Roman" panose="02020603050405020304"/>
              </a:rPr>
              <a:t>Analog</a:t>
            </a:r>
            <a:r>
              <a:rPr sz="2000" b="1" spc="-240">
                <a:latin typeface="Times New Roman" panose="02020603050405020304"/>
                <a:cs typeface="Times New Roman" panose="02020603050405020304"/>
              </a:rPr>
              <a:t> </a:t>
            </a:r>
            <a:r>
              <a:rPr sz="2000" b="1" spc="-85">
                <a:latin typeface="Times New Roman" panose="02020603050405020304"/>
                <a:cs typeface="Times New Roman" panose="02020603050405020304"/>
              </a:rPr>
              <a:t>Computer</a:t>
            </a:r>
            <a:r>
              <a:rPr sz="2000" b="1" spc="-290">
                <a:latin typeface="Times New Roman" panose="02020603050405020304"/>
                <a:cs typeface="Times New Roman" panose="02020603050405020304"/>
              </a:rPr>
              <a:t> </a:t>
            </a:r>
            <a:r>
              <a:rPr sz="2000" b="1" spc="-80">
                <a:latin typeface="Times New Roman" panose="02020603050405020304"/>
                <a:cs typeface="Times New Roman" panose="02020603050405020304"/>
              </a:rPr>
              <a:t>model</a:t>
            </a:r>
            <a:r>
              <a:rPr sz="2000" b="1" spc="-235">
                <a:latin typeface="Times New Roman" panose="02020603050405020304"/>
                <a:cs typeface="Times New Roman" panose="02020603050405020304"/>
              </a:rPr>
              <a:t> </a:t>
            </a:r>
            <a:r>
              <a:rPr sz="2000" b="1" spc="-40">
                <a:latin typeface="Times New Roman" panose="02020603050405020304"/>
                <a:cs typeface="Times New Roman" panose="02020603050405020304"/>
              </a:rPr>
              <a:t>for</a:t>
            </a:r>
            <a:r>
              <a:rPr sz="2000" b="1" spc="-195">
                <a:latin typeface="Times New Roman" panose="02020603050405020304"/>
                <a:cs typeface="Times New Roman" panose="02020603050405020304"/>
              </a:rPr>
              <a:t> </a:t>
            </a:r>
            <a:r>
              <a:rPr sz="2000" b="1" spc="-40">
                <a:latin typeface="Times New Roman" panose="02020603050405020304"/>
                <a:cs typeface="Times New Roman" panose="02020603050405020304"/>
              </a:rPr>
              <a:t>the</a:t>
            </a:r>
            <a:r>
              <a:rPr sz="2000" b="1" spc="-114">
                <a:latin typeface="Times New Roman" panose="02020603050405020304"/>
                <a:cs typeface="Times New Roman" panose="02020603050405020304"/>
              </a:rPr>
              <a:t> </a:t>
            </a:r>
            <a:r>
              <a:rPr sz="2000" b="1" spc="-80">
                <a:latin typeface="Times New Roman" panose="02020603050405020304"/>
                <a:cs typeface="Times New Roman" panose="02020603050405020304"/>
              </a:rPr>
              <a:t>automobile</a:t>
            </a:r>
            <a:r>
              <a:rPr sz="2000" b="1" spc="-215">
                <a:latin typeface="Times New Roman" panose="02020603050405020304"/>
                <a:cs typeface="Times New Roman" panose="02020603050405020304"/>
              </a:rPr>
              <a:t> </a:t>
            </a:r>
            <a:r>
              <a:rPr sz="2000" b="1" spc="-90">
                <a:latin typeface="Times New Roman" panose="02020603050405020304"/>
                <a:cs typeface="Times New Roman" panose="02020603050405020304"/>
              </a:rPr>
              <a:t>suspension</a:t>
            </a:r>
            <a:r>
              <a:rPr sz="2000" b="1" spc="-120">
                <a:latin typeface="Times New Roman" panose="02020603050405020304"/>
                <a:cs typeface="Times New Roman" panose="02020603050405020304"/>
              </a:rPr>
              <a:t> </a:t>
            </a:r>
            <a:r>
              <a:rPr sz="2000" b="1" spc="-80">
                <a:latin typeface="Times New Roman" panose="02020603050405020304"/>
                <a:cs typeface="Times New Roman" panose="02020603050405020304"/>
              </a:rPr>
              <a:t>problem</a:t>
            </a:r>
            <a:endParaRPr sz="2000">
              <a:latin typeface="Times New Roman" panose="02020603050405020304"/>
              <a:cs typeface="Times New Roman" panose="02020603050405020304"/>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15112" y="521208"/>
            <a:ext cx="9026525" cy="6705600"/>
            <a:chOff x="515112" y="521208"/>
            <a:chExt cx="9026525" cy="6705600"/>
          </a:xfrm>
        </p:grpSpPr>
        <p:sp>
          <p:nvSpPr>
            <p:cNvPr id="3" name="object 3"/>
            <p:cNvSpPr/>
            <p:nvPr/>
          </p:nvSpPr>
          <p:spPr>
            <a:xfrm flipH="1">
              <a:off x="521589" y="143636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4" name="object 4"/>
            <p:cNvSpPr/>
            <p:nvPr/>
          </p:nvSpPr>
          <p:spPr>
            <a:xfrm flipH="1">
              <a:off x="9534905" y="143636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5" name="object 5"/>
            <p:cNvSpPr/>
            <p:nvPr/>
          </p:nvSpPr>
          <p:spPr>
            <a:xfrm flipH="1">
              <a:off x="521589" y="2415540"/>
              <a:ext cx="0" cy="979169"/>
            </a:xfrm>
            <a:custGeom>
              <a:avLst/>
              <a:gdLst/>
              <a:ahLst/>
              <a:cxnLst/>
              <a:rect l="l" t="t" r="r" b="b"/>
              <a:pathLst>
                <a:path h="979169">
                  <a:moveTo>
                    <a:pt x="0" y="0"/>
                  </a:moveTo>
                  <a:lnTo>
                    <a:pt x="0" y="979170"/>
                  </a:lnTo>
                </a:path>
              </a:pathLst>
            </a:custGeom>
            <a:ln w="12952">
              <a:solidFill>
                <a:srgbClr val="000000"/>
              </a:solidFill>
            </a:ln>
          </p:spPr>
          <p:txBody>
            <a:bodyPr wrap="square" lIns="0" tIns="0" rIns="0" bIns="0" rtlCol="0"/>
            <a:lstStyle/>
            <a:p/>
          </p:txBody>
        </p:sp>
        <p:sp>
          <p:nvSpPr>
            <p:cNvPr id="6" name="object 6"/>
            <p:cNvSpPr/>
            <p:nvPr/>
          </p:nvSpPr>
          <p:spPr>
            <a:xfrm flipH="1">
              <a:off x="9534905" y="2415540"/>
              <a:ext cx="0" cy="979169"/>
            </a:xfrm>
            <a:custGeom>
              <a:avLst/>
              <a:gdLst/>
              <a:ahLst/>
              <a:cxnLst/>
              <a:rect l="l" t="t" r="r" b="b"/>
              <a:pathLst>
                <a:path h="979169">
                  <a:moveTo>
                    <a:pt x="0" y="0"/>
                  </a:moveTo>
                  <a:lnTo>
                    <a:pt x="0" y="979170"/>
                  </a:lnTo>
                </a:path>
              </a:pathLst>
            </a:custGeom>
            <a:ln w="12700">
              <a:solidFill>
                <a:srgbClr val="000000"/>
              </a:solidFill>
            </a:ln>
          </p:spPr>
          <p:txBody>
            <a:bodyPr wrap="square" lIns="0" tIns="0" rIns="0" bIns="0" rtlCol="0"/>
            <a:lstStyle/>
            <a:p/>
          </p:txBody>
        </p:sp>
        <p:sp>
          <p:nvSpPr>
            <p:cNvPr id="7" name="object 7"/>
            <p:cNvSpPr/>
            <p:nvPr/>
          </p:nvSpPr>
          <p:spPr>
            <a:xfrm flipH="1">
              <a:off x="521589" y="339470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8" name="object 8"/>
            <p:cNvSpPr/>
            <p:nvPr/>
          </p:nvSpPr>
          <p:spPr>
            <a:xfrm flipH="1">
              <a:off x="9534905" y="339470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9" name="object 9"/>
            <p:cNvSpPr/>
            <p:nvPr/>
          </p:nvSpPr>
          <p:spPr>
            <a:xfrm flipH="1">
              <a:off x="521589" y="4373879"/>
              <a:ext cx="0" cy="979169"/>
            </a:xfrm>
            <a:custGeom>
              <a:avLst/>
              <a:gdLst/>
              <a:ahLst/>
              <a:cxnLst/>
              <a:rect l="l" t="t" r="r" b="b"/>
              <a:pathLst>
                <a:path h="979169">
                  <a:moveTo>
                    <a:pt x="0" y="0"/>
                  </a:moveTo>
                  <a:lnTo>
                    <a:pt x="0" y="979170"/>
                  </a:lnTo>
                </a:path>
              </a:pathLst>
            </a:custGeom>
            <a:ln w="12952">
              <a:solidFill>
                <a:srgbClr val="000000"/>
              </a:solidFill>
            </a:ln>
          </p:spPr>
          <p:txBody>
            <a:bodyPr wrap="square" lIns="0" tIns="0" rIns="0" bIns="0" rtlCol="0"/>
            <a:lstStyle/>
            <a:p/>
          </p:txBody>
        </p:sp>
        <p:sp>
          <p:nvSpPr>
            <p:cNvPr id="10" name="object 10"/>
            <p:cNvSpPr/>
            <p:nvPr/>
          </p:nvSpPr>
          <p:spPr>
            <a:xfrm flipH="1">
              <a:off x="9534905" y="4373879"/>
              <a:ext cx="0" cy="979169"/>
            </a:xfrm>
            <a:custGeom>
              <a:avLst/>
              <a:gdLst/>
              <a:ahLst/>
              <a:cxnLst/>
              <a:rect l="l" t="t" r="r" b="b"/>
              <a:pathLst>
                <a:path h="979169">
                  <a:moveTo>
                    <a:pt x="0" y="0"/>
                  </a:moveTo>
                  <a:lnTo>
                    <a:pt x="0" y="979170"/>
                  </a:lnTo>
                </a:path>
              </a:pathLst>
            </a:custGeom>
            <a:ln w="12700">
              <a:solidFill>
                <a:srgbClr val="000000"/>
              </a:solidFill>
            </a:ln>
          </p:spPr>
          <p:txBody>
            <a:bodyPr wrap="square" lIns="0" tIns="0" rIns="0" bIns="0" rtlCol="0"/>
            <a:lstStyle/>
            <a:p/>
          </p:txBody>
        </p:sp>
        <p:sp>
          <p:nvSpPr>
            <p:cNvPr id="11" name="object 11"/>
            <p:cNvSpPr/>
            <p:nvPr/>
          </p:nvSpPr>
          <p:spPr>
            <a:xfrm flipH="1">
              <a:off x="521589" y="535304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12" name="object 12"/>
            <p:cNvSpPr/>
            <p:nvPr/>
          </p:nvSpPr>
          <p:spPr>
            <a:xfrm flipH="1">
              <a:off x="9534905" y="535304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13" name="object 13"/>
            <p:cNvSpPr/>
            <p:nvPr/>
          </p:nvSpPr>
          <p:spPr>
            <a:xfrm>
              <a:off x="515112" y="6332219"/>
              <a:ext cx="9025890" cy="894715"/>
            </a:xfrm>
            <a:custGeom>
              <a:avLst/>
              <a:gdLst/>
              <a:ahLst/>
              <a:cxnLst/>
              <a:rect l="l" t="t" r="r" b="b"/>
              <a:pathLst>
                <a:path w="9025890" h="894715">
                  <a:moveTo>
                    <a:pt x="9025890" y="0"/>
                  </a:moveTo>
                  <a:lnTo>
                    <a:pt x="9013698" y="0"/>
                  </a:lnTo>
                  <a:lnTo>
                    <a:pt x="9013698" y="558545"/>
                  </a:lnTo>
                  <a:lnTo>
                    <a:pt x="9012173" y="592073"/>
                  </a:lnTo>
                  <a:lnTo>
                    <a:pt x="9003665" y="638403"/>
                  </a:lnTo>
                  <a:lnTo>
                    <a:pt x="8989060" y="682180"/>
                  </a:lnTo>
                  <a:lnTo>
                    <a:pt x="8968613" y="722896"/>
                  </a:lnTo>
                  <a:lnTo>
                    <a:pt x="8942959" y="760082"/>
                  </a:lnTo>
                  <a:lnTo>
                    <a:pt x="8912479" y="793241"/>
                  </a:lnTo>
                  <a:lnTo>
                    <a:pt x="8877935" y="821880"/>
                  </a:lnTo>
                  <a:lnTo>
                    <a:pt x="8839454" y="845527"/>
                  </a:lnTo>
                  <a:lnTo>
                    <a:pt x="8797798" y="863701"/>
                  </a:lnTo>
                  <a:lnTo>
                    <a:pt x="8753348" y="875893"/>
                  </a:lnTo>
                  <a:lnTo>
                    <a:pt x="8706612" y="881633"/>
                  </a:lnTo>
                  <a:lnTo>
                    <a:pt x="336041" y="882395"/>
                  </a:lnTo>
                  <a:lnTo>
                    <a:pt x="289039" y="878839"/>
                  </a:lnTo>
                  <a:lnTo>
                    <a:pt x="243954" y="868768"/>
                  </a:lnTo>
                  <a:lnTo>
                    <a:pt x="201320" y="852627"/>
                  </a:lnTo>
                  <a:lnTo>
                    <a:pt x="161670" y="830884"/>
                  </a:lnTo>
                  <a:lnTo>
                    <a:pt x="125564" y="803986"/>
                  </a:lnTo>
                  <a:lnTo>
                    <a:pt x="93522" y="772388"/>
                  </a:lnTo>
                  <a:lnTo>
                    <a:pt x="66078" y="736536"/>
                  </a:lnTo>
                  <a:lnTo>
                    <a:pt x="43776" y="696899"/>
                  </a:lnTo>
                  <a:lnTo>
                    <a:pt x="27165" y="653935"/>
                  </a:lnTo>
                  <a:lnTo>
                    <a:pt x="16764" y="608075"/>
                  </a:lnTo>
                  <a:lnTo>
                    <a:pt x="12953" y="0"/>
                  </a:lnTo>
                  <a:lnTo>
                    <a:pt x="0" y="0"/>
                  </a:lnTo>
                  <a:lnTo>
                    <a:pt x="0" y="558545"/>
                  </a:lnTo>
                  <a:lnTo>
                    <a:pt x="3809" y="609599"/>
                  </a:lnTo>
                  <a:lnTo>
                    <a:pt x="21793" y="677875"/>
                  </a:lnTo>
                  <a:lnTo>
                    <a:pt x="44195" y="725284"/>
                  </a:lnTo>
                  <a:lnTo>
                    <a:pt x="73837" y="768565"/>
                  </a:lnTo>
                  <a:lnTo>
                    <a:pt x="110489" y="807719"/>
                  </a:lnTo>
                  <a:lnTo>
                    <a:pt x="180987" y="857059"/>
                  </a:lnTo>
                  <a:lnTo>
                    <a:pt x="230378" y="877950"/>
                  </a:lnTo>
                  <a:lnTo>
                    <a:pt x="282498" y="890587"/>
                  </a:lnTo>
                  <a:lnTo>
                    <a:pt x="336041" y="894587"/>
                  </a:lnTo>
                  <a:lnTo>
                    <a:pt x="8707373" y="894587"/>
                  </a:lnTo>
                  <a:lnTo>
                    <a:pt x="8772525" y="884580"/>
                  </a:lnTo>
                  <a:lnTo>
                    <a:pt x="8818117" y="869556"/>
                  </a:lnTo>
                  <a:lnTo>
                    <a:pt x="8860536" y="848525"/>
                  </a:lnTo>
                  <a:lnTo>
                    <a:pt x="8899144" y="821982"/>
                  </a:lnTo>
                  <a:lnTo>
                    <a:pt x="8933688" y="790460"/>
                  </a:lnTo>
                  <a:lnTo>
                    <a:pt x="8963406" y="754468"/>
                  </a:lnTo>
                  <a:lnTo>
                    <a:pt x="8988044" y="714514"/>
                  </a:lnTo>
                  <a:lnTo>
                    <a:pt x="9006967" y="671118"/>
                  </a:lnTo>
                  <a:lnTo>
                    <a:pt x="9019794" y="624801"/>
                  </a:lnTo>
                  <a:lnTo>
                    <a:pt x="9025890" y="576071"/>
                  </a:lnTo>
                  <a:lnTo>
                    <a:pt x="9025890" y="0"/>
                  </a:lnTo>
                  <a:close/>
                </a:path>
              </a:pathLst>
            </a:custGeom>
            <a:solidFill>
              <a:srgbClr val="000000"/>
            </a:solidFill>
          </p:spPr>
          <p:txBody>
            <a:bodyPr wrap="square" lIns="0" tIns="0" rIns="0" bIns="0" rtlCol="0"/>
            <a:lstStyle/>
            <a:p/>
          </p:txBody>
        </p:sp>
      </p:grpSp>
      <p:sp>
        <p:nvSpPr>
          <p:cNvPr id="14" name="object 14"/>
          <p:cNvSpPr txBox="1"/>
          <p:nvPr/>
        </p:nvSpPr>
        <p:spPr>
          <a:xfrm>
            <a:off x="1450086" y="1879219"/>
            <a:ext cx="7346950" cy="3821429"/>
          </a:xfrm>
          <a:prstGeom prst="rect">
            <a:avLst/>
          </a:prstGeom>
        </p:spPr>
        <p:txBody>
          <a:bodyPr vert="horz" wrap="square" lIns="0" tIns="13335" rIns="0" bIns="0" rtlCol="0">
            <a:spAutoFit/>
          </a:bodyPr>
          <a:lstStyle/>
          <a:p>
            <a:pPr marL="286385" marR="513715" indent="-274320">
              <a:lnSpc>
                <a:spcPct val="100000"/>
              </a:lnSpc>
              <a:spcBef>
                <a:spcPts val="105"/>
              </a:spcBef>
              <a:buClr>
                <a:srgbClr val="D24717"/>
              </a:buClr>
              <a:buSzPct val="85000"/>
              <a:buFont typeface="Arial MT"/>
              <a:buChar char="•"/>
              <a:tabLst>
                <a:tab pos="286385" algn="l"/>
                <a:tab pos="287020" algn="l"/>
              </a:tabLst>
            </a:pPr>
            <a:r>
              <a:rPr sz="2600" spc="-130">
                <a:latin typeface="Times New Roman" panose="02020603050405020304"/>
                <a:cs typeface="Times New Roman" panose="02020603050405020304"/>
              </a:rPr>
              <a:t>T</a:t>
            </a:r>
            <a:r>
              <a:rPr sz="2600" spc="-125">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295">
                <a:latin typeface="Times New Roman" panose="02020603050405020304"/>
                <a:cs typeface="Times New Roman" panose="02020603050405020304"/>
              </a:rPr>
              <a:t> </a:t>
            </a:r>
            <a:r>
              <a:rPr sz="2600" spc="-165">
                <a:latin typeface="Times New Roman" panose="02020603050405020304"/>
                <a:cs typeface="Times New Roman" panose="02020603050405020304"/>
              </a:rPr>
              <a:t>s</a:t>
            </a:r>
            <a:r>
              <a:rPr sz="2600" spc="-155">
                <a:latin typeface="Times New Roman" panose="02020603050405020304"/>
                <a:cs typeface="Times New Roman" panose="02020603050405020304"/>
              </a:rPr>
              <a:t>y</a:t>
            </a:r>
            <a:r>
              <a:rPr sz="2600" spc="-170">
                <a:latin typeface="Times New Roman" panose="02020603050405020304"/>
                <a:cs typeface="Times New Roman" panose="02020603050405020304"/>
              </a:rPr>
              <a:t>m</a:t>
            </a:r>
            <a:r>
              <a:rPr sz="2600" spc="-155">
                <a:latin typeface="Times New Roman" panose="02020603050405020304"/>
                <a:cs typeface="Times New Roman" panose="02020603050405020304"/>
              </a:rPr>
              <a:t>bo</a:t>
            </a:r>
            <a:r>
              <a:rPr sz="2600" spc="-160">
                <a:latin typeface="Times New Roman" panose="02020603050405020304"/>
                <a:cs typeface="Times New Roman" panose="02020603050405020304"/>
              </a:rPr>
              <a:t>l</a:t>
            </a:r>
            <a:r>
              <a:rPr sz="2600">
                <a:latin typeface="Times New Roman" panose="02020603050405020304"/>
                <a:cs typeface="Times New Roman" panose="02020603050405020304"/>
              </a:rPr>
              <a:t>s</a:t>
            </a:r>
            <a:r>
              <a:rPr sz="2600" spc="-340">
                <a:latin typeface="Times New Roman" panose="02020603050405020304"/>
                <a:cs typeface="Times New Roman" panose="02020603050405020304"/>
              </a:rPr>
              <a:t> </a:t>
            </a:r>
            <a:r>
              <a:rPr sz="2600" spc="-125">
                <a:latin typeface="Times New Roman" panose="02020603050405020304"/>
                <a:cs typeface="Times New Roman" panose="02020603050405020304"/>
              </a:rPr>
              <a:t>u</a:t>
            </a:r>
            <a:r>
              <a:rPr sz="2600" spc="-140">
                <a:latin typeface="Times New Roman" panose="02020603050405020304"/>
                <a:cs typeface="Times New Roman" panose="02020603050405020304"/>
              </a:rPr>
              <a:t>se</a:t>
            </a:r>
            <a:r>
              <a:rPr sz="2600">
                <a:latin typeface="Times New Roman" panose="02020603050405020304"/>
                <a:cs typeface="Times New Roman" panose="02020603050405020304"/>
              </a:rPr>
              <a:t>d</a:t>
            </a:r>
            <a:r>
              <a:rPr sz="2600" spc="-265">
                <a:latin typeface="Times New Roman" panose="02020603050405020304"/>
                <a:cs typeface="Times New Roman" panose="02020603050405020304"/>
              </a:rPr>
              <a:t> </a:t>
            </a:r>
            <a:r>
              <a:rPr sz="2600" spc="-125">
                <a:latin typeface="Times New Roman" panose="02020603050405020304"/>
                <a:cs typeface="Times New Roman" panose="02020603050405020304"/>
              </a:rPr>
              <a:t>i</a:t>
            </a:r>
            <a:r>
              <a:rPr sz="2600">
                <a:latin typeface="Times New Roman" panose="02020603050405020304"/>
                <a:cs typeface="Times New Roman" panose="02020603050405020304"/>
              </a:rPr>
              <a:t>n</a:t>
            </a:r>
            <a:r>
              <a:rPr sz="2600" spc="-235">
                <a:latin typeface="Times New Roman" panose="02020603050405020304"/>
                <a:cs typeface="Times New Roman" panose="02020603050405020304"/>
              </a:rPr>
              <a:t> </a:t>
            </a:r>
            <a:r>
              <a:rPr sz="2600" spc="-90">
                <a:latin typeface="Times New Roman" panose="02020603050405020304"/>
                <a:cs typeface="Times New Roman" panose="02020603050405020304"/>
              </a:rPr>
              <a:t>t</a:t>
            </a:r>
            <a:r>
              <a:rPr sz="2600" spc="-80">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160">
                <a:latin typeface="Times New Roman" panose="02020603050405020304"/>
                <a:cs typeface="Times New Roman" panose="02020603050405020304"/>
              </a:rPr>
              <a:t> </a:t>
            </a:r>
            <a:r>
              <a:rPr sz="2600" spc="-125">
                <a:latin typeface="Times New Roman" panose="02020603050405020304"/>
                <a:cs typeface="Times New Roman" panose="02020603050405020304"/>
              </a:rPr>
              <a:t>fi</a:t>
            </a:r>
            <a:r>
              <a:rPr sz="2600" spc="-114">
                <a:latin typeface="Times New Roman" panose="02020603050405020304"/>
                <a:cs typeface="Times New Roman" panose="02020603050405020304"/>
              </a:rPr>
              <a:t>gu</a:t>
            </a:r>
            <a:r>
              <a:rPr sz="2600" spc="-125">
                <a:latin typeface="Times New Roman" panose="02020603050405020304"/>
                <a:cs typeface="Times New Roman" panose="02020603050405020304"/>
              </a:rPr>
              <a:t>r</a:t>
            </a:r>
            <a:r>
              <a:rPr sz="2600">
                <a:latin typeface="Times New Roman" panose="02020603050405020304"/>
                <a:cs typeface="Times New Roman" panose="02020603050405020304"/>
              </a:rPr>
              <a:t>e</a:t>
            </a:r>
            <a:r>
              <a:rPr sz="2600" spc="-295">
                <a:latin typeface="Times New Roman" panose="02020603050405020304"/>
                <a:cs typeface="Times New Roman" panose="02020603050405020304"/>
              </a:rPr>
              <a:t> </a:t>
            </a:r>
            <a:r>
              <a:rPr sz="2600" spc="-114">
                <a:latin typeface="Times New Roman" panose="02020603050405020304"/>
                <a:cs typeface="Times New Roman" panose="02020603050405020304"/>
              </a:rPr>
              <a:t>ar</a:t>
            </a:r>
            <a:r>
              <a:rPr sz="2600">
                <a:latin typeface="Times New Roman" panose="02020603050405020304"/>
                <a:cs typeface="Times New Roman" panose="02020603050405020304"/>
              </a:rPr>
              <a:t>e</a:t>
            </a:r>
            <a:r>
              <a:rPr sz="2600" spc="-225">
                <a:latin typeface="Times New Roman" panose="02020603050405020304"/>
                <a:cs typeface="Times New Roman" panose="02020603050405020304"/>
              </a:rPr>
              <a:t> </a:t>
            </a:r>
            <a:r>
              <a:rPr sz="2600" b="1" i="1" spc="-114">
                <a:latin typeface="Times New Roman" panose="02020603050405020304"/>
                <a:cs typeface="Times New Roman" panose="02020603050405020304"/>
              </a:rPr>
              <a:t>st</a:t>
            </a:r>
            <a:r>
              <a:rPr sz="2600" b="1" i="1" spc="-105">
                <a:latin typeface="Times New Roman" panose="02020603050405020304"/>
                <a:cs typeface="Times New Roman" panose="02020603050405020304"/>
              </a:rPr>
              <a:t>anda</a:t>
            </a:r>
            <a:r>
              <a:rPr sz="2600" b="1" i="1" spc="-114">
                <a:latin typeface="Times New Roman" panose="02020603050405020304"/>
                <a:cs typeface="Times New Roman" panose="02020603050405020304"/>
              </a:rPr>
              <a:t>r</a:t>
            </a:r>
            <a:r>
              <a:rPr sz="2600" b="1" i="1">
                <a:latin typeface="Times New Roman" panose="02020603050405020304"/>
                <a:cs typeface="Times New Roman" panose="02020603050405020304"/>
              </a:rPr>
              <a:t>d</a:t>
            </a:r>
            <a:r>
              <a:rPr sz="2600" b="1" i="1" spc="-250">
                <a:latin typeface="Times New Roman" panose="02020603050405020304"/>
                <a:cs typeface="Times New Roman" panose="02020603050405020304"/>
              </a:rPr>
              <a:t> </a:t>
            </a:r>
            <a:r>
              <a:rPr sz="2600" b="1" i="1" spc="-165">
                <a:latin typeface="Times New Roman" panose="02020603050405020304"/>
                <a:cs typeface="Times New Roman" panose="02020603050405020304"/>
              </a:rPr>
              <a:t>sy</a:t>
            </a:r>
            <a:r>
              <a:rPr sz="2600" b="1" i="1" spc="-155">
                <a:latin typeface="Times New Roman" panose="02020603050405020304"/>
                <a:cs typeface="Times New Roman" panose="02020603050405020304"/>
              </a:rPr>
              <a:t>mbo</a:t>
            </a:r>
            <a:r>
              <a:rPr sz="2600" b="1" i="1" spc="-160">
                <a:latin typeface="Times New Roman" panose="02020603050405020304"/>
                <a:cs typeface="Times New Roman" panose="02020603050405020304"/>
              </a:rPr>
              <a:t>l</a:t>
            </a:r>
            <a:r>
              <a:rPr sz="2600" b="1" i="1">
                <a:latin typeface="Times New Roman" panose="02020603050405020304"/>
                <a:cs typeface="Times New Roman" panose="02020603050405020304"/>
              </a:rPr>
              <a:t>s</a:t>
            </a:r>
            <a:r>
              <a:rPr sz="2600" b="1" i="1" spc="-355">
                <a:latin typeface="Times New Roman" panose="02020603050405020304"/>
                <a:cs typeface="Times New Roman" panose="02020603050405020304"/>
              </a:rPr>
              <a:t> </a:t>
            </a:r>
            <a:r>
              <a:rPr sz="2600" spc="-340">
                <a:latin typeface="Times New Roman" panose="02020603050405020304"/>
                <a:cs typeface="Times New Roman" panose="02020603050405020304"/>
              </a:rPr>
              <a:t>f</a:t>
            </a:r>
            <a:r>
              <a:rPr sz="2600" spc="-335">
                <a:latin typeface="Times New Roman" panose="02020603050405020304"/>
                <a:cs typeface="Times New Roman" panose="02020603050405020304"/>
              </a:rPr>
              <a:t>o</a:t>
            </a:r>
            <a:r>
              <a:rPr sz="2600">
                <a:latin typeface="Times New Roman" panose="02020603050405020304"/>
                <a:cs typeface="Times New Roman" panose="02020603050405020304"/>
              </a:rPr>
              <a:t>r  </a:t>
            </a:r>
            <a:r>
              <a:rPr sz="2600" spc="-140">
                <a:latin typeface="Times New Roman" panose="02020603050405020304"/>
                <a:cs typeface="Times New Roman" panose="02020603050405020304"/>
              </a:rPr>
              <a:t>d</a:t>
            </a:r>
            <a:r>
              <a:rPr sz="2600" spc="-150">
                <a:latin typeface="Times New Roman" panose="02020603050405020304"/>
                <a:cs typeface="Times New Roman" panose="02020603050405020304"/>
              </a:rPr>
              <a:t>ra</a:t>
            </a:r>
            <a:r>
              <a:rPr sz="2600" spc="-145">
                <a:latin typeface="Times New Roman" panose="02020603050405020304"/>
                <a:cs typeface="Times New Roman" panose="02020603050405020304"/>
              </a:rPr>
              <a:t>w</a:t>
            </a:r>
            <a:r>
              <a:rPr sz="2600" spc="-150">
                <a:latin typeface="Times New Roman" panose="02020603050405020304"/>
                <a:cs typeface="Times New Roman" panose="02020603050405020304"/>
              </a:rPr>
              <a:t>i</a:t>
            </a:r>
            <a:r>
              <a:rPr sz="2600" spc="-140">
                <a:latin typeface="Times New Roman" panose="02020603050405020304"/>
                <a:cs typeface="Times New Roman" panose="02020603050405020304"/>
              </a:rPr>
              <a:t>n</a:t>
            </a:r>
            <a:r>
              <a:rPr sz="2600">
                <a:latin typeface="Times New Roman" panose="02020603050405020304"/>
                <a:cs typeface="Times New Roman" panose="02020603050405020304"/>
              </a:rPr>
              <a:t>g</a:t>
            </a:r>
            <a:r>
              <a:rPr sz="2600" spc="-330">
                <a:latin typeface="Times New Roman" panose="02020603050405020304"/>
                <a:cs typeface="Times New Roman" panose="02020603050405020304"/>
              </a:rPr>
              <a:t> </a:t>
            </a:r>
            <a:r>
              <a:rPr sz="2600" spc="-125">
                <a:latin typeface="Times New Roman" panose="02020603050405020304"/>
                <a:cs typeface="Times New Roman" panose="02020603050405020304"/>
              </a:rPr>
              <a:t>b</a:t>
            </a:r>
            <a:r>
              <a:rPr sz="2600" spc="-140">
                <a:latin typeface="Times New Roman" panose="02020603050405020304"/>
                <a:cs typeface="Times New Roman" panose="02020603050405020304"/>
              </a:rPr>
              <a:t>l</a:t>
            </a:r>
            <a:r>
              <a:rPr sz="2600" spc="-125">
                <a:latin typeface="Times New Roman" panose="02020603050405020304"/>
                <a:cs typeface="Times New Roman" panose="02020603050405020304"/>
              </a:rPr>
              <a:t>o</a:t>
            </a:r>
            <a:r>
              <a:rPr sz="2600" spc="-140">
                <a:latin typeface="Times New Roman" panose="02020603050405020304"/>
                <a:cs typeface="Times New Roman" panose="02020603050405020304"/>
              </a:rPr>
              <a:t>c</a:t>
            </a:r>
            <a:r>
              <a:rPr sz="2600">
                <a:latin typeface="Times New Roman" panose="02020603050405020304"/>
                <a:cs typeface="Times New Roman" panose="02020603050405020304"/>
              </a:rPr>
              <a:t>k</a:t>
            </a:r>
            <a:r>
              <a:rPr sz="2600" spc="-300">
                <a:latin typeface="Times New Roman" panose="02020603050405020304"/>
                <a:cs typeface="Times New Roman" panose="02020603050405020304"/>
              </a:rPr>
              <a:t> </a:t>
            </a:r>
            <a:r>
              <a:rPr sz="2600" spc="-140">
                <a:latin typeface="Times New Roman" panose="02020603050405020304"/>
                <a:cs typeface="Times New Roman" panose="02020603050405020304"/>
              </a:rPr>
              <a:t>d</a:t>
            </a:r>
            <a:r>
              <a:rPr sz="2600" spc="-150">
                <a:latin typeface="Times New Roman" panose="02020603050405020304"/>
                <a:cs typeface="Times New Roman" panose="02020603050405020304"/>
              </a:rPr>
              <a:t>ia</a:t>
            </a:r>
            <a:r>
              <a:rPr sz="2600" spc="-140">
                <a:latin typeface="Times New Roman" panose="02020603050405020304"/>
                <a:cs typeface="Times New Roman" panose="02020603050405020304"/>
              </a:rPr>
              <a:t>g</a:t>
            </a:r>
            <a:r>
              <a:rPr sz="2600" spc="-150">
                <a:latin typeface="Times New Roman" panose="02020603050405020304"/>
                <a:cs typeface="Times New Roman" panose="02020603050405020304"/>
              </a:rPr>
              <a:t>ra</a:t>
            </a:r>
            <a:r>
              <a:rPr sz="2600" spc="-155">
                <a:latin typeface="Times New Roman" panose="02020603050405020304"/>
                <a:cs typeface="Times New Roman" panose="02020603050405020304"/>
              </a:rPr>
              <a:t>m</a:t>
            </a:r>
            <a:r>
              <a:rPr sz="2600">
                <a:latin typeface="Times New Roman" panose="02020603050405020304"/>
                <a:cs typeface="Times New Roman" panose="02020603050405020304"/>
              </a:rPr>
              <a:t>s</a:t>
            </a:r>
            <a:r>
              <a:rPr sz="2600" spc="-305">
                <a:latin typeface="Times New Roman" panose="02020603050405020304"/>
                <a:cs typeface="Times New Roman" panose="02020603050405020304"/>
              </a:rPr>
              <a:t> </a:t>
            </a:r>
            <a:r>
              <a:rPr sz="2600" spc="-100">
                <a:latin typeface="Times New Roman" panose="02020603050405020304"/>
                <a:cs typeface="Times New Roman" panose="02020603050405020304"/>
              </a:rPr>
              <a:t>re</a:t>
            </a:r>
            <a:r>
              <a:rPr sz="2600" spc="-95">
                <a:latin typeface="Times New Roman" panose="02020603050405020304"/>
                <a:cs typeface="Times New Roman" panose="02020603050405020304"/>
              </a:rPr>
              <a:t>p</a:t>
            </a:r>
            <a:r>
              <a:rPr sz="2600" spc="-100">
                <a:latin typeface="Times New Roman" panose="02020603050405020304"/>
                <a:cs typeface="Times New Roman" panose="02020603050405020304"/>
              </a:rPr>
              <a:t>re</a:t>
            </a:r>
            <a:r>
              <a:rPr sz="2600" spc="-105">
                <a:latin typeface="Times New Roman" panose="02020603050405020304"/>
                <a:cs typeface="Times New Roman" panose="02020603050405020304"/>
              </a:rPr>
              <a:t>s</a:t>
            </a:r>
            <a:r>
              <a:rPr sz="2600" spc="-100">
                <a:latin typeface="Times New Roman" panose="02020603050405020304"/>
                <a:cs typeface="Times New Roman" panose="02020603050405020304"/>
              </a:rPr>
              <a:t>e</a:t>
            </a:r>
            <a:r>
              <a:rPr sz="2600" spc="-95">
                <a:latin typeface="Times New Roman" panose="02020603050405020304"/>
                <a:cs typeface="Times New Roman" panose="02020603050405020304"/>
              </a:rPr>
              <a:t>n</a:t>
            </a:r>
            <a:r>
              <a:rPr sz="2600" spc="-100">
                <a:latin typeface="Times New Roman" panose="02020603050405020304"/>
                <a:cs typeface="Times New Roman" panose="02020603050405020304"/>
              </a:rPr>
              <a:t>ti</a:t>
            </a:r>
            <a:r>
              <a:rPr sz="2600" spc="-95">
                <a:latin typeface="Times New Roman" panose="02020603050405020304"/>
                <a:cs typeface="Times New Roman" panose="02020603050405020304"/>
              </a:rPr>
              <a:t>n</a:t>
            </a:r>
            <a:r>
              <a:rPr sz="2600">
                <a:latin typeface="Times New Roman" panose="02020603050405020304"/>
                <a:cs typeface="Times New Roman" panose="02020603050405020304"/>
              </a:rPr>
              <a:t>g</a:t>
            </a:r>
            <a:r>
              <a:rPr sz="2600" spc="-204">
                <a:latin typeface="Times New Roman" panose="02020603050405020304"/>
                <a:cs typeface="Times New Roman" panose="02020603050405020304"/>
              </a:rPr>
              <a:t> </a:t>
            </a:r>
            <a:r>
              <a:rPr sz="2600" spc="-175">
                <a:latin typeface="Times New Roman" panose="02020603050405020304"/>
                <a:cs typeface="Times New Roman" panose="02020603050405020304"/>
              </a:rPr>
              <a:t>a</a:t>
            </a:r>
            <a:r>
              <a:rPr sz="2600" spc="-165">
                <a:latin typeface="Times New Roman" panose="02020603050405020304"/>
                <a:cs typeface="Times New Roman" panose="02020603050405020304"/>
              </a:rPr>
              <a:t>n</a:t>
            </a:r>
            <a:r>
              <a:rPr sz="2600" spc="-175">
                <a:latin typeface="Times New Roman" panose="02020603050405020304"/>
                <a:cs typeface="Times New Roman" panose="02020603050405020304"/>
              </a:rPr>
              <a:t>al</a:t>
            </a:r>
            <a:r>
              <a:rPr sz="2600" spc="-165">
                <a:latin typeface="Times New Roman" panose="02020603050405020304"/>
                <a:cs typeface="Times New Roman" panose="02020603050405020304"/>
              </a:rPr>
              <a:t>o</a:t>
            </a:r>
            <a:r>
              <a:rPr sz="2600">
                <a:latin typeface="Times New Roman" panose="02020603050405020304"/>
                <a:cs typeface="Times New Roman" panose="02020603050405020304"/>
              </a:rPr>
              <a:t>g</a:t>
            </a:r>
            <a:r>
              <a:rPr sz="2600" spc="-335">
                <a:latin typeface="Times New Roman" panose="02020603050405020304"/>
                <a:cs typeface="Times New Roman" panose="02020603050405020304"/>
              </a:rPr>
              <a:t> </a:t>
            </a:r>
            <a:r>
              <a:rPr sz="2600" spc="-90">
                <a:latin typeface="Times New Roman" panose="02020603050405020304"/>
                <a:cs typeface="Times New Roman" panose="02020603050405020304"/>
              </a:rPr>
              <a:t>c</a:t>
            </a:r>
            <a:r>
              <a:rPr sz="2600" spc="-80">
                <a:latin typeface="Times New Roman" panose="02020603050405020304"/>
                <a:cs typeface="Times New Roman" panose="02020603050405020304"/>
              </a:rPr>
              <a:t>o</a:t>
            </a:r>
            <a:r>
              <a:rPr sz="2600" spc="-95">
                <a:latin typeface="Times New Roman" panose="02020603050405020304"/>
                <a:cs typeface="Times New Roman" panose="02020603050405020304"/>
              </a:rPr>
              <a:t>m</a:t>
            </a:r>
            <a:r>
              <a:rPr sz="2600" spc="-80">
                <a:latin typeface="Times New Roman" panose="02020603050405020304"/>
                <a:cs typeface="Times New Roman" panose="02020603050405020304"/>
              </a:rPr>
              <a:t>pu</a:t>
            </a:r>
            <a:r>
              <a:rPr sz="2600" spc="-90">
                <a:latin typeface="Times New Roman" panose="02020603050405020304"/>
                <a:cs typeface="Times New Roman" panose="02020603050405020304"/>
              </a:rPr>
              <a:t>te</a:t>
            </a:r>
            <a:r>
              <a:rPr sz="2600">
                <a:latin typeface="Times New Roman" panose="02020603050405020304"/>
                <a:cs typeface="Times New Roman" panose="02020603050405020304"/>
              </a:rPr>
              <a:t>r  </a:t>
            </a:r>
            <a:r>
              <a:rPr sz="2600" spc="-95">
                <a:latin typeface="Times New Roman" panose="02020603050405020304"/>
                <a:cs typeface="Times New Roman" panose="02020603050405020304"/>
              </a:rPr>
              <a:t>arrangements.</a:t>
            </a:r>
            <a:endParaRPr sz="2600">
              <a:latin typeface="Times New Roman" panose="02020603050405020304"/>
              <a:cs typeface="Times New Roman" panose="02020603050405020304"/>
            </a:endParaRPr>
          </a:p>
          <a:p>
            <a:pPr marL="287020" indent="-274320">
              <a:lnSpc>
                <a:spcPct val="100000"/>
              </a:lnSpc>
              <a:spcBef>
                <a:spcPts val="600"/>
              </a:spcBef>
              <a:buClr>
                <a:srgbClr val="D24717"/>
              </a:buClr>
              <a:buSzPct val="85000"/>
              <a:buFont typeface="Arial MT"/>
              <a:buChar char="•"/>
              <a:tabLst>
                <a:tab pos="286385" algn="l"/>
                <a:tab pos="287020" algn="l"/>
              </a:tabLst>
            </a:pPr>
            <a:r>
              <a:rPr sz="2600" spc="-85">
                <a:latin typeface="Times New Roman" panose="02020603050405020304"/>
                <a:cs typeface="Times New Roman" panose="02020603050405020304"/>
              </a:rPr>
              <a:t>The</a:t>
            </a:r>
            <a:r>
              <a:rPr sz="2600" spc="-295">
                <a:latin typeface="Times New Roman" panose="02020603050405020304"/>
                <a:cs typeface="Times New Roman" panose="02020603050405020304"/>
              </a:rPr>
              <a:t> </a:t>
            </a:r>
            <a:r>
              <a:rPr sz="2600" spc="-110">
                <a:latin typeface="Times New Roman" panose="02020603050405020304"/>
                <a:cs typeface="Times New Roman" panose="02020603050405020304"/>
              </a:rPr>
              <a:t>circles</a:t>
            </a:r>
            <a:r>
              <a:rPr sz="2600" spc="-185">
                <a:latin typeface="Times New Roman" panose="02020603050405020304"/>
                <a:cs typeface="Times New Roman" panose="02020603050405020304"/>
              </a:rPr>
              <a:t> </a:t>
            </a:r>
            <a:r>
              <a:rPr sz="2600" spc="-105">
                <a:latin typeface="Times New Roman" panose="02020603050405020304"/>
                <a:cs typeface="Times New Roman" panose="02020603050405020304"/>
              </a:rPr>
              <a:t>indicate</a:t>
            </a:r>
            <a:r>
              <a:rPr sz="2600" spc="-250">
                <a:latin typeface="Times New Roman" panose="02020603050405020304"/>
                <a:cs typeface="Times New Roman" panose="02020603050405020304"/>
              </a:rPr>
              <a:t> </a:t>
            </a:r>
            <a:r>
              <a:rPr sz="2600" b="1" i="1" spc="-130">
                <a:latin typeface="Times New Roman" panose="02020603050405020304"/>
                <a:cs typeface="Times New Roman" panose="02020603050405020304"/>
              </a:rPr>
              <a:t>scale</a:t>
            </a:r>
            <a:r>
              <a:rPr sz="2600" b="1" i="1" spc="-320">
                <a:latin typeface="Times New Roman" panose="02020603050405020304"/>
                <a:cs typeface="Times New Roman" panose="02020603050405020304"/>
              </a:rPr>
              <a:t> </a:t>
            </a:r>
            <a:r>
              <a:rPr sz="2600" b="1" i="1" spc="-95">
                <a:latin typeface="Times New Roman" panose="02020603050405020304"/>
                <a:cs typeface="Times New Roman" panose="02020603050405020304"/>
              </a:rPr>
              <a:t>factors</a:t>
            </a:r>
            <a:r>
              <a:rPr sz="2600" b="1" i="1" spc="-250">
                <a:latin typeface="Times New Roman" panose="02020603050405020304"/>
                <a:cs typeface="Times New Roman" panose="02020603050405020304"/>
              </a:rPr>
              <a:t> </a:t>
            </a:r>
            <a:r>
              <a:rPr sz="2600" spc="-114">
                <a:latin typeface="Times New Roman" panose="02020603050405020304"/>
                <a:cs typeface="Times New Roman" panose="02020603050405020304"/>
              </a:rPr>
              <a:t>applied</a:t>
            </a:r>
            <a:r>
              <a:rPr sz="2600" spc="-260">
                <a:latin typeface="Times New Roman" panose="02020603050405020304"/>
                <a:cs typeface="Times New Roman" panose="02020603050405020304"/>
              </a:rPr>
              <a:t> </a:t>
            </a:r>
            <a:r>
              <a:rPr sz="2600" spc="-20">
                <a:latin typeface="Times New Roman" panose="02020603050405020304"/>
                <a:cs typeface="Times New Roman" panose="02020603050405020304"/>
              </a:rPr>
              <a:t>to</a:t>
            </a:r>
            <a:r>
              <a:rPr sz="2600" spc="-80">
                <a:latin typeface="Times New Roman" panose="02020603050405020304"/>
                <a:cs typeface="Times New Roman" panose="02020603050405020304"/>
              </a:rPr>
              <a:t> </a:t>
            </a:r>
            <a:r>
              <a:rPr sz="2600" spc="-55">
                <a:latin typeface="Times New Roman" panose="02020603050405020304"/>
                <a:cs typeface="Times New Roman" panose="02020603050405020304"/>
              </a:rPr>
              <a:t>the</a:t>
            </a:r>
            <a:r>
              <a:rPr sz="2600" spc="225">
                <a:latin typeface="Times New Roman" panose="02020603050405020304"/>
                <a:cs typeface="Times New Roman" panose="02020603050405020304"/>
              </a:rPr>
              <a:t> </a:t>
            </a:r>
            <a:r>
              <a:rPr sz="2600" spc="-125">
                <a:latin typeface="Times New Roman" panose="02020603050405020304"/>
                <a:cs typeface="Times New Roman" panose="02020603050405020304"/>
              </a:rPr>
              <a:t>variables.</a:t>
            </a:r>
            <a:endParaRPr sz="2600">
              <a:latin typeface="Times New Roman" panose="02020603050405020304"/>
              <a:cs typeface="Times New Roman" panose="02020603050405020304"/>
            </a:endParaRPr>
          </a:p>
          <a:p>
            <a:pPr marL="286385" marR="5080" indent="-274320">
              <a:lnSpc>
                <a:spcPct val="100000"/>
              </a:lnSpc>
              <a:spcBef>
                <a:spcPts val="600"/>
              </a:spcBef>
              <a:buClr>
                <a:srgbClr val="D24717"/>
              </a:buClr>
              <a:buSzPct val="85000"/>
              <a:buFont typeface="Arial MT"/>
              <a:buChar char="•"/>
              <a:tabLst>
                <a:tab pos="286385" algn="l"/>
                <a:tab pos="287020" algn="l"/>
              </a:tabLst>
            </a:pPr>
            <a:r>
              <a:rPr sz="2600" spc="-130">
                <a:latin typeface="Times New Roman" panose="02020603050405020304"/>
                <a:cs typeface="Times New Roman" panose="02020603050405020304"/>
              </a:rPr>
              <a:t>T</a:t>
            </a:r>
            <a:r>
              <a:rPr sz="2600" spc="-125">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295">
                <a:latin typeface="Times New Roman" panose="02020603050405020304"/>
                <a:cs typeface="Times New Roman" panose="02020603050405020304"/>
              </a:rPr>
              <a:t> </a:t>
            </a:r>
            <a:r>
              <a:rPr sz="2600" spc="-100">
                <a:latin typeface="Times New Roman" panose="02020603050405020304"/>
                <a:cs typeface="Times New Roman" panose="02020603050405020304"/>
              </a:rPr>
              <a:t>tria</a:t>
            </a:r>
            <a:r>
              <a:rPr sz="2600" spc="-95">
                <a:latin typeface="Times New Roman" panose="02020603050405020304"/>
                <a:cs typeface="Times New Roman" panose="02020603050405020304"/>
              </a:rPr>
              <a:t>ngu</a:t>
            </a:r>
            <a:r>
              <a:rPr sz="2600" spc="-100">
                <a:latin typeface="Times New Roman" panose="02020603050405020304"/>
                <a:cs typeface="Times New Roman" panose="02020603050405020304"/>
              </a:rPr>
              <a:t>la</a:t>
            </a:r>
            <a:r>
              <a:rPr sz="2600">
                <a:latin typeface="Times New Roman" panose="02020603050405020304"/>
                <a:cs typeface="Times New Roman" panose="02020603050405020304"/>
              </a:rPr>
              <a:t>r</a:t>
            </a:r>
            <a:r>
              <a:rPr sz="2600" spc="-200">
                <a:latin typeface="Times New Roman" panose="02020603050405020304"/>
                <a:cs typeface="Times New Roman" panose="02020603050405020304"/>
              </a:rPr>
              <a:t> </a:t>
            </a:r>
            <a:r>
              <a:rPr sz="2600" spc="-165">
                <a:latin typeface="Times New Roman" panose="02020603050405020304"/>
                <a:cs typeface="Times New Roman" panose="02020603050405020304"/>
              </a:rPr>
              <a:t>s</a:t>
            </a:r>
            <a:r>
              <a:rPr sz="2600" spc="-155">
                <a:latin typeface="Times New Roman" panose="02020603050405020304"/>
                <a:cs typeface="Times New Roman" panose="02020603050405020304"/>
              </a:rPr>
              <a:t>y</a:t>
            </a:r>
            <a:r>
              <a:rPr sz="2600" spc="-170">
                <a:latin typeface="Times New Roman" panose="02020603050405020304"/>
                <a:cs typeface="Times New Roman" panose="02020603050405020304"/>
              </a:rPr>
              <a:t>m</a:t>
            </a:r>
            <a:r>
              <a:rPr sz="2600" spc="-155">
                <a:latin typeface="Times New Roman" panose="02020603050405020304"/>
                <a:cs typeface="Times New Roman" panose="02020603050405020304"/>
              </a:rPr>
              <a:t>bo</a:t>
            </a:r>
            <a:r>
              <a:rPr sz="2600">
                <a:latin typeface="Times New Roman" panose="02020603050405020304"/>
                <a:cs typeface="Times New Roman" panose="02020603050405020304"/>
              </a:rPr>
              <a:t>l</a:t>
            </a:r>
            <a:r>
              <a:rPr sz="2600" spc="-315">
                <a:latin typeface="Times New Roman" panose="02020603050405020304"/>
                <a:cs typeface="Times New Roman" panose="02020603050405020304"/>
              </a:rPr>
              <a:t> </a:t>
            </a:r>
            <a:r>
              <a:rPr sz="2600" spc="-100">
                <a:latin typeface="Times New Roman" panose="02020603050405020304"/>
                <a:cs typeface="Times New Roman" panose="02020603050405020304"/>
              </a:rPr>
              <a:t>a</a:t>
            </a:r>
            <a:r>
              <a:rPr sz="2600">
                <a:latin typeface="Times New Roman" panose="02020603050405020304"/>
                <a:cs typeface="Times New Roman" panose="02020603050405020304"/>
              </a:rPr>
              <a:t>t</a:t>
            </a:r>
            <a:r>
              <a:rPr sz="2600" spc="-200">
                <a:latin typeface="Times New Roman" panose="02020603050405020304"/>
                <a:cs typeface="Times New Roman" panose="02020603050405020304"/>
              </a:rPr>
              <a:t> </a:t>
            </a:r>
            <a:r>
              <a:rPr sz="2600" spc="-90">
                <a:latin typeface="Times New Roman" panose="02020603050405020304"/>
                <a:cs typeface="Times New Roman" panose="02020603050405020304"/>
              </a:rPr>
              <a:t>t</a:t>
            </a:r>
            <a:r>
              <a:rPr sz="2600" spc="-80">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165">
                <a:latin typeface="Times New Roman" panose="02020603050405020304"/>
                <a:cs typeface="Times New Roman" panose="02020603050405020304"/>
              </a:rPr>
              <a:t> </a:t>
            </a:r>
            <a:r>
              <a:rPr sz="2600" spc="-100">
                <a:latin typeface="Times New Roman" panose="02020603050405020304"/>
                <a:cs typeface="Times New Roman" panose="02020603050405020304"/>
              </a:rPr>
              <a:t>lef</a:t>
            </a:r>
            <a:r>
              <a:rPr sz="2600">
                <a:latin typeface="Times New Roman" panose="02020603050405020304"/>
                <a:cs typeface="Times New Roman" panose="02020603050405020304"/>
              </a:rPr>
              <a:t>t</a:t>
            </a:r>
            <a:r>
              <a:rPr sz="2600" spc="-190">
                <a:latin typeface="Times New Roman" panose="02020603050405020304"/>
                <a:cs typeface="Times New Roman" panose="02020603050405020304"/>
              </a:rPr>
              <a:t> </a:t>
            </a:r>
            <a:r>
              <a:rPr sz="2600" spc="-155">
                <a:latin typeface="Times New Roman" panose="02020603050405020304"/>
                <a:cs typeface="Times New Roman" panose="02020603050405020304"/>
              </a:rPr>
              <a:t>o</a:t>
            </a:r>
            <a:r>
              <a:rPr sz="2600">
                <a:latin typeface="Times New Roman" panose="02020603050405020304"/>
                <a:cs typeface="Times New Roman" panose="02020603050405020304"/>
              </a:rPr>
              <a:t>f</a:t>
            </a:r>
            <a:r>
              <a:rPr sz="2600" spc="-320">
                <a:latin typeface="Times New Roman" panose="02020603050405020304"/>
                <a:cs typeface="Times New Roman" panose="02020603050405020304"/>
              </a:rPr>
              <a:t> </a:t>
            </a:r>
            <a:r>
              <a:rPr sz="2600" spc="-90">
                <a:latin typeface="Times New Roman" panose="02020603050405020304"/>
                <a:cs typeface="Times New Roman" panose="02020603050405020304"/>
              </a:rPr>
              <a:t>t</a:t>
            </a:r>
            <a:r>
              <a:rPr sz="2600" spc="-80">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160">
                <a:latin typeface="Times New Roman" panose="02020603050405020304"/>
                <a:cs typeface="Times New Roman" panose="02020603050405020304"/>
              </a:rPr>
              <a:t> </a:t>
            </a:r>
            <a:r>
              <a:rPr sz="2600" spc="-125">
                <a:latin typeface="Times New Roman" panose="02020603050405020304"/>
                <a:cs typeface="Times New Roman" panose="02020603050405020304"/>
              </a:rPr>
              <a:t>fi</a:t>
            </a:r>
            <a:r>
              <a:rPr sz="2600" spc="-114">
                <a:latin typeface="Times New Roman" panose="02020603050405020304"/>
                <a:cs typeface="Times New Roman" panose="02020603050405020304"/>
              </a:rPr>
              <a:t>gu</a:t>
            </a:r>
            <a:r>
              <a:rPr sz="2600" spc="-125">
                <a:latin typeface="Times New Roman" panose="02020603050405020304"/>
                <a:cs typeface="Times New Roman" panose="02020603050405020304"/>
              </a:rPr>
              <a:t>r</a:t>
            </a:r>
            <a:r>
              <a:rPr sz="2600">
                <a:latin typeface="Times New Roman" panose="02020603050405020304"/>
                <a:cs typeface="Times New Roman" panose="02020603050405020304"/>
              </a:rPr>
              <a:t>e</a:t>
            </a:r>
            <a:r>
              <a:rPr sz="2600" spc="-295">
                <a:latin typeface="Times New Roman" panose="02020603050405020304"/>
                <a:cs typeface="Times New Roman" panose="02020603050405020304"/>
              </a:rPr>
              <a:t> </a:t>
            </a:r>
            <a:r>
              <a:rPr sz="2600" spc="-100">
                <a:latin typeface="Times New Roman" panose="02020603050405020304"/>
                <a:cs typeface="Times New Roman" panose="02020603050405020304"/>
              </a:rPr>
              <a:t>re</a:t>
            </a:r>
            <a:r>
              <a:rPr sz="2600" spc="-95">
                <a:latin typeface="Times New Roman" panose="02020603050405020304"/>
                <a:cs typeface="Times New Roman" panose="02020603050405020304"/>
              </a:rPr>
              <a:t>p</a:t>
            </a:r>
            <a:r>
              <a:rPr sz="2600" spc="-100">
                <a:latin typeface="Times New Roman" panose="02020603050405020304"/>
                <a:cs typeface="Times New Roman" panose="02020603050405020304"/>
              </a:rPr>
              <a:t>re</a:t>
            </a:r>
            <a:r>
              <a:rPr sz="2600" spc="-105">
                <a:latin typeface="Times New Roman" panose="02020603050405020304"/>
                <a:cs typeface="Times New Roman" panose="02020603050405020304"/>
              </a:rPr>
              <a:t>s</a:t>
            </a:r>
            <a:r>
              <a:rPr sz="2600" spc="-100">
                <a:latin typeface="Times New Roman" panose="02020603050405020304"/>
                <a:cs typeface="Times New Roman" panose="02020603050405020304"/>
              </a:rPr>
              <a:t>e</a:t>
            </a:r>
            <a:r>
              <a:rPr sz="2600" spc="-95">
                <a:latin typeface="Times New Roman" panose="02020603050405020304"/>
                <a:cs typeface="Times New Roman" panose="02020603050405020304"/>
              </a:rPr>
              <a:t>n</a:t>
            </a:r>
            <a:r>
              <a:rPr sz="2600" spc="-100">
                <a:latin typeface="Times New Roman" panose="02020603050405020304"/>
                <a:cs typeface="Times New Roman" panose="02020603050405020304"/>
              </a:rPr>
              <a:t>t</a:t>
            </a:r>
            <a:r>
              <a:rPr sz="2600">
                <a:latin typeface="Times New Roman" panose="02020603050405020304"/>
                <a:cs typeface="Times New Roman" panose="02020603050405020304"/>
              </a:rPr>
              <a:t>s</a:t>
            </a:r>
            <a:r>
              <a:rPr sz="2600" spc="-155">
                <a:latin typeface="Times New Roman" panose="02020603050405020304"/>
                <a:cs typeface="Times New Roman" panose="02020603050405020304"/>
              </a:rPr>
              <a:t> </a:t>
            </a:r>
            <a:r>
              <a:rPr sz="2600" spc="-90">
                <a:latin typeface="Times New Roman" panose="02020603050405020304"/>
                <a:cs typeface="Times New Roman" panose="02020603050405020304"/>
              </a:rPr>
              <a:t>t</a:t>
            </a:r>
            <a:r>
              <a:rPr sz="2600" spc="-80">
                <a:latin typeface="Times New Roman" panose="02020603050405020304"/>
                <a:cs typeface="Times New Roman" panose="02020603050405020304"/>
              </a:rPr>
              <a:t>h</a:t>
            </a:r>
            <a:r>
              <a:rPr sz="2600">
                <a:latin typeface="Times New Roman" panose="02020603050405020304"/>
                <a:cs typeface="Times New Roman" panose="02020603050405020304"/>
              </a:rPr>
              <a:t>e  </a:t>
            </a:r>
            <a:r>
              <a:rPr sz="2600" spc="-95">
                <a:latin typeface="Times New Roman" panose="02020603050405020304"/>
                <a:cs typeface="Times New Roman" panose="02020603050405020304"/>
              </a:rPr>
              <a:t>op</a:t>
            </a:r>
            <a:r>
              <a:rPr sz="2600" spc="-100">
                <a:latin typeface="Times New Roman" panose="02020603050405020304"/>
                <a:cs typeface="Times New Roman" panose="02020603050405020304"/>
              </a:rPr>
              <a:t>erati</a:t>
            </a:r>
            <a:r>
              <a:rPr sz="2600" spc="-105">
                <a:latin typeface="Times New Roman" panose="02020603050405020304"/>
                <a:cs typeface="Times New Roman" panose="02020603050405020304"/>
              </a:rPr>
              <a:t>o</a:t>
            </a:r>
            <a:r>
              <a:rPr sz="2600">
                <a:latin typeface="Times New Roman" panose="02020603050405020304"/>
                <a:cs typeface="Times New Roman" panose="02020603050405020304"/>
              </a:rPr>
              <a:t>n</a:t>
            </a:r>
            <a:r>
              <a:rPr sz="2600" spc="-250">
                <a:latin typeface="Times New Roman" panose="02020603050405020304"/>
                <a:cs typeface="Times New Roman" panose="02020603050405020304"/>
              </a:rPr>
              <a:t> </a:t>
            </a:r>
            <a:r>
              <a:rPr sz="2600" spc="-155">
                <a:latin typeface="Times New Roman" panose="02020603050405020304"/>
                <a:cs typeface="Times New Roman" panose="02020603050405020304"/>
              </a:rPr>
              <a:t>o</a:t>
            </a:r>
            <a:r>
              <a:rPr sz="2600">
                <a:latin typeface="Times New Roman" panose="02020603050405020304"/>
                <a:cs typeface="Times New Roman" panose="02020603050405020304"/>
              </a:rPr>
              <a:t>f</a:t>
            </a:r>
            <a:r>
              <a:rPr sz="2600" spc="-330">
                <a:latin typeface="Times New Roman" panose="02020603050405020304"/>
                <a:cs typeface="Times New Roman" panose="02020603050405020304"/>
              </a:rPr>
              <a:t> </a:t>
            </a:r>
            <a:r>
              <a:rPr sz="2600" b="1" i="1" spc="-155">
                <a:latin typeface="Times New Roman" panose="02020603050405020304"/>
                <a:cs typeface="Times New Roman" panose="02020603050405020304"/>
              </a:rPr>
              <a:t>add</a:t>
            </a:r>
            <a:r>
              <a:rPr sz="2600" b="1" i="1" spc="-160">
                <a:latin typeface="Times New Roman" panose="02020603050405020304"/>
                <a:cs typeface="Times New Roman" panose="02020603050405020304"/>
              </a:rPr>
              <a:t>i</a:t>
            </a:r>
            <a:r>
              <a:rPr sz="2600" b="1" i="1" spc="-155">
                <a:latin typeface="Times New Roman" panose="02020603050405020304"/>
                <a:cs typeface="Times New Roman" panose="02020603050405020304"/>
              </a:rPr>
              <a:t>n</a:t>
            </a:r>
            <a:r>
              <a:rPr sz="2600" b="1" i="1">
                <a:latin typeface="Times New Roman" panose="02020603050405020304"/>
                <a:cs typeface="Times New Roman" panose="02020603050405020304"/>
              </a:rPr>
              <a:t>g</a:t>
            </a:r>
            <a:r>
              <a:rPr sz="2600" b="1" i="1" spc="-105">
                <a:latin typeface="Times New Roman" panose="02020603050405020304"/>
                <a:cs typeface="Times New Roman" panose="02020603050405020304"/>
              </a:rPr>
              <a:t> </a:t>
            </a:r>
            <a:r>
              <a:rPr sz="2600" spc="-125">
                <a:latin typeface="Times New Roman" panose="02020603050405020304"/>
                <a:cs typeface="Times New Roman" panose="02020603050405020304"/>
              </a:rPr>
              <a:t>v</a:t>
            </a:r>
            <a:r>
              <a:rPr sz="2600" spc="-140">
                <a:latin typeface="Times New Roman" panose="02020603050405020304"/>
                <a:cs typeface="Times New Roman" panose="02020603050405020304"/>
              </a:rPr>
              <a:t>aria</a:t>
            </a:r>
            <a:r>
              <a:rPr sz="2600" spc="-125">
                <a:latin typeface="Times New Roman" panose="02020603050405020304"/>
                <a:cs typeface="Times New Roman" panose="02020603050405020304"/>
              </a:rPr>
              <a:t>b</a:t>
            </a:r>
            <a:r>
              <a:rPr sz="2600" spc="-140">
                <a:latin typeface="Times New Roman" panose="02020603050405020304"/>
                <a:cs typeface="Times New Roman" panose="02020603050405020304"/>
              </a:rPr>
              <a:t>les</a:t>
            </a:r>
            <a:r>
              <a:rPr sz="2600">
                <a:latin typeface="Times New Roman" panose="02020603050405020304"/>
                <a:cs typeface="Times New Roman" panose="02020603050405020304"/>
              </a:rPr>
              <a:t>.</a:t>
            </a:r>
            <a:endParaRPr sz="2600">
              <a:latin typeface="Times New Roman" panose="02020603050405020304"/>
              <a:cs typeface="Times New Roman" panose="02020603050405020304"/>
            </a:endParaRPr>
          </a:p>
          <a:p>
            <a:pPr marL="286385" marR="604520" indent="-274320">
              <a:lnSpc>
                <a:spcPct val="100000"/>
              </a:lnSpc>
              <a:spcBef>
                <a:spcPts val="600"/>
              </a:spcBef>
              <a:buClr>
                <a:srgbClr val="D24717"/>
              </a:buClr>
              <a:buSzPct val="85000"/>
              <a:buFont typeface="Arial MT"/>
              <a:buChar char="•"/>
              <a:tabLst>
                <a:tab pos="286385" algn="l"/>
                <a:tab pos="287020" algn="l"/>
              </a:tabLst>
            </a:pPr>
            <a:r>
              <a:rPr sz="2600" spc="-85">
                <a:latin typeface="Times New Roman" panose="02020603050405020304"/>
                <a:cs typeface="Times New Roman" panose="02020603050405020304"/>
              </a:rPr>
              <a:t>The</a:t>
            </a:r>
            <a:r>
              <a:rPr sz="2600" spc="-295">
                <a:latin typeface="Times New Roman" panose="02020603050405020304"/>
                <a:cs typeface="Times New Roman" panose="02020603050405020304"/>
              </a:rPr>
              <a:t> </a:t>
            </a:r>
            <a:r>
              <a:rPr sz="2600" spc="-90">
                <a:latin typeface="Times New Roman" panose="02020603050405020304"/>
                <a:cs typeface="Times New Roman" panose="02020603050405020304"/>
              </a:rPr>
              <a:t>triangular</a:t>
            </a:r>
            <a:r>
              <a:rPr sz="2600" spc="-195">
                <a:latin typeface="Times New Roman" panose="02020603050405020304"/>
                <a:cs typeface="Times New Roman" panose="02020603050405020304"/>
              </a:rPr>
              <a:t> </a:t>
            </a:r>
            <a:r>
              <a:rPr sz="2600" spc="-135">
                <a:latin typeface="Times New Roman" panose="02020603050405020304"/>
                <a:cs typeface="Times New Roman" panose="02020603050405020304"/>
              </a:rPr>
              <a:t>symbol</a:t>
            </a:r>
            <a:r>
              <a:rPr sz="2600" spc="-320">
                <a:latin typeface="Times New Roman" panose="02020603050405020304"/>
                <a:cs typeface="Times New Roman" panose="02020603050405020304"/>
              </a:rPr>
              <a:t> </a:t>
            </a:r>
            <a:r>
              <a:rPr sz="2600" spc="-75">
                <a:latin typeface="Times New Roman" panose="02020603050405020304"/>
                <a:cs typeface="Times New Roman" panose="02020603050405020304"/>
              </a:rPr>
              <a:t>with</a:t>
            </a:r>
            <a:r>
              <a:rPr sz="2600" spc="-215">
                <a:latin typeface="Times New Roman" panose="02020603050405020304"/>
                <a:cs typeface="Times New Roman" panose="02020603050405020304"/>
              </a:rPr>
              <a:t> </a:t>
            </a:r>
            <a:r>
              <a:rPr sz="2600">
                <a:latin typeface="Times New Roman" panose="02020603050405020304"/>
                <a:cs typeface="Times New Roman" panose="02020603050405020304"/>
              </a:rPr>
              <a:t>a</a:t>
            </a:r>
            <a:r>
              <a:rPr sz="2600" spc="-430">
                <a:latin typeface="Times New Roman" panose="02020603050405020304"/>
                <a:cs typeface="Times New Roman" panose="02020603050405020304"/>
              </a:rPr>
              <a:t> </a:t>
            </a:r>
            <a:r>
              <a:rPr sz="2600" spc="-100">
                <a:latin typeface="Times New Roman" panose="02020603050405020304"/>
                <a:cs typeface="Times New Roman" panose="02020603050405020304"/>
              </a:rPr>
              <a:t>vertical</a:t>
            </a:r>
            <a:r>
              <a:rPr sz="2600" spc="-190">
                <a:latin typeface="Times New Roman" panose="02020603050405020304"/>
                <a:cs typeface="Times New Roman" panose="02020603050405020304"/>
              </a:rPr>
              <a:t> </a:t>
            </a:r>
            <a:r>
              <a:rPr sz="2600" spc="-75">
                <a:latin typeface="Times New Roman" panose="02020603050405020304"/>
                <a:cs typeface="Times New Roman" panose="02020603050405020304"/>
              </a:rPr>
              <a:t>bar</a:t>
            </a:r>
            <a:r>
              <a:rPr sz="2600" spc="-225">
                <a:latin typeface="Times New Roman" panose="02020603050405020304"/>
                <a:cs typeface="Times New Roman" panose="02020603050405020304"/>
              </a:rPr>
              <a:t> </a:t>
            </a:r>
            <a:r>
              <a:rPr sz="2600" spc="-90">
                <a:latin typeface="Times New Roman" panose="02020603050405020304"/>
                <a:cs typeface="Times New Roman" panose="02020603050405020304"/>
              </a:rPr>
              <a:t>represents</a:t>
            </a:r>
            <a:r>
              <a:rPr sz="2600" spc="-135">
                <a:latin typeface="Times New Roman" panose="02020603050405020304"/>
                <a:cs typeface="Times New Roman" panose="02020603050405020304"/>
              </a:rPr>
              <a:t> </a:t>
            </a:r>
            <a:r>
              <a:rPr sz="2600" spc="-85">
                <a:latin typeface="Times New Roman" panose="02020603050405020304"/>
                <a:cs typeface="Times New Roman" panose="02020603050405020304"/>
              </a:rPr>
              <a:t>an </a:t>
            </a:r>
            <a:r>
              <a:rPr sz="2600" spc="-635">
                <a:latin typeface="Times New Roman" panose="02020603050405020304"/>
                <a:cs typeface="Times New Roman" panose="02020603050405020304"/>
              </a:rPr>
              <a:t> </a:t>
            </a:r>
            <a:r>
              <a:rPr sz="2600" b="1" i="1" spc="-90">
                <a:latin typeface="Times New Roman" panose="02020603050405020304"/>
                <a:cs typeface="Times New Roman" panose="02020603050405020304"/>
              </a:rPr>
              <a:t>i</a:t>
            </a:r>
            <a:r>
              <a:rPr sz="2600" b="1" i="1" spc="-85">
                <a:latin typeface="Times New Roman" panose="02020603050405020304"/>
                <a:cs typeface="Times New Roman" panose="02020603050405020304"/>
              </a:rPr>
              <a:t>n</a:t>
            </a:r>
            <a:r>
              <a:rPr sz="2600" b="1" i="1" spc="-90">
                <a:latin typeface="Times New Roman" panose="02020603050405020304"/>
                <a:cs typeface="Times New Roman" panose="02020603050405020304"/>
              </a:rPr>
              <a:t>te</a:t>
            </a:r>
            <a:r>
              <a:rPr sz="2600" b="1" i="1" spc="-80">
                <a:latin typeface="Times New Roman" panose="02020603050405020304"/>
                <a:cs typeface="Times New Roman" panose="02020603050405020304"/>
              </a:rPr>
              <a:t>g</a:t>
            </a:r>
            <a:r>
              <a:rPr sz="2600" b="1" i="1" spc="-90">
                <a:latin typeface="Times New Roman" panose="02020603050405020304"/>
                <a:cs typeface="Times New Roman" panose="02020603050405020304"/>
              </a:rPr>
              <a:t>r</a:t>
            </a:r>
            <a:r>
              <a:rPr sz="2600" b="1" i="1" spc="-80">
                <a:latin typeface="Times New Roman" panose="02020603050405020304"/>
                <a:cs typeface="Times New Roman" panose="02020603050405020304"/>
              </a:rPr>
              <a:t>a</a:t>
            </a:r>
            <a:r>
              <a:rPr sz="2600" b="1" i="1" spc="-90">
                <a:latin typeface="Times New Roman" panose="02020603050405020304"/>
                <a:cs typeface="Times New Roman" panose="02020603050405020304"/>
              </a:rPr>
              <a:t>ti</a:t>
            </a:r>
            <a:r>
              <a:rPr sz="2600" b="1" i="1" spc="-80">
                <a:latin typeface="Times New Roman" panose="02020603050405020304"/>
                <a:cs typeface="Times New Roman" panose="02020603050405020304"/>
              </a:rPr>
              <a:t>o</a:t>
            </a:r>
            <a:r>
              <a:rPr sz="2600" b="1" i="1" spc="-75">
                <a:latin typeface="Times New Roman" panose="02020603050405020304"/>
                <a:cs typeface="Times New Roman" panose="02020603050405020304"/>
              </a:rPr>
              <a:t>n</a:t>
            </a:r>
            <a:r>
              <a:rPr sz="2600">
                <a:latin typeface="Times New Roman" panose="02020603050405020304"/>
                <a:cs typeface="Times New Roman" panose="02020603050405020304"/>
              </a:rPr>
              <a:t>,</a:t>
            </a:r>
            <a:r>
              <a:rPr sz="2600" spc="-140">
                <a:latin typeface="Times New Roman" panose="02020603050405020304"/>
                <a:cs typeface="Times New Roman" panose="02020603050405020304"/>
              </a:rPr>
              <a:t> </a:t>
            </a:r>
            <a:r>
              <a:rPr sz="2600" spc="-165">
                <a:latin typeface="Times New Roman" panose="02020603050405020304"/>
                <a:cs typeface="Times New Roman" panose="02020603050405020304"/>
              </a:rPr>
              <a:t>a</a:t>
            </a:r>
            <a:r>
              <a:rPr sz="2600" spc="-155">
                <a:latin typeface="Times New Roman" panose="02020603050405020304"/>
                <a:cs typeface="Times New Roman" panose="02020603050405020304"/>
              </a:rPr>
              <a:t>n</a:t>
            </a:r>
            <a:r>
              <a:rPr sz="2600">
                <a:latin typeface="Times New Roman" panose="02020603050405020304"/>
                <a:cs typeface="Times New Roman" panose="02020603050405020304"/>
              </a:rPr>
              <a:t>d</a:t>
            </a:r>
            <a:r>
              <a:rPr sz="2600" spc="-295">
                <a:latin typeface="Times New Roman" panose="02020603050405020304"/>
                <a:cs typeface="Times New Roman" panose="02020603050405020304"/>
              </a:rPr>
              <a:t> </a:t>
            </a:r>
            <a:r>
              <a:rPr sz="2600" spc="-90">
                <a:latin typeface="Times New Roman" panose="02020603050405020304"/>
                <a:cs typeface="Times New Roman" panose="02020603050405020304"/>
              </a:rPr>
              <a:t>t</a:t>
            </a:r>
            <a:r>
              <a:rPr sz="2600" spc="-80">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165">
                <a:latin typeface="Times New Roman" panose="02020603050405020304"/>
                <a:cs typeface="Times New Roman" panose="02020603050405020304"/>
              </a:rPr>
              <a:t> </a:t>
            </a:r>
            <a:r>
              <a:rPr sz="2600" spc="-105">
                <a:latin typeface="Times New Roman" panose="02020603050405020304"/>
                <a:cs typeface="Times New Roman" panose="02020603050405020304"/>
              </a:rPr>
              <a:t>on</a:t>
            </a:r>
            <a:r>
              <a:rPr sz="2600">
                <a:latin typeface="Times New Roman" panose="02020603050405020304"/>
                <a:cs typeface="Times New Roman" panose="02020603050405020304"/>
              </a:rPr>
              <a:t>e</a:t>
            </a:r>
            <a:r>
              <a:rPr sz="2600" spc="-245">
                <a:latin typeface="Times New Roman" panose="02020603050405020304"/>
                <a:cs typeface="Times New Roman" panose="02020603050405020304"/>
              </a:rPr>
              <a:t> </a:t>
            </a:r>
            <a:r>
              <a:rPr sz="2600" spc="-125">
                <a:latin typeface="Times New Roman" panose="02020603050405020304"/>
                <a:cs typeface="Times New Roman" panose="02020603050405020304"/>
              </a:rPr>
              <a:t>c</a:t>
            </a:r>
            <a:r>
              <a:rPr sz="2600" spc="-114">
                <a:latin typeface="Times New Roman" panose="02020603050405020304"/>
                <a:cs typeface="Times New Roman" panose="02020603050405020304"/>
              </a:rPr>
              <a:t>on</a:t>
            </a:r>
            <a:r>
              <a:rPr sz="2600" spc="-125">
                <a:latin typeface="Times New Roman" panose="02020603050405020304"/>
                <a:cs typeface="Times New Roman" panose="02020603050405020304"/>
              </a:rPr>
              <a:t>tai</a:t>
            </a:r>
            <a:r>
              <a:rPr sz="2600" spc="-114">
                <a:latin typeface="Times New Roman" panose="02020603050405020304"/>
                <a:cs typeface="Times New Roman" panose="02020603050405020304"/>
              </a:rPr>
              <a:t>n</a:t>
            </a:r>
            <a:r>
              <a:rPr sz="2600" spc="-140">
                <a:latin typeface="Times New Roman" panose="02020603050405020304"/>
                <a:cs typeface="Times New Roman" panose="02020603050405020304"/>
              </a:rPr>
              <a:t>i</a:t>
            </a:r>
            <a:r>
              <a:rPr sz="2600" spc="-125">
                <a:latin typeface="Times New Roman" panose="02020603050405020304"/>
                <a:cs typeface="Times New Roman" panose="02020603050405020304"/>
              </a:rPr>
              <a:t>n</a:t>
            </a:r>
            <a:r>
              <a:rPr sz="2600">
                <a:latin typeface="Times New Roman" panose="02020603050405020304"/>
                <a:cs typeface="Times New Roman" panose="02020603050405020304"/>
              </a:rPr>
              <a:t>g</a:t>
            </a:r>
            <a:r>
              <a:rPr sz="2600" spc="-295">
                <a:latin typeface="Times New Roman" panose="02020603050405020304"/>
                <a:cs typeface="Times New Roman" panose="02020603050405020304"/>
              </a:rPr>
              <a:t> </a:t>
            </a:r>
            <a:r>
              <a:rPr sz="2600">
                <a:latin typeface="Times New Roman" panose="02020603050405020304"/>
                <a:cs typeface="Times New Roman" panose="02020603050405020304"/>
              </a:rPr>
              <a:t>a</a:t>
            </a:r>
            <a:r>
              <a:rPr sz="2600" spc="-425">
                <a:latin typeface="Times New Roman" panose="02020603050405020304"/>
                <a:cs typeface="Times New Roman" panose="02020603050405020304"/>
              </a:rPr>
              <a:t> </a:t>
            </a:r>
            <a:r>
              <a:rPr sz="2600" spc="-155">
                <a:latin typeface="Times New Roman" panose="02020603050405020304"/>
                <a:cs typeface="Times New Roman" panose="02020603050405020304"/>
              </a:rPr>
              <a:t>m</a:t>
            </a:r>
            <a:r>
              <a:rPr sz="2600" spc="-150">
                <a:latin typeface="Times New Roman" panose="02020603050405020304"/>
                <a:cs typeface="Times New Roman" panose="02020603050405020304"/>
              </a:rPr>
              <a:t>i</a:t>
            </a:r>
            <a:r>
              <a:rPr sz="2600" spc="-140">
                <a:latin typeface="Times New Roman" panose="02020603050405020304"/>
                <a:cs typeface="Times New Roman" panose="02020603050405020304"/>
              </a:rPr>
              <a:t>nu</a:t>
            </a:r>
            <a:r>
              <a:rPr sz="2600">
                <a:latin typeface="Times New Roman" panose="02020603050405020304"/>
                <a:cs typeface="Times New Roman" panose="02020603050405020304"/>
              </a:rPr>
              <a:t>s</a:t>
            </a:r>
            <a:r>
              <a:rPr sz="2600" spc="-295">
                <a:latin typeface="Times New Roman" panose="02020603050405020304"/>
                <a:cs typeface="Times New Roman" panose="02020603050405020304"/>
              </a:rPr>
              <a:t> </a:t>
            </a:r>
            <a:r>
              <a:rPr sz="2600" spc="-175">
                <a:latin typeface="Times New Roman" panose="02020603050405020304"/>
                <a:cs typeface="Times New Roman" panose="02020603050405020304"/>
              </a:rPr>
              <a:t>si</a:t>
            </a:r>
            <a:r>
              <a:rPr sz="2600" spc="-165">
                <a:latin typeface="Times New Roman" panose="02020603050405020304"/>
                <a:cs typeface="Times New Roman" panose="02020603050405020304"/>
              </a:rPr>
              <a:t>g</a:t>
            </a:r>
            <a:r>
              <a:rPr sz="2600">
                <a:latin typeface="Times New Roman" panose="02020603050405020304"/>
                <a:cs typeface="Times New Roman" panose="02020603050405020304"/>
              </a:rPr>
              <a:t>n</a:t>
            </a:r>
            <a:r>
              <a:rPr sz="2600" spc="-345">
                <a:latin typeface="Times New Roman" panose="02020603050405020304"/>
                <a:cs typeface="Times New Roman" panose="02020603050405020304"/>
              </a:rPr>
              <a:t> </a:t>
            </a:r>
            <a:r>
              <a:rPr sz="2600" spc="-175">
                <a:latin typeface="Times New Roman" panose="02020603050405020304"/>
                <a:cs typeface="Times New Roman" panose="02020603050405020304"/>
              </a:rPr>
              <a:t>i</a:t>
            </a:r>
            <a:r>
              <a:rPr sz="2600">
                <a:latin typeface="Times New Roman" panose="02020603050405020304"/>
                <a:cs typeface="Times New Roman" panose="02020603050405020304"/>
              </a:rPr>
              <a:t>s</a:t>
            </a:r>
            <a:r>
              <a:rPr sz="2600" spc="-350">
                <a:latin typeface="Times New Roman" panose="02020603050405020304"/>
                <a:cs typeface="Times New Roman" panose="02020603050405020304"/>
              </a:rPr>
              <a:t> </a:t>
            </a:r>
            <a:r>
              <a:rPr sz="2600">
                <a:latin typeface="Times New Roman" panose="02020603050405020304"/>
                <a:cs typeface="Times New Roman" panose="02020603050405020304"/>
              </a:rPr>
              <a:t>a  </a:t>
            </a:r>
            <a:r>
              <a:rPr sz="2600" b="1" i="1" spc="-130">
                <a:latin typeface="Times New Roman" panose="02020603050405020304"/>
                <a:cs typeface="Times New Roman" panose="02020603050405020304"/>
              </a:rPr>
              <a:t>sign</a:t>
            </a:r>
            <a:r>
              <a:rPr sz="2600" b="1" i="1" spc="114">
                <a:latin typeface="Times New Roman" panose="02020603050405020304"/>
                <a:cs typeface="Times New Roman" panose="02020603050405020304"/>
              </a:rPr>
              <a:t> </a:t>
            </a:r>
            <a:r>
              <a:rPr sz="2600" b="1" i="1" spc="-135">
                <a:latin typeface="Times New Roman" panose="02020603050405020304"/>
                <a:cs typeface="Times New Roman" panose="02020603050405020304"/>
              </a:rPr>
              <a:t>changer.</a:t>
            </a:r>
            <a:endParaRPr sz="2600">
              <a:latin typeface="Times New Roman" panose="02020603050405020304"/>
              <a:cs typeface="Times New Roman" panose="02020603050405020304"/>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04722" y="1772538"/>
            <a:ext cx="8054340" cy="3220085"/>
          </a:xfrm>
          <a:prstGeom prst="rect">
            <a:avLst/>
          </a:prstGeom>
        </p:spPr>
        <p:txBody>
          <a:bodyPr vert="horz" wrap="square" lIns="0" tIns="108585" rIns="0" bIns="0" rtlCol="0">
            <a:spAutoFit/>
          </a:bodyPr>
          <a:lstStyle/>
          <a:p>
            <a:pPr marL="287020" marR="5080" indent="-274955">
              <a:lnSpc>
                <a:spcPct val="77000"/>
              </a:lnSpc>
              <a:spcBef>
                <a:spcPts val="855"/>
              </a:spcBef>
              <a:buClr>
                <a:srgbClr val="D24717"/>
              </a:buClr>
              <a:buSzPct val="82000"/>
              <a:buFont typeface="Arial MT"/>
              <a:buChar char="•"/>
              <a:tabLst>
                <a:tab pos="287020" algn="l"/>
                <a:tab pos="287655" algn="l"/>
                <a:tab pos="1114425" algn="l"/>
              </a:tabLst>
            </a:pPr>
            <a:r>
              <a:rPr sz="2800" spc="-85">
                <a:latin typeface="Times New Roman" panose="02020603050405020304"/>
                <a:cs typeface="Times New Roman" panose="02020603050405020304"/>
              </a:rPr>
              <a:t>The </a:t>
            </a:r>
            <a:r>
              <a:rPr sz="2800" spc="-100">
                <a:latin typeface="Times New Roman" panose="02020603050405020304"/>
                <a:cs typeface="Times New Roman" panose="02020603050405020304"/>
              </a:rPr>
              <a:t>addition </a:t>
            </a:r>
            <a:r>
              <a:rPr sz="2800" spc="-55">
                <a:latin typeface="Times New Roman" panose="02020603050405020304"/>
                <a:cs typeface="Times New Roman" panose="02020603050405020304"/>
              </a:rPr>
              <a:t>on </a:t>
            </a:r>
            <a:r>
              <a:rPr sz="2800" spc="-50">
                <a:latin typeface="Times New Roman" panose="02020603050405020304"/>
                <a:cs typeface="Times New Roman" panose="02020603050405020304"/>
              </a:rPr>
              <a:t>the </a:t>
            </a:r>
            <a:r>
              <a:rPr sz="2800" spc="-40">
                <a:latin typeface="Times New Roman" panose="02020603050405020304"/>
                <a:cs typeface="Times New Roman" panose="02020603050405020304"/>
              </a:rPr>
              <a:t>left, </a:t>
            </a:r>
            <a:r>
              <a:rPr sz="2800" spc="-75">
                <a:latin typeface="Times New Roman" panose="02020603050405020304"/>
                <a:cs typeface="Times New Roman" panose="02020603050405020304"/>
              </a:rPr>
              <a:t>with </a:t>
            </a:r>
            <a:r>
              <a:rPr sz="2800" spc="-65">
                <a:latin typeface="Times New Roman" panose="02020603050405020304"/>
                <a:cs typeface="Times New Roman" panose="02020603050405020304"/>
              </a:rPr>
              <a:t>its </a:t>
            </a:r>
            <a:r>
              <a:rPr sz="2800" spc="-125">
                <a:latin typeface="Times New Roman" panose="02020603050405020304"/>
                <a:cs typeface="Times New Roman" panose="02020603050405020304"/>
              </a:rPr>
              <a:t>associated </a:t>
            </a:r>
            <a:r>
              <a:rPr sz="2800" spc="-140">
                <a:latin typeface="Times New Roman" panose="02020603050405020304"/>
                <a:cs typeface="Times New Roman" panose="02020603050405020304"/>
              </a:rPr>
              <a:t>scaling </a:t>
            </a:r>
            <a:r>
              <a:rPr sz="2800" spc="-75">
                <a:latin typeface="Times New Roman" panose="02020603050405020304"/>
                <a:cs typeface="Times New Roman" panose="02020603050405020304"/>
              </a:rPr>
              <a:t>factors, </a:t>
            </a:r>
            <a:r>
              <a:rPr sz="2800" spc="-70">
                <a:latin typeface="Times New Roman" panose="02020603050405020304"/>
                <a:cs typeface="Times New Roman" panose="02020603050405020304"/>
              </a:rPr>
              <a:t> </a:t>
            </a:r>
            <a:r>
              <a:rPr sz="2800" spc="-90">
                <a:latin typeface="Times New Roman" panose="02020603050405020304"/>
                <a:cs typeface="Times New Roman" panose="02020603050405020304"/>
              </a:rPr>
              <a:t>corresponds</a:t>
            </a:r>
            <a:r>
              <a:rPr sz="2800" spc="-235">
                <a:latin typeface="Times New Roman" panose="02020603050405020304"/>
                <a:cs typeface="Times New Roman" panose="02020603050405020304"/>
              </a:rPr>
              <a:t> </a:t>
            </a:r>
            <a:r>
              <a:rPr sz="2800" spc="-20">
                <a:latin typeface="Times New Roman" panose="02020603050405020304"/>
                <a:cs typeface="Times New Roman" panose="02020603050405020304"/>
              </a:rPr>
              <a:t>to</a:t>
            </a:r>
            <a:r>
              <a:rPr sz="2800" spc="-70">
                <a:latin typeface="Times New Roman" panose="02020603050405020304"/>
                <a:cs typeface="Times New Roman" panose="02020603050405020304"/>
              </a:rPr>
              <a:t> </a:t>
            </a:r>
            <a:r>
              <a:rPr sz="2800" spc="-50">
                <a:latin typeface="Times New Roman" panose="02020603050405020304"/>
                <a:cs typeface="Times New Roman" panose="02020603050405020304"/>
              </a:rPr>
              <a:t>the</a:t>
            </a:r>
            <a:r>
              <a:rPr sz="2800" spc="-160">
                <a:latin typeface="Times New Roman" panose="02020603050405020304"/>
                <a:cs typeface="Times New Roman" panose="02020603050405020304"/>
              </a:rPr>
              <a:t> </a:t>
            </a:r>
            <a:r>
              <a:rPr sz="2800" spc="-100">
                <a:latin typeface="Times New Roman" panose="02020603050405020304"/>
                <a:cs typeface="Times New Roman" panose="02020603050405020304"/>
              </a:rPr>
              <a:t>addition</a:t>
            </a:r>
            <a:r>
              <a:rPr sz="2800" spc="-210">
                <a:latin typeface="Times New Roman" panose="02020603050405020304"/>
                <a:cs typeface="Times New Roman" panose="02020603050405020304"/>
              </a:rPr>
              <a:t> </a:t>
            </a:r>
            <a:r>
              <a:rPr sz="2800" spc="-70">
                <a:latin typeface="Times New Roman" panose="02020603050405020304"/>
                <a:cs typeface="Times New Roman" panose="02020603050405020304"/>
              </a:rPr>
              <a:t>of</a:t>
            </a:r>
            <a:r>
              <a:rPr sz="2800" spc="-285">
                <a:latin typeface="Times New Roman" panose="02020603050405020304"/>
                <a:cs typeface="Times New Roman" panose="02020603050405020304"/>
              </a:rPr>
              <a:t> </a:t>
            </a:r>
            <a:r>
              <a:rPr sz="2800" spc="-50">
                <a:latin typeface="Times New Roman" panose="02020603050405020304"/>
                <a:cs typeface="Times New Roman" panose="02020603050405020304"/>
              </a:rPr>
              <a:t>the</a:t>
            </a:r>
            <a:r>
              <a:rPr sz="2800" spc="-170">
                <a:latin typeface="Times New Roman" panose="02020603050405020304"/>
                <a:cs typeface="Times New Roman" panose="02020603050405020304"/>
              </a:rPr>
              <a:t> </a:t>
            </a:r>
            <a:r>
              <a:rPr sz="2800" spc="-120">
                <a:latin typeface="Times New Roman" panose="02020603050405020304"/>
                <a:cs typeface="Times New Roman" panose="02020603050405020304"/>
              </a:rPr>
              <a:t>variables</a:t>
            </a:r>
            <a:r>
              <a:rPr sz="2800" spc="-315">
                <a:latin typeface="Times New Roman" panose="02020603050405020304"/>
                <a:cs typeface="Times New Roman" panose="02020603050405020304"/>
              </a:rPr>
              <a:t> </a:t>
            </a:r>
            <a:r>
              <a:rPr sz="2800" spc="-85">
                <a:latin typeface="Times New Roman" panose="02020603050405020304"/>
                <a:cs typeface="Times New Roman" panose="02020603050405020304"/>
              </a:rPr>
              <a:t>representing</a:t>
            </a:r>
            <a:r>
              <a:rPr sz="2800" spc="-235">
                <a:latin typeface="Times New Roman" panose="02020603050405020304"/>
                <a:cs typeface="Times New Roman" panose="02020603050405020304"/>
              </a:rPr>
              <a:t> </a:t>
            </a:r>
            <a:r>
              <a:rPr sz="2800" spc="-50">
                <a:latin typeface="Times New Roman" panose="02020603050405020304"/>
                <a:cs typeface="Times New Roman" panose="02020603050405020304"/>
              </a:rPr>
              <a:t>the </a:t>
            </a:r>
            <a:r>
              <a:rPr sz="2800" spc="-685">
                <a:latin typeface="Times New Roman" panose="02020603050405020304"/>
                <a:cs typeface="Times New Roman" panose="02020603050405020304"/>
              </a:rPr>
              <a:t> </a:t>
            </a:r>
            <a:r>
              <a:rPr sz="2800" spc="-65">
                <a:latin typeface="Times New Roman" panose="02020603050405020304"/>
                <a:cs typeface="Times New Roman" panose="02020603050405020304"/>
              </a:rPr>
              <a:t>t</a:t>
            </a:r>
            <a:r>
              <a:rPr sz="2800" spc="-60">
                <a:latin typeface="Times New Roman" panose="02020603050405020304"/>
                <a:cs typeface="Times New Roman" panose="02020603050405020304"/>
              </a:rPr>
              <a:t>h</a:t>
            </a:r>
            <a:r>
              <a:rPr sz="2800" spc="-65">
                <a:latin typeface="Times New Roman" panose="02020603050405020304"/>
                <a:cs typeface="Times New Roman" panose="02020603050405020304"/>
              </a:rPr>
              <a:t>r</a:t>
            </a:r>
            <a:r>
              <a:rPr sz="2800" spc="-70">
                <a:latin typeface="Times New Roman" panose="02020603050405020304"/>
                <a:cs typeface="Times New Roman" panose="02020603050405020304"/>
              </a:rPr>
              <a:t>e</a:t>
            </a:r>
            <a:r>
              <a:rPr sz="2800" spc="-5">
                <a:latin typeface="Times New Roman" panose="02020603050405020304"/>
                <a:cs typeface="Times New Roman" panose="02020603050405020304"/>
              </a:rPr>
              <a:t>e</a:t>
            </a:r>
            <a:r>
              <a:rPr sz="2800">
                <a:latin typeface="Times New Roman" panose="02020603050405020304"/>
                <a:cs typeface="Times New Roman" panose="02020603050405020304"/>
              </a:rPr>
              <a:t>	</a:t>
            </a:r>
            <a:r>
              <a:rPr sz="2800" spc="-120">
                <a:latin typeface="Times New Roman" panose="02020603050405020304"/>
                <a:cs typeface="Times New Roman" panose="02020603050405020304"/>
              </a:rPr>
              <a:t>for</a:t>
            </a:r>
            <a:r>
              <a:rPr sz="2800" spc="-130">
                <a:latin typeface="Times New Roman" panose="02020603050405020304"/>
                <a:cs typeface="Times New Roman" panose="02020603050405020304"/>
              </a:rPr>
              <a:t>ce</a:t>
            </a:r>
            <a:r>
              <a:rPr sz="2800" spc="-5">
                <a:latin typeface="Times New Roman" panose="02020603050405020304"/>
                <a:cs typeface="Times New Roman" panose="02020603050405020304"/>
              </a:rPr>
              <a:t>s</a:t>
            </a:r>
            <a:r>
              <a:rPr sz="2800" spc="-235">
                <a:latin typeface="Times New Roman" panose="02020603050405020304"/>
                <a:cs typeface="Times New Roman" panose="02020603050405020304"/>
              </a:rPr>
              <a:t> </a:t>
            </a:r>
            <a:r>
              <a:rPr sz="2800" spc="-105">
                <a:latin typeface="Times New Roman" panose="02020603050405020304"/>
                <a:cs typeface="Times New Roman" panose="02020603050405020304"/>
              </a:rPr>
              <a:t>o</a:t>
            </a:r>
            <a:r>
              <a:rPr sz="2800" spc="-5">
                <a:latin typeface="Times New Roman" panose="02020603050405020304"/>
                <a:cs typeface="Times New Roman" panose="02020603050405020304"/>
              </a:rPr>
              <a:t>n</a:t>
            </a:r>
            <a:r>
              <a:rPr sz="2800" spc="-215">
                <a:latin typeface="Times New Roman" panose="02020603050405020304"/>
                <a:cs typeface="Times New Roman" panose="02020603050405020304"/>
              </a:rPr>
              <a:t> </a:t>
            </a:r>
            <a:r>
              <a:rPr sz="2800" spc="-75">
                <a:latin typeface="Times New Roman" panose="02020603050405020304"/>
                <a:cs typeface="Times New Roman" panose="02020603050405020304"/>
              </a:rPr>
              <a:t>t</a:t>
            </a:r>
            <a:r>
              <a:rPr sz="2800" spc="-70">
                <a:latin typeface="Times New Roman" panose="02020603050405020304"/>
                <a:cs typeface="Times New Roman" panose="02020603050405020304"/>
              </a:rPr>
              <a:t>h</a:t>
            </a:r>
            <a:r>
              <a:rPr sz="2800" spc="-5">
                <a:latin typeface="Times New Roman" panose="02020603050405020304"/>
                <a:cs typeface="Times New Roman" panose="02020603050405020304"/>
              </a:rPr>
              <a:t>e</a:t>
            </a:r>
            <a:r>
              <a:rPr sz="2800" spc="-170">
                <a:latin typeface="Times New Roman" panose="02020603050405020304"/>
                <a:cs typeface="Times New Roman" panose="02020603050405020304"/>
              </a:rPr>
              <a:t> </a:t>
            </a:r>
            <a:r>
              <a:rPr sz="2800" spc="-90">
                <a:latin typeface="Times New Roman" panose="02020603050405020304"/>
                <a:cs typeface="Times New Roman" panose="02020603050405020304"/>
              </a:rPr>
              <a:t>w</a:t>
            </a:r>
            <a:r>
              <a:rPr sz="2800" spc="-85">
                <a:latin typeface="Times New Roman" panose="02020603050405020304"/>
                <a:cs typeface="Times New Roman" panose="02020603050405020304"/>
              </a:rPr>
              <a:t>h</a:t>
            </a:r>
            <a:r>
              <a:rPr sz="2800" spc="-95">
                <a:latin typeface="Times New Roman" panose="02020603050405020304"/>
                <a:cs typeface="Times New Roman" panose="02020603050405020304"/>
              </a:rPr>
              <a:t>ee</a:t>
            </a:r>
            <a:r>
              <a:rPr sz="2800" spc="-90">
                <a:latin typeface="Times New Roman" panose="02020603050405020304"/>
                <a:cs typeface="Times New Roman" panose="02020603050405020304"/>
              </a:rPr>
              <a:t>l</a:t>
            </a:r>
            <a:r>
              <a:rPr sz="2800" spc="-5">
                <a:latin typeface="Times New Roman" panose="02020603050405020304"/>
                <a:cs typeface="Times New Roman" panose="02020603050405020304"/>
              </a:rPr>
              <a:t>,</a:t>
            </a:r>
            <a:r>
              <a:rPr sz="2800" spc="-150">
                <a:latin typeface="Times New Roman" panose="02020603050405020304"/>
                <a:cs typeface="Times New Roman" panose="02020603050405020304"/>
              </a:rPr>
              <a:t> </a:t>
            </a:r>
            <a:r>
              <a:rPr sz="2800" spc="-110">
                <a:latin typeface="Times New Roman" panose="02020603050405020304"/>
                <a:cs typeface="Times New Roman" panose="02020603050405020304"/>
              </a:rPr>
              <a:t>produ</a:t>
            </a:r>
            <a:r>
              <a:rPr sz="2800" spc="-120">
                <a:latin typeface="Times New Roman" panose="02020603050405020304"/>
                <a:cs typeface="Times New Roman" panose="02020603050405020304"/>
              </a:rPr>
              <a:t>c</a:t>
            </a:r>
            <a:r>
              <a:rPr sz="2800" spc="-125">
                <a:latin typeface="Times New Roman" panose="02020603050405020304"/>
                <a:cs typeface="Times New Roman" panose="02020603050405020304"/>
              </a:rPr>
              <a:t>i</a:t>
            </a:r>
            <a:r>
              <a:rPr sz="2800" spc="-120">
                <a:latin typeface="Times New Roman" panose="02020603050405020304"/>
                <a:cs typeface="Times New Roman" panose="02020603050405020304"/>
              </a:rPr>
              <a:t>n</a:t>
            </a:r>
            <a:r>
              <a:rPr sz="2800" spc="-5">
                <a:latin typeface="Times New Roman" panose="02020603050405020304"/>
                <a:cs typeface="Times New Roman" panose="02020603050405020304"/>
              </a:rPr>
              <a:t>g</a:t>
            </a:r>
            <a:r>
              <a:rPr sz="2800" spc="-285">
                <a:latin typeface="Times New Roman" panose="02020603050405020304"/>
                <a:cs typeface="Times New Roman" panose="02020603050405020304"/>
              </a:rPr>
              <a:t> </a:t>
            </a:r>
            <a:r>
              <a:rPr sz="2800" spc="-5">
                <a:latin typeface="Times New Roman" panose="02020603050405020304"/>
                <a:cs typeface="Times New Roman" panose="02020603050405020304"/>
              </a:rPr>
              <a:t>a</a:t>
            </a:r>
            <a:r>
              <a:rPr sz="2800" spc="120">
                <a:latin typeface="Times New Roman" panose="02020603050405020304"/>
                <a:cs typeface="Times New Roman" panose="02020603050405020304"/>
              </a:rPr>
              <a:t> </a:t>
            </a:r>
            <a:r>
              <a:rPr sz="2800" spc="-130">
                <a:latin typeface="Times New Roman" panose="02020603050405020304"/>
                <a:cs typeface="Times New Roman" panose="02020603050405020304"/>
              </a:rPr>
              <a:t>v</a:t>
            </a:r>
            <a:r>
              <a:rPr sz="2800" spc="-140">
                <a:latin typeface="Times New Roman" panose="02020603050405020304"/>
                <a:cs typeface="Times New Roman" panose="02020603050405020304"/>
              </a:rPr>
              <a:t>a</a:t>
            </a:r>
            <a:r>
              <a:rPr sz="2800" spc="-135">
                <a:latin typeface="Times New Roman" panose="02020603050405020304"/>
                <a:cs typeface="Times New Roman" panose="02020603050405020304"/>
              </a:rPr>
              <a:t>ri</a:t>
            </a:r>
            <a:r>
              <a:rPr sz="2800" spc="-140">
                <a:latin typeface="Times New Roman" panose="02020603050405020304"/>
                <a:cs typeface="Times New Roman" panose="02020603050405020304"/>
              </a:rPr>
              <a:t>a</a:t>
            </a:r>
            <a:r>
              <a:rPr sz="2800" spc="-130">
                <a:latin typeface="Times New Roman" panose="02020603050405020304"/>
                <a:cs typeface="Times New Roman" panose="02020603050405020304"/>
              </a:rPr>
              <a:t>b</a:t>
            </a:r>
            <a:r>
              <a:rPr sz="2800" spc="-135">
                <a:latin typeface="Times New Roman" panose="02020603050405020304"/>
                <a:cs typeface="Times New Roman" panose="02020603050405020304"/>
              </a:rPr>
              <a:t>l</a:t>
            </a:r>
            <a:r>
              <a:rPr sz="2800" spc="-5">
                <a:latin typeface="Times New Roman" panose="02020603050405020304"/>
                <a:cs typeface="Times New Roman" panose="02020603050405020304"/>
              </a:rPr>
              <a:t>e  </a:t>
            </a:r>
            <a:r>
              <a:rPr sz="2800" spc="-90">
                <a:latin typeface="Times New Roman" panose="02020603050405020304"/>
                <a:cs typeface="Times New Roman" panose="02020603050405020304"/>
              </a:rPr>
              <a:t>representing</a:t>
            </a:r>
            <a:r>
              <a:rPr sz="2800" spc="-190">
                <a:latin typeface="Times New Roman" panose="02020603050405020304"/>
                <a:cs typeface="Times New Roman" panose="02020603050405020304"/>
              </a:rPr>
              <a:t> </a:t>
            </a:r>
            <a:r>
              <a:rPr sz="2800" spc="-5">
                <a:latin typeface="Times New Roman" panose="02020603050405020304"/>
                <a:cs typeface="Times New Roman" panose="02020603050405020304"/>
              </a:rPr>
              <a:t>M</a:t>
            </a:r>
            <a:r>
              <a:rPr sz="2800" spc="-320">
                <a:latin typeface="Times New Roman" panose="02020603050405020304"/>
                <a:cs typeface="Times New Roman" panose="02020603050405020304"/>
              </a:rPr>
              <a:t> </a:t>
            </a:r>
            <a:r>
              <a:rPr sz="2800" spc="-105">
                <a:latin typeface="Times New Roman" panose="02020603050405020304"/>
                <a:cs typeface="Times New Roman" panose="02020603050405020304"/>
              </a:rPr>
              <a:t>ẍ.</a:t>
            </a:r>
            <a:endParaRPr sz="2800">
              <a:latin typeface="Times New Roman" panose="02020603050405020304"/>
              <a:cs typeface="Times New Roman" panose="02020603050405020304"/>
            </a:endParaRPr>
          </a:p>
          <a:p>
            <a:pPr>
              <a:lnSpc>
                <a:spcPct val="100000"/>
              </a:lnSpc>
              <a:spcBef>
                <a:spcPts val="25"/>
              </a:spcBef>
              <a:buClr>
                <a:srgbClr val="D24717"/>
              </a:buClr>
              <a:buFont typeface="Arial MT"/>
              <a:buChar char="•"/>
            </a:pPr>
            <a:endParaRPr sz="3100">
              <a:latin typeface="Times New Roman" panose="02020603050405020304"/>
              <a:cs typeface="Times New Roman" panose="02020603050405020304"/>
            </a:endParaRPr>
          </a:p>
          <a:p>
            <a:pPr marL="287020" marR="469265" indent="-274955">
              <a:lnSpc>
                <a:spcPct val="77000"/>
              </a:lnSpc>
              <a:buClr>
                <a:srgbClr val="D24717"/>
              </a:buClr>
              <a:buSzPct val="82000"/>
              <a:buFont typeface="Arial MT"/>
              <a:buChar char="•"/>
              <a:tabLst>
                <a:tab pos="287020" algn="l"/>
                <a:tab pos="287655" algn="l"/>
                <a:tab pos="2542540" algn="l"/>
              </a:tabLst>
            </a:pPr>
            <a:r>
              <a:rPr sz="2800" spc="-70">
                <a:latin typeface="Times New Roman" panose="02020603050405020304"/>
                <a:cs typeface="Times New Roman" panose="02020603050405020304"/>
              </a:rPr>
              <a:t>With </a:t>
            </a:r>
            <a:r>
              <a:rPr sz="2800" spc="-80">
                <a:latin typeface="Times New Roman" panose="02020603050405020304"/>
                <a:cs typeface="Times New Roman" panose="02020603050405020304"/>
              </a:rPr>
              <a:t>an </a:t>
            </a:r>
            <a:r>
              <a:rPr sz="2800" spc="-85">
                <a:latin typeface="Times New Roman" panose="02020603050405020304"/>
                <a:cs typeface="Times New Roman" panose="02020603050405020304"/>
              </a:rPr>
              <a:t>electronic </a:t>
            </a:r>
            <a:r>
              <a:rPr sz="2800" spc="-125">
                <a:latin typeface="Times New Roman" panose="02020603050405020304"/>
                <a:cs typeface="Times New Roman" panose="02020603050405020304"/>
              </a:rPr>
              <a:t>analog </a:t>
            </a:r>
            <a:r>
              <a:rPr sz="2800" spc="-80">
                <a:latin typeface="Times New Roman" panose="02020603050405020304"/>
                <a:cs typeface="Times New Roman" panose="02020603050405020304"/>
              </a:rPr>
              <a:t>computer, </a:t>
            </a:r>
            <a:r>
              <a:rPr sz="2800" spc="-50">
                <a:latin typeface="Times New Roman" panose="02020603050405020304"/>
                <a:cs typeface="Times New Roman" panose="02020603050405020304"/>
              </a:rPr>
              <a:t>the </a:t>
            </a:r>
            <a:r>
              <a:rPr sz="2800" spc="-120">
                <a:latin typeface="Times New Roman" panose="02020603050405020304"/>
                <a:cs typeface="Times New Roman" panose="02020603050405020304"/>
              </a:rPr>
              <a:t>variables </a:t>
            </a:r>
            <a:r>
              <a:rPr sz="2800" spc="-70">
                <a:latin typeface="Times New Roman" panose="02020603050405020304"/>
                <a:cs typeface="Times New Roman" panose="02020603050405020304"/>
              </a:rPr>
              <a:t>that </a:t>
            </a:r>
            <a:r>
              <a:rPr sz="2800" spc="-65">
                <a:latin typeface="Times New Roman" panose="02020603050405020304"/>
                <a:cs typeface="Times New Roman" panose="02020603050405020304"/>
              </a:rPr>
              <a:t> </a:t>
            </a:r>
            <a:r>
              <a:rPr sz="2800" spc="-145">
                <a:latin typeface="Times New Roman" panose="02020603050405020304"/>
                <a:cs typeface="Times New Roman" panose="02020603050405020304"/>
              </a:rPr>
              <a:t>have</a:t>
            </a:r>
            <a:r>
              <a:rPr sz="2800" spc="100">
                <a:latin typeface="Times New Roman" panose="02020603050405020304"/>
                <a:cs typeface="Times New Roman" panose="02020603050405020304"/>
              </a:rPr>
              <a:t> </a:t>
            </a:r>
            <a:r>
              <a:rPr sz="2800" spc="-150">
                <a:latin typeface="Times New Roman" panose="02020603050405020304"/>
                <a:cs typeface="Times New Roman" panose="02020603050405020304"/>
              </a:rPr>
              <a:t>been</a:t>
            </a:r>
            <a:r>
              <a:rPr sz="2800" spc="100">
                <a:latin typeface="Times New Roman" panose="02020603050405020304"/>
                <a:cs typeface="Times New Roman" panose="02020603050405020304"/>
              </a:rPr>
              <a:t> </a:t>
            </a:r>
            <a:r>
              <a:rPr sz="2800" spc="-90">
                <a:latin typeface="Times New Roman" panose="02020603050405020304"/>
                <a:cs typeface="Times New Roman" panose="02020603050405020304"/>
              </a:rPr>
              <a:t>described</a:t>
            </a:r>
            <a:r>
              <a:rPr sz="2800" spc="-250">
                <a:latin typeface="Times New Roman" panose="02020603050405020304"/>
                <a:cs typeface="Times New Roman" panose="02020603050405020304"/>
              </a:rPr>
              <a:t> </a:t>
            </a:r>
            <a:r>
              <a:rPr sz="2800" spc="-100">
                <a:latin typeface="Times New Roman" panose="02020603050405020304"/>
                <a:cs typeface="Times New Roman" panose="02020603050405020304"/>
              </a:rPr>
              <a:t>would</a:t>
            </a:r>
            <a:r>
              <a:rPr sz="2800" spc="-285">
                <a:latin typeface="Times New Roman" panose="02020603050405020304"/>
                <a:cs typeface="Times New Roman" panose="02020603050405020304"/>
              </a:rPr>
              <a:t> </a:t>
            </a:r>
            <a:r>
              <a:rPr sz="2800" spc="-55">
                <a:latin typeface="Times New Roman" panose="02020603050405020304"/>
                <a:cs typeface="Times New Roman" panose="02020603050405020304"/>
              </a:rPr>
              <a:t>be</a:t>
            </a:r>
            <a:r>
              <a:rPr sz="2800" spc="-229">
                <a:latin typeface="Times New Roman" panose="02020603050405020304"/>
                <a:cs typeface="Times New Roman" panose="02020603050405020304"/>
              </a:rPr>
              <a:t> </a:t>
            </a:r>
            <a:r>
              <a:rPr sz="2800" spc="-100">
                <a:latin typeface="Times New Roman" panose="02020603050405020304"/>
                <a:cs typeface="Times New Roman" panose="02020603050405020304"/>
              </a:rPr>
              <a:t>voltages,</a:t>
            </a:r>
            <a:r>
              <a:rPr sz="2800" spc="-300">
                <a:latin typeface="Times New Roman" panose="02020603050405020304"/>
                <a:cs typeface="Times New Roman" panose="02020603050405020304"/>
              </a:rPr>
              <a:t> </a:t>
            </a:r>
            <a:r>
              <a:rPr sz="2800" spc="-95">
                <a:latin typeface="Times New Roman" panose="02020603050405020304"/>
                <a:cs typeface="Times New Roman" panose="02020603050405020304"/>
              </a:rPr>
              <a:t>and</a:t>
            </a:r>
            <a:r>
              <a:rPr sz="2800" spc="-275">
                <a:latin typeface="Times New Roman" panose="02020603050405020304"/>
                <a:cs typeface="Times New Roman" panose="02020603050405020304"/>
              </a:rPr>
              <a:t> </a:t>
            </a:r>
            <a:r>
              <a:rPr sz="2800" spc="-50">
                <a:latin typeface="Times New Roman" panose="02020603050405020304"/>
                <a:cs typeface="Times New Roman" panose="02020603050405020304"/>
              </a:rPr>
              <a:t>the</a:t>
            </a:r>
            <a:r>
              <a:rPr sz="2800" spc="-170">
                <a:latin typeface="Times New Roman" panose="02020603050405020304"/>
                <a:cs typeface="Times New Roman" panose="02020603050405020304"/>
              </a:rPr>
              <a:t> </a:t>
            </a:r>
            <a:r>
              <a:rPr sz="2800" spc="-135">
                <a:latin typeface="Times New Roman" panose="02020603050405020304"/>
                <a:cs typeface="Times New Roman" panose="02020603050405020304"/>
              </a:rPr>
              <a:t>symbols </a:t>
            </a:r>
            <a:r>
              <a:rPr sz="2800" spc="-685">
                <a:latin typeface="Times New Roman" panose="02020603050405020304"/>
                <a:cs typeface="Times New Roman" panose="02020603050405020304"/>
              </a:rPr>
              <a:t> </a:t>
            </a:r>
            <a:r>
              <a:rPr sz="2800" spc="-130">
                <a:latin typeface="Times New Roman" panose="02020603050405020304"/>
                <a:cs typeface="Times New Roman" panose="02020603050405020304"/>
              </a:rPr>
              <a:t>w</a:t>
            </a:r>
            <a:r>
              <a:rPr sz="2800" spc="-120">
                <a:latin typeface="Times New Roman" panose="02020603050405020304"/>
                <a:cs typeface="Times New Roman" panose="02020603050405020304"/>
              </a:rPr>
              <a:t>ou</a:t>
            </a:r>
            <a:r>
              <a:rPr sz="2800" spc="-125">
                <a:latin typeface="Times New Roman" panose="02020603050405020304"/>
                <a:cs typeface="Times New Roman" panose="02020603050405020304"/>
              </a:rPr>
              <a:t>l</a:t>
            </a:r>
            <a:r>
              <a:rPr sz="2800" spc="-5">
                <a:latin typeface="Times New Roman" panose="02020603050405020304"/>
                <a:cs typeface="Times New Roman" panose="02020603050405020304"/>
              </a:rPr>
              <a:t>d</a:t>
            </a:r>
            <a:r>
              <a:rPr sz="2800" spc="-295">
                <a:latin typeface="Times New Roman" panose="02020603050405020304"/>
                <a:cs typeface="Times New Roman" panose="02020603050405020304"/>
              </a:rPr>
              <a:t> </a:t>
            </a:r>
            <a:r>
              <a:rPr sz="2800" spc="-75">
                <a:latin typeface="Times New Roman" panose="02020603050405020304"/>
                <a:cs typeface="Times New Roman" panose="02020603050405020304"/>
              </a:rPr>
              <a:t>r</a:t>
            </a:r>
            <a:r>
              <a:rPr sz="2800" spc="-85">
                <a:latin typeface="Times New Roman" panose="02020603050405020304"/>
                <a:cs typeface="Times New Roman" panose="02020603050405020304"/>
              </a:rPr>
              <a:t>e</a:t>
            </a:r>
            <a:r>
              <a:rPr sz="2800" spc="-70">
                <a:latin typeface="Times New Roman" panose="02020603050405020304"/>
                <a:cs typeface="Times New Roman" panose="02020603050405020304"/>
              </a:rPr>
              <a:t>p</a:t>
            </a:r>
            <a:r>
              <a:rPr sz="2800" spc="-75">
                <a:latin typeface="Times New Roman" panose="02020603050405020304"/>
                <a:cs typeface="Times New Roman" panose="02020603050405020304"/>
              </a:rPr>
              <a:t>r</a:t>
            </a:r>
            <a:r>
              <a:rPr sz="2800" spc="-85">
                <a:latin typeface="Times New Roman" panose="02020603050405020304"/>
                <a:cs typeface="Times New Roman" panose="02020603050405020304"/>
              </a:rPr>
              <a:t>e</a:t>
            </a:r>
            <a:r>
              <a:rPr sz="2800" spc="-70">
                <a:latin typeface="Times New Roman" panose="02020603050405020304"/>
                <a:cs typeface="Times New Roman" panose="02020603050405020304"/>
              </a:rPr>
              <a:t>s</a:t>
            </a:r>
            <a:r>
              <a:rPr sz="2800" spc="-85">
                <a:latin typeface="Times New Roman" panose="02020603050405020304"/>
                <a:cs typeface="Times New Roman" panose="02020603050405020304"/>
              </a:rPr>
              <a:t>e</a:t>
            </a:r>
            <a:r>
              <a:rPr sz="2800" spc="-70">
                <a:latin typeface="Times New Roman" panose="02020603050405020304"/>
                <a:cs typeface="Times New Roman" panose="02020603050405020304"/>
              </a:rPr>
              <a:t>n</a:t>
            </a:r>
            <a:r>
              <a:rPr sz="2800" spc="-5">
                <a:latin typeface="Times New Roman" panose="02020603050405020304"/>
                <a:cs typeface="Times New Roman" panose="02020603050405020304"/>
              </a:rPr>
              <a:t>t</a:t>
            </a:r>
            <a:r>
              <a:rPr sz="2800">
                <a:latin typeface="Times New Roman" panose="02020603050405020304"/>
                <a:cs typeface="Times New Roman" panose="02020603050405020304"/>
              </a:rPr>
              <a:t>	</a:t>
            </a:r>
            <a:r>
              <a:rPr sz="2800" spc="-95">
                <a:latin typeface="Times New Roman" panose="02020603050405020304"/>
                <a:cs typeface="Times New Roman" panose="02020603050405020304"/>
              </a:rPr>
              <a:t>op</a:t>
            </a:r>
            <a:r>
              <a:rPr sz="2800" spc="-105">
                <a:latin typeface="Times New Roman" panose="02020603050405020304"/>
                <a:cs typeface="Times New Roman" panose="02020603050405020304"/>
              </a:rPr>
              <a:t>e</a:t>
            </a:r>
            <a:r>
              <a:rPr sz="2800" spc="-100">
                <a:latin typeface="Times New Roman" panose="02020603050405020304"/>
                <a:cs typeface="Times New Roman" panose="02020603050405020304"/>
              </a:rPr>
              <a:t>r</a:t>
            </a:r>
            <a:r>
              <a:rPr sz="2800" spc="-105">
                <a:latin typeface="Times New Roman" panose="02020603050405020304"/>
                <a:cs typeface="Times New Roman" panose="02020603050405020304"/>
              </a:rPr>
              <a:t>a</a:t>
            </a:r>
            <a:r>
              <a:rPr sz="2800" spc="-100">
                <a:latin typeface="Times New Roman" panose="02020603050405020304"/>
                <a:cs typeface="Times New Roman" panose="02020603050405020304"/>
              </a:rPr>
              <a:t>ti</a:t>
            </a:r>
            <a:r>
              <a:rPr sz="2800" spc="-95">
                <a:latin typeface="Times New Roman" panose="02020603050405020304"/>
                <a:cs typeface="Times New Roman" panose="02020603050405020304"/>
              </a:rPr>
              <a:t>o</a:t>
            </a:r>
            <a:r>
              <a:rPr sz="2800" spc="-110">
                <a:latin typeface="Times New Roman" panose="02020603050405020304"/>
                <a:cs typeface="Times New Roman" panose="02020603050405020304"/>
              </a:rPr>
              <a:t>n</a:t>
            </a:r>
            <a:r>
              <a:rPr sz="2800" spc="-105">
                <a:latin typeface="Times New Roman" panose="02020603050405020304"/>
                <a:cs typeface="Times New Roman" panose="02020603050405020304"/>
              </a:rPr>
              <a:t>a</a:t>
            </a:r>
            <a:r>
              <a:rPr sz="2800" spc="-5">
                <a:latin typeface="Times New Roman" panose="02020603050405020304"/>
                <a:cs typeface="Times New Roman" panose="02020603050405020304"/>
              </a:rPr>
              <a:t>l</a:t>
            </a:r>
            <a:r>
              <a:rPr sz="2800" spc="-265">
                <a:latin typeface="Times New Roman" panose="02020603050405020304"/>
                <a:cs typeface="Times New Roman" panose="02020603050405020304"/>
              </a:rPr>
              <a:t> </a:t>
            </a:r>
            <a:r>
              <a:rPr sz="2800" spc="-130">
                <a:latin typeface="Times New Roman" panose="02020603050405020304"/>
                <a:cs typeface="Times New Roman" panose="02020603050405020304"/>
              </a:rPr>
              <a:t>a</a:t>
            </a:r>
            <a:r>
              <a:rPr sz="2800" spc="-140">
                <a:latin typeface="Times New Roman" panose="02020603050405020304"/>
                <a:cs typeface="Times New Roman" panose="02020603050405020304"/>
              </a:rPr>
              <a:t>m</a:t>
            </a:r>
            <a:r>
              <a:rPr sz="2800" spc="-120">
                <a:latin typeface="Times New Roman" panose="02020603050405020304"/>
                <a:cs typeface="Times New Roman" panose="02020603050405020304"/>
              </a:rPr>
              <a:t>p</a:t>
            </a:r>
            <a:r>
              <a:rPr sz="2800" spc="-125">
                <a:latin typeface="Times New Roman" panose="02020603050405020304"/>
                <a:cs typeface="Times New Roman" panose="02020603050405020304"/>
              </a:rPr>
              <a:t>li</a:t>
            </a:r>
            <a:r>
              <a:rPr sz="2800" spc="-120">
                <a:latin typeface="Times New Roman" panose="02020603050405020304"/>
                <a:cs typeface="Times New Roman" panose="02020603050405020304"/>
              </a:rPr>
              <a:t>f</a:t>
            </a:r>
            <a:r>
              <a:rPr sz="2800" spc="-125">
                <a:latin typeface="Times New Roman" panose="02020603050405020304"/>
                <a:cs typeface="Times New Roman" panose="02020603050405020304"/>
              </a:rPr>
              <a:t>i</a:t>
            </a:r>
            <a:r>
              <a:rPr sz="2800" spc="-130">
                <a:latin typeface="Times New Roman" panose="02020603050405020304"/>
                <a:cs typeface="Times New Roman" panose="02020603050405020304"/>
              </a:rPr>
              <a:t>e</a:t>
            </a:r>
            <a:r>
              <a:rPr sz="2800" spc="-120">
                <a:latin typeface="Times New Roman" panose="02020603050405020304"/>
                <a:cs typeface="Times New Roman" panose="02020603050405020304"/>
              </a:rPr>
              <a:t>r</a:t>
            </a:r>
            <a:r>
              <a:rPr sz="2800" spc="-5">
                <a:latin typeface="Times New Roman" panose="02020603050405020304"/>
                <a:cs typeface="Times New Roman" panose="02020603050405020304"/>
              </a:rPr>
              <a:t>s</a:t>
            </a:r>
            <a:r>
              <a:rPr sz="2800" spc="-250">
                <a:latin typeface="Times New Roman" panose="02020603050405020304"/>
                <a:cs typeface="Times New Roman" panose="02020603050405020304"/>
              </a:rPr>
              <a:t> </a:t>
            </a:r>
            <a:r>
              <a:rPr sz="2800" spc="-120">
                <a:latin typeface="Times New Roman" panose="02020603050405020304"/>
                <a:cs typeface="Times New Roman" panose="02020603050405020304"/>
              </a:rPr>
              <a:t>a</a:t>
            </a:r>
            <a:r>
              <a:rPr sz="2800" spc="-110">
                <a:latin typeface="Times New Roman" panose="02020603050405020304"/>
                <a:cs typeface="Times New Roman" panose="02020603050405020304"/>
              </a:rPr>
              <a:t>rr</a:t>
            </a:r>
            <a:r>
              <a:rPr sz="2800" spc="-120">
                <a:latin typeface="Times New Roman" panose="02020603050405020304"/>
                <a:cs typeface="Times New Roman" panose="02020603050405020304"/>
              </a:rPr>
              <a:t>a</a:t>
            </a:r>
            <a:r>
              <a:rPr sz="2800" spc="-110">
                <a:latin typeface="Times New Roman" panose="02020603050405020304"/>
                <a:cs typeface="Times New Roman" panose="02020603050405020304"/>
              </a:rPr>
              <a:t>ng</a:t>
            </a:r>
            <a:r>
              <a:rPr sz="2800" spc="-120">
                <a:latin typeface="Times New Roman" panose="02020603050405020304"/>
                <a:cs typeface="Times New Roman" panose="02020603050405020304"/>
              </a:rPr>
              <a:t>e</a:t>
            </a:r>
            <a:r>
              <a:rPr sz="2800" spc="-5">
                <a:latin typeface="Times New Roman" panose="02020603050405020304"/>
                <a:cs typeface="Times New Roman" panose="02020603050405020304"/>
              </a:rPr>
              <a:t>d</a:t>
            </a:r>
            <a:r>
              <a:rPr sz="2800" spc="-195">
                <a:latin typeface="Times New Roman" panose="02020603050405020304"/>
                <a:cs typeface="Times New Roman" panose="02020603050405020304"/>
              </a:rPr>
              <a:t> </a:t>
            </a:r>
            <a:r>
              <a:rPr sz="2800" spc="-204">
                <a:latin typeface="Times New Roman" panose="02020603050405020304"/>
                <a:cs typeface="Times New Roman" panose="02020603050405020304"/>
              </a:rPr>
              <a:t>a</a:t>
            </a:r>
            <a:r>
              <a:rPr sz="2800" spc="-5">
                <a:latin typeface="Times New Roman" panose="02020603050405020304"/>
                <a:cs typeface="Times New Roman" panose="02020603050405020304"/>
              </a:rPr>
              <a:t>s  </a:t>
            </a:r>
            <a:r>
              <a:rPr sz="2800" spc="-85">
                <a:latin typeface="Times New Roman" panose="02020603050405020304"/>
                <a:cs typeface="Times New Roman" panose="02020603050405020304"/>
              </a:rPr>
              <a:t>a</a:t>
            </a:r>
            <a:r>
              <a:rPr sz="2800" spc="-70">
                <a:latin typeface="Times New Roman" panose="02020603050405020304"/>
                <a:cs typeface="Times New Roman" panose="02020603050405020304"/>
              </a:rPr>
              <a:t>dd</a:t>
            </a:r>
            <a:r>
              <a:rPr sz="2800" spc="-85">
                <a:latin typeface="Times New Roman" panose="02020603050405020304"/>
                <a:cs typeface="Times New Roman" panose="02020603050405020304"/>
              </a:rPr>
              <a:t>e</a:t>
            </a:r>
            <a:r>
              <a:rPr sz="2800" spc="-75">
                <a:latin typeface="Times New Roman" panose="02020603050405020304"/>
                <a:cs typeface="Times New Roman" panose="02020603050405020304"/>
              </a:rPr>
              <a:t>r</a:t>
            </a:r>
            <a:r>
              <a:rPr sz="2800" spc="-70">
                <a:latin typeface="Times New Roman" panose="02020603050405020304"/>
                <a:cs typeface="Times New Roman" panose="02020603050405020304"/>
              </a:rPr>
              <a:t>s</a:t>
            </a:r>
            <a:r>
              <a:rPr sz="2800" spc="-5">
                <a:latin typeface="Times New Roman" panose="02020603050405020304"/>
                <a:cs typeface="Times New Roman" panose="02020603050405020304"/>
              </a:rPr>
              <a:t>,</a:t>
            </a:r>
            <a:r>
              <a:rPr sz="2800" spc="-200">
                <a:latin typeface="Times New Roman" panose="02020603050405020304"/>
                <a:cs typeface="Times New Roman" panose="02020603050405020304"/>
              </a:rPr>
              <a:t> </a:t>
            </a:r>
            <a:r>
              <a:rPr sz="2800" spc="-65">
                <a:latin typeface="Times New Roman" panose="02020603050405020304"/>
                <a:cs typeface="Times New Roman" panose="02020603050405020304"/>
              </a:rPr>
              <a:t>i</a:t>
            </a:r>
            <a:r>
              <a:rPr sz="2800" spc="-60">
                <a:latin typeface="Times New Roman" panose="02020603050405020304"/>
                <a:cs typeface="Times New Roman" panose="02020603050405020304"/>
              </a:rPr>
              <a:t>n</a:t>
            </a:r>
            <a:r>
              <a:rPr sz="2800" spc="-65">
                <a:latin typeface="Times New Roman" panose="02020603050405020304"/>
                <a:cs typeface="Times New Roman" panose="02020603050405020304"/>
              </a:rPr>
              <a:t>t</a:t>
            </a:r>
            <a:r>
              <a:rPr sz="2800" spc="-70">
                <a:latin typeface="Times New Roman" panose="02020603050405020304"/>
                <a:cs typeface="Times New Roman" panose="02020603050405020304"/>
              </a:rPr>
              <a:t>e</a:t>
            </a:r>
            <a:r>
              <a:rPr sz="2800" spc="-60">
                <a:latin typeface="Times New Roman" panose="02020603050405020304"/>
                <a:cs typeface="Times New Roman" panose="02020603050405020304"/>
              </a:rPr>
              <a:t>g</a:t>
            </a:r>
            <a:r>
              <a:rPr sz="2800" spc="-65">
                <a:latin typeface="Times New Roman" panose="02020603050405020304"/>
                <a:cs typeface="Times New Roman" panose="02020603050405020304"/>
              </a:rPr>
              <a:t>r</a:t>
            </a:r>
            <a:r>
              <a:rPr sz="2800" spc="-70">
                <a:latin typeface="Times New Roman" panose="02020603050405020304"/>
                <a:cs typeface="Times New Roman" panose="02020603050405020304"/>
              </a:rPr>
              <a:t>a</a:t>
            </a:r>
            <a:r>
              <a:rPr sz="2800" spc="-75">
                <a:latin typeface="Times New Roman" panose="02020603050405020304"/>
                <a:cs typeface="Times New Roman" panose="02020603050405020304"/>
              </a:rPr>
              <a:t>t</a:t>
            </a:r>
            <a:r>
              <a:rPr sz="2800" spc="-70">
                <a:latin typeface="Times New Roman" panose="02020603050405020304"/>
                <a:cs typeface="Times New Roman" panose="02020603050405020304"/>
              </a:rPr>
              <a:t>o</a:t>
            </a:r>
            <a:r>
              <a:rPr sz="2800" spc="-65">
                <a:latin typeface="Times New Roman" panose="02020603050405020304"/>
                <a:cs typeface="Times New Roman" panose="02020603050405020304"/>
              </a:rPr>
              <a:t>r</a:t>
            </a:r>
            <a:r>
              <a:rPr sz="2800" spc="-70">
                <a:latin typeface="Times New Roman" panose="02020603050405020304"/>
                <a:cs typeface="Times New Roman" panose="02020603050405020304"/>
              </a:rPr>
              <a:t>s</a:t>
            </a:r>
            <a:r>
              <a:rPr sz="2800" spc="-5">
                <a:latin typeface="Times New Roman" panose="02020603050405020304"/>
                <a:cs typeface="Times New Roman" panose="02020603050405020304"/>
              </a:rPr>
              <a:t>,</a:t>
            </a:r>
            <a:r>
              <a:rPr sz="2800" spc="-190">
                <a:latin typeface="Times New Roman" panose="02020603050405020304"/>
                <a:cs typeface="Times New Roman" panose="02020603050405020304"/>
              </a:rPr>
              <a:t> </a:t>
            </a:r>
            <a:r>
              <a:rPr sz="2800" spc="-140">
                <a:latin typeface="Times New Roman" panose="02020603050405020304"/>
                <a:cs typeface="Times New Roman" panose="02020603050405020304"/>
              </a:rPr>
              <a:t>a</a:t>
            </a:r>
            <a:r>
              <a:rPr sz="2800" spc="-130">
                <a:latin typeface="Times New Roman" panose="02020603050405020304"/>
                <a:cs typeface="Times New Roman" panose="02020603050405020304"/>
              </a:rPr>
              <a:t>n</a:t>
            </a:r>
            <a:r>
              <a:rPr sz="2800" spc="135">
                <a:latin typeface="Times New Roman" panose="02020603050405020304"/>
                <a:cs typeface="Times New Roman" panose="02020603050405020304"/>
              </a:rPr>
              <a:t>d</a:t>
            </a:r>
            <a:r>
              <a:rPr sz="2800" spc="-160">
                <a:latin typeface="Times New Roman" panose="02020603050405020304"/>
                <a:cs typeface="Times New Roman" panose="02020603050405020304"/>
              </a:rPr>
              <a:t>si</a:t>
            </a:r>
            <a:r>
              <a:rPr sz="2800" spc="-155">
                <a:latin typeface="Times New Roman" panose="02020603050405020304"/>
                <a:cs typeface="Times New Roman" panose="02020603050405020304"/>
              </a:rPr>
              <a:t>g</a:t>
            </a:r>
            <a:r>
              <a:rPr sz="2800" spc="-5">
                <a:latin typeface="Times New Roman" panose="02020603050405020304"/>
                <a:cs typeface="Times New Roman" panose="02020603050405020304"/>
              </a:rPr>
              <a:t>n</a:t>
            </a:r>
            <a:r>
              <a:rPr sz="2800" spc="-315">
                <a:latin typeface="Times New Roman" panose="02020603050405020304"/>
                <a:cs typeface="Times New Roman" panose="02020603050405020304"/>
              </a:rPr>
              <a:t> </a:t>
            </a:r>
            <a:r>
              <a:rPr sz="2800" spc="-120">
                <a:latin typeface="Times New Roman" panose="02020603050405020304"/>
                <a:cs typeface="Times New Roman" panose="02020603050405020304"/>
              </a:rPr>
              <a:t>c</a:t>
            </a:r>
            <a:r>
              <a:rPr sz="2800" spc="-110">
                <a:latin typeface="Times New Roman" panose="02020603050405020304"/>
                <a:cs typeface="Times New Roman" panose="02020603050405020304"/>
              </a:rPr>
              <a:t>h</a:t>
            </a:r>
            <a:r>
              <a:rPr sz="2800" spc="-120">
                <a:latin typeface="Times New Roman" panose="02020603050405020304"/>
                <a:cs typeface="Times New Roman" panose="02020603050405020304"/>
              </a:rPr>
              <a:t>a</a:t>
            </a:r>
            <a:r>
              <a:rPr sz="2800" spc="-110">
                <a:latin typeface="Times New Roman" panose="02020603050405020304"/>
                <a:cs typeface="Times New Roman" panose="02020603050405020304"/>
              </a:rPr>
              <a:t>ng</a:t>
            </a:r>
            <a:r>
              <a:rPr sz="2800" spc="-120">
                <a:latin typeface="Times New Roman" panose="02020603050405020304"/>
                <a:cs typeface="Times New Roman" panose="02020603050405020304"/>
              </a:rPr>
              <a:t>e</a:t>
            </a:r>
            <a:r>
              <a:rPr sz="2800" spc="-110">
                <a:latin typeface="Times New Roman" panose="02020603050405020304"/>
                <a:cs typeface="Times New Roman" panose="02020603050405020304"/>
              </a:rPr>
              <a:t>rs</a:t>
            </a:r>
            <a:r>
              <a:rPr sz="2800" spc="-5">
                <a:latin typeface="Times New Roman" panose="02020603050405020304"/>
                <a:cs typeface="Times New Roman" panose="02020603050405020304"/>
              </a:rPr>
              <a:t>.</a:t>
            </a:r>
            <a:endParaRPr sz="2800">
              <a:latin typeface="Times New Roman" panose="02020603050405020304"/>
              <a:cs typeface="Times New Roman" panose="02020603050405020304"/>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15112" y="521208"/>
            <a:ext cx="9026525" cy="6705600"/>
            <a:chOff x="515112" y="521208"/>
            <a:chExt cx="9026525" cy="6705600"/>
          </a:xfrm>
        </p:grpSpPr>
        <p:sp>
          <p:nvSpPr>
            <p:cNvPr id="3" name="object 3"/>
            <p:cNvSpPr/>
            <p:nvPr/>
          </p:nvSpPr>
          <p:spPr>
            <a:xfrm flipH="1">
              <a:off x="521589" y="143636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4" name="object 4"/>
            <p:cNvSpPr/>
            <p:nvPr/>
          </p:nvSpPr>
          <p:spPr>
            <a:xfrm flipH="1">
              <a:off x="9534905" y="143636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5" name="object 5"/>
            <p:cNvSpPr/>
            <p:nvPr/>
          </p:nvSpPr>
          <p:spPr>
            <a:xfrm flipH="1">
              <a:off x="521589" y="2415540"/>
              <a:ext cx="0" cy="979169"/>
            </a:xfrm>
            <a:custGeom>
              <a:avLst/>
              <a:gdLst/>
              <a:ahLst/>
              <a:cxnLst/>
              <a:rect l="l" t="t" r="r" b="b"/>
              <a:pathLst>
                <a:path h="979169">
                  <a:moveTo>
                    <a:pt x="0" y="0"/>
                  </a:moveTo>
                  <a:lnTo>
                    <a:pt x="0" y="979170"/>
                  </a:lnTo>
                </a:path>
              </a:pathLst>
            </a:custGeom>
            <a:ln w="12952">
              <a:solidFill>
                <a:srgbClr val="000000"/>
              </a:solidFill>
            </a:ln>
          </p:spPr>
          <p:txBody>
            <a:bodyPr wrap="square" lIns="0" tIns="0" rIns="0" bIns="0" rtlCol="0"/>
            <a:lstStyle/>
            <a:p/>
          </p:txBody>
        </p:sp>
        <p:sp>
          <p:nvSpPr>
            <p:cNvPr id="6" name="object 6"/>
            <p:cNvSpPr/>
            <p:nvPr/>
          </p:nvSpPr>
          <p:spPr>
            <a:xfrm flipH="1">
              <a:off x="9534905" y="2415540"/>
              <a:ext cx="0" cy="979169"/>
            </a:xfrm>
            <a:custGeom>
              <a:avLst/>
              <a:gdLst/>
              <a:ahLst/>
              <a:cxnLst/>
              <a:rect l="l" t="t" r="r" b="b"/>
              <a:pathLst>
                <a:path h="979169">
                  <a:moveTo>
                    <a:pt x="0" y="0"/>
                  </a:moveTo>
                  <a:lnTo>
                    <a:pt x="0" y="979170"/>
                  </a:lnTo>
                </a:path>
              </a:pathLst>
            </a:custGeom>
            <a:ln w="12700">
              <a:solidFill>
                <a:srgbClr val="000000"/>
              </a:solidFill>
            </a:ln>
          </p:spPr>
          <p:txBody>
            <a:bodyPr wrap="square" lIns="0" tIns="0" rIns="0" bIns="0" rtlCol="0"/>
            <a:lstStyle/>
            <a:p/>
          </p:txBody>
        </p:sp>
        <p:sp>
          <p:nvSpPr>
            <p:cNvPr id="7" name="object 7"/>
            <p:cNvSpPr/>
            <p:nvPr/>
          </p:nvSpPr>
          <p:spPr>
            <a:xfrm flipH="1">
              <a:off x="521589" y="339470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8" name="object 8"/>
            <p:cNvSpPr/>
            <p:nvPr/>
          </p:nvSpPr>
          <p:spPr>
            <a:xfrm flipH="1">
              <a:off x="9534905" y="339470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9" name="object 9"/>
            <p:cNvSpPr/>
            <p:nvPr/>
          </p:nvSpPr>
          <p:spPr>
            <a:xfrm flipH="1">
              <a:off x="521589" y="4373879"/>
              <a:ext cx="0" cy="979169"/>
            </a:xfrm>
            <a:custGeom>
              <a:avLst/>
              <a:gdLst/>
              <a:ahLst/>
              <a:cxnLst/>
              <a:rect l="l" t="t" r="r" b="b"/>
              <a:pathLst>
                <a:path h="979169">
                  <a:moveTo>
                    <a:pt x="0" y="0"/>
                  </a:moveTo>
                  <a:lnTo>
                    <a:pt x="0" y="979170"/>
                  </a:lnTo>
                </a:path>
              </a:pathLst>
            </a:custGeom>
            <a:ln w="12952">
              <a:solidFill>
                <a:srgbClr val="000000"/>
              </a:solidFill>
            </a:ln>
          </p:spPr>
          <p:txBody>
            <a:bodyPr wrap="square" lIns="0" tIns="0" rIns="0" bIns="0" rtlCol="0"/>
            <a:lstStyle/>
            <a:p/>
          </p:txBody>
        </p:sp>
        <p:sp>
          <p:nvSpPr>
            <p:cNvPr id="10" name="object 10"/>
            <p:cNvSpPr/>
            <p:nvPr/>
          </p:nvSpPr>
          <p:spPr>
            <a:xfrm flipH="1">
              <a:off x="9534905" y="4373879"/>
              <a:ext cx="0" cy="979169"/>
            </a:xfrm>
            <a:custGeom>
              <a:avLst/>
              <a:gdLst/>
              <a:ahLst/>
              <a:cxnLst/>
              <a:rect l="l" t="t" r="r" b="b"/>
              <a:pathLst>
                <a:path h="979169">
                  <a:moveTo>
                    <a:pt x="0" y="0"/>
                  </a:moveTo>
                  <a:lnTo>
                    <a:pt x="0" y="979170"/>
                  </a:lnTo>
                </a:path>
              </a:pathLst>
            </a:custGeom>
            <a:ln w="12700">
              <a:solidFill>
                <a:srgbClr val="000000"/>
              </a:solidFill>
            </a:ln>
          </p:spPr>
          <p:txBody>
            <a:bodyPr wrap="square" lIns="0" tIns="0" rIns="0" bIns="0" rtlCol="0"/>
            <a:lstStyle/>
            <a:p/>
          </p:txBody>
        </p:sp>
        <p:sp>
          <p:nvSpPr>
            <p:cNvPr id="11" name="object 11"/>
            <p:cNvSpPr/>
            <p:nvPr/>
          </p:nvSpPr>
          <p:spPr>
            <a:xfrm flipH="1">
              <a:off x="521589" y="535304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12" name="object 12"/>
            <p:cNvSpPr/>
            <p:nvPr/>
          </p:nvSpPr>
          <p:spPr>
            <a:xfrm flipH="1">
              <a:off x="9534905" y="535304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13" name="object 13"/>
            <p:cNvSpPr/>
            <p:nvPr/>
          </p:nvSpPr>
          <p:spPr>
            <a:xfrm>
              <a:off x="515112" y="6332219"/>
              <a:ext cx="9025890" cy="894715"/>
            </a:xfrm>
            <a:custGeom>
              <a:avLst/>
              <a:gdLst/>
              <a:ahLst/>
              <a:cxnLst/>
              <a:rect l="l" t="t" r="r" b="b"/>
              <a:pathLst>
                <a:path w="9025890" h="894715">
                  <a:moveTo>
                    <a:pt x="9025890" y="0"/>
                  </a:moveTo>
                  <a:lnTo>
                    <a:pt x="9013698" y="0"/>
                  </a:lnTo>
                  <a:lnTo>
                    <a:pt x="9013698" y="558545"/>
                  </a:lnTo>
                  <a:lnTo>
                    <a:pt x="9012173" y="592073"/>
                  </a:lnTo>
                  <a:lnTo>
                    <a:pt x="9003665" y="638403"/>
                  </a:lnTo>
                  <a:lnTo>
                    <a:pt x="8989060" y="682180"/>
                  </a:lnTo>
                  <a:lnTo>
                    <a:pt x="8968613" y="722896"/>
                  </a:lnTo>
                  <a:lnTo>
                    <a:pt x="8942959" y="760082"/>
                  </a:lnTo>
                  <a:lnTo>
                    <a:pt x="8912479" y="793241"/>
                  </a:lnTo>
                  <a:lnTo>
                    <a:pt x="8877935" y="821880"/>
                  </a:lnTo>
                  <a:lnTo>
                    <a:pt x="8839454" y="845527"/>
                  </a:lnTo>
                  <a:lnTo>
                    <a:pt x="8797798" y="863701"/>
                  </a:lnTo>
                  <a:lnTo>
                    <a:pt x="8753348" y="875893"/>
                  </a:lnTo>
                  <a:lnTo>
                    <a:pt x="8706612" y="881633"/>
                  </a:lnTo>
                  <a:lnTo>
                    <a:pt x="336041" y="882395"/>
                  </a:lnTo>
                  <a:lnTo>
                    <a:pt x="289039" y="878839"/>
                  </a:lnTo>
                  <a:lnTo>
                    <a:pt x="243954" y="868768"/>
                  </a:lnTo>
                  <a:lnTo>
                    <a:pt x="201320" y="852627"/>
                  </a:lnTo>
                  <a:lnTo>
                    <a:pt x="161670" y="830884"/>
                  </a:lnTo>
                  <a:lnTo>
                    <a:pt x="125564" y="803986"/>
                  </a:lnTo>
                  <a:lnTo>
                    <a:pt x="93522" y="772388"/>
                  </a:lnTo>
                  <a:lnTo>
                    <a:pt x="66078" y="736536"/>
                  </a:lnTo>
                  <a:lnTo>
                    <a:pt x="43776" y="696899"/>
                  </a:lnTo>
                  <a:lnTo>
                    <a:pt x="27165" y="653935"/>
                  </a:lnTo>
                  <a:lnTo>
                    <a:pt x="16764" y="608075"/>
                  </a:lnTo>
                  <a:lnTo>
                    <a:pt x="12953" y="0"/>
                  </a:lnTo>
                  <a:lnTo>
                    <a:pt x="0" y="0"/>
                  </a:lnTo>
                  <a:lnTo>
                    <a:pt x="0" y="558545"/>
                  </a:lnTo>
                  <a:lnTo>
                    <a:pt x="3809" y="609599"/>
                  </a:lnTo>
                  <a:lnTo>
                    <a:pt x="21793" y="677875"/>
                  </a:lnTo>
                  <a:lnTo>
                    <a:pt x="44195" y="725284"/>
                  </a:lnTo>
                  <a:lnTo>
                    <a:pt x="73837" y="768565"/>
                  </a:lnTo>
                  <a:lnTo>
                    <a:pt x="110489" y="807719"/>
                  </a:lnTo>
                  <a:lnTo>
                    <a:pt x="180987" y="857059"/>
                  </a:lnTo>
                  <a:lnTo>
                    <a:pt x="230378" y="877950"/>
                  </a:lnTo>
                  <a:lnTo>
                    <a:pt x="282498" y="890587"/>
                  </a:lnTo>
                  <a:lnTo>
                    <a:pt x="336041" y="894587"/>
                  </a:lnTo>
                  <a:lnTo>
                    <a:pt x="8707373" y="894587"/>
                  </a:lnTo>
                  <a:lnTo>
                    <a:pt x="8772525" y="884580"/>
                  </a:lnTo>
                  <a:lnTo>
                    <a:pt x="8818117" y="869556"/>
                  </a:lnTo>
                  <a:lnTo>
                    <a:pt x="8860536" y="848525"/>
                  </a:lnTo>
                  <a:lnTo>
                    <a:pt x="8899144" y="821982"/>
                  </a:lnTo>
                  <a:lnTo>
                    <a:pt x="8933688" y="790460"/>
                  </a:lnTo>
                  <a:lnTo>
                    <a:pt x="8963406" y="754468"/>
                  </a:lnTo>
                  <a:lnTo>
                    <a:pt x="8988044" y="714514"/>
                  </a:lnTo>
                  <a:lnTo>
                    <a:pt x="9006967" y="671118"/>
                  </a:lnTo>
                  <a:lnTo>
                    <a:pt x="9019794" y="624801"/>
                  </a:lnTo>
                  <a:lnTo>
                    <a:pt x="9025890" y="576071"/>
                  </a:lnTo>
                  <a:lnTo>
                    <a:pt x="9025890" y="0"/>
                  </a:lnTo>
                  <a:close/>
                </a:path>
              </a:pathLst>
            </a:custGeom>
            <a:solidFill>
              <a:srgbClr val="000000"/>
            </a:solidFill>
          </p:spPr>
          <p:txBody>
            <a:bodyPr wrap="square" lIns="0" tIns="0" rIns="0" bIns="0" rtlCol="0"/>
            <a:lstStyle/>
            <a:p/>
          </p:txBody>
        </p:sp>
      </p:grpSp>
      <p:sp>
        <p:nvSpPr>
          <p:cNvPr id="14" name="object 14"/>
          <p:cNvSpPr txBox="1"/>
          <p:nvPr/>
        </p:nvSpPr>
        <p:spPr>
          <a:xfrm>
            <a:off x="1450086" y="1879219"/>
            <a:ext cx="7287895" cy="2480310"/>
          </a:xfrm>
          <a:prstGeom prst="rect">
            <a:avLst/>
          </a:prstGeom>
        </p:spPr>
        <p:txBody>
          <a:bodyPr vert="horz" wrap="square" lIns="0" tIns="13335" rIns="0" bIns="0" rtlCol="0">
            <a:spAutoFit/>
          </a:bodyPr>
          <a:lstStyle/>
          <a:p>
            <a:pPr marL="286385" marR="5080" indent="-274320">
              <a:lnSpc>
                <a:spcPct val="100000"/>
              </a:lnSpc>
              <a:spcBef>
                <a:spcPts val="105"/>
              </a:spcBef>
              <a:buClr>
                <a:srgbClr val="D24717"/>
              </a:buClr>
              <a:buSzPct val="85000"/>
              <a:buFont typeface="Arial MT"/>
              <a:buChar char="•"/>
              <a:tabLst>
                <a:tab pos="286385" algn="l"/>
                <a:tab pos="287020" algn="l"/>
                <a:tab pos="2481580" algn="l"/>
              </a:tabLst>
            </a:pPr>
            <a:r>
              <a:rPr sz="2600" spc="-130">
                <a:latin typeface="Times New Roman" panose="02020603050405020304"/>
                <a:cs typeface="Times New Roman" panose="02020603050405020304"/>
              </a:rPr>
              <a:t>T</a:t>
            </a:r>
            <a:r>
              <a:rPr sz="2600" spc="-125">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250">
                <a:latin typeface="Times New Roman" panose="02020603050405020304"/>
                <a:cs typeface="Times New Roman" panose="02020603050405020304"/>
              </a:rPr>
              <a:t> </a:t>
            </a:r>
            <a:r>
              <a:rPr sz="2600" spc="-185">
                <a:latin typeface="Times New Roman" panose="02020603050405020304"/>
                <a:cs typeface="Times New Roman" panose="02020603050405020304"/>
              </a:rPr>
              <a:t>a</a:t>
            </a:r>
            <a:r>
              <a:rPr sz="2600" spc="-175">
                <a:latin typeface="Times New Roman" panose="02020603050405020304"/>
                <a:cs typeface="Times New Roman" panose="02020603050405020304"/>
              </a:rPr>
              <a:t>bov</a:t>
            </a:r>
            <a:r>
              <a:rPr sz="2600">
                <a:latin typeface="Times New Roman" panose="02020603050405020304"/>
                <a:cs typeface="Times New Roman" panose="02020603050405020304"/>
              </a:rPr>
              <a:t>e</a:t>
            </a:r>
            <a:r>
              <a:rPr sz="2600" spc="-290">
                <a:latin typeface="Times New Roman" panose="02020603050405020304"/>
                <a:cs typeface="Times New Roman" panose="02020603050405020304"/>
              </a:rPr>
              <a:t> </a:t>
            </a:r>
            <a:r>
              <a:rPr sz="2600" spc="-130">
                <a:latin typeface="Times New Roman" panose="02020603050405020304"/>
                <a:cs typeface="Times New Roman" panose="02020603050405020304"/>
              </a:rPr>
              <a:t>F</a:t>
            </a:r>
            <a:r>
              <a:rPr sz="2600" spc="-140">
                <a:latin typeface="Times New Roman" panose="02020603050405020304"/>
                <a:cs typeface="Times New Roman" panose="02020603050405020304"/>
              </a:rPr>
              <a:t>i</a:t>
            </a:r>
            <a:r>
              <a:rPr sz="2600" spc="-125">
                <a:latin typeface="Times New Roman" panose="02020603050405020304"/>
                <a:cs typeface="Times New Roman" panose="02020603050405020304"/>
              </a:rPr>
              <a:t>gu</a:t>
            </a:r>
            <a:r>
              <a:rPr sz="2600" spc="-140">
                <a:latin typeface="Times New Roman" panose="02020603050405020304"/>
                <a:cs typeface="Times New Roman" panose="02020603050405020304"/>
              </a:rPr>
              <a:t>r</a:t>
            </a:r>
            <a:r>
              <a:rPr sz="2600">
                <a:latin typeface="Times New Roman" panose="02020603050405020304"/>
                <a:cs typeface="Times New Roman" panose="02020603050405020304"/>
              </a:rPr>
              <a:t>e	</a:t>
            </a:r>
            <a:r>
              <a:rPr sz="2600" spc="-130">
                <a:latin typeface="Times New Roman" panose="02020603050405020304"/>
                <a:cs typeface="Times New Roman" panose="02020603050405020304"/>
              </a:rPr>
              <a:t>w</a:t>
            </a:r>
            <a:r>
              <a:rPr sz="2600" spc="-125">
                <a:latin typeface="Times New Roman" panose="02020603050405020304"/>
                <a:cs typeface="Times New Roman" panose="02020603050405020304"/>
              </a:rPr>
              <a:t>ou</a:t>
            </a:r>
            <a:r>
              <a:rPr sz="2600" spc="-140">
                <a:latin typeface="Times New Roman" panose="02020603050405020304"/>
                <a:cs typeface="Times New Roman" panose="02020603050405020304"/>
              </a:rPr>
              <a:t>l</a:t>
            </a:r>
            <a:r>
              <a:rPr sz="2600">
                <a:latin typeface="Times New Roman" panose="02020603050405020304"/>
                <a:cs typeface="Times New Roman" panose="02020603050405020304"/>
              </a:rPr>
              <a:t>d</a:t>
            </a:r>
            <a:r>
              <a:rPr sz="2600" spc="-325">
                <a:latin typeface="Times New Roman" panose="02020603050405020304"/>
                <a:cs typeface="Times New Roman" panose="02020603050405020304"/>
              </a:rPr>
              <a:t> </a:t>
            </a:r>
            <a:r>
              <a:rPr sz="2600" spc="-90">
                <a:latin typeface="Times New Roman" panose="02020603050405020304"/>
                <a:cs typeface="Times New Roman" panose="02020603050405020304"/>
              </a:rPr>
              <a:t>t</a:t>
            </a:r>
            <a:r>
              <a:rPr sz="2600" spc="-80">
                <a:latin typeface="Times New Roman" panose="02020603050405020304"/>
                <a:cs typeface="Times New Roman" panose="02020603050405020304"/>
              </a:rPr>
              <a:t>h</a:t>
            </a:r>
            <a:r>
              <a:rPr sz="2600" spc="-90">
                <a:latin typeface="Times New Roman" panose="02020603050405020304"/>
                <a:cs typeface="Times New Roman" panose="02020603050405020304"/>
              </a:rPr>
              <a:t>e</a:t>
            </a:r>
            <a:r>
              <a:rPr sz="2600">
                <a:latin typeface="Times New Roman" panose="02020603050405020304"/>
                <a:cs typeface="Times New Roman" panose="02020603050405020304"/>
              </a:rPr>
              <a:t>n</a:t>
            </a:r>
            <a:r>
              <a:rPr sz="2600" spc="-175">
                <a:latin typeface="Times New Roman" panose="02020603050405020304"/>
                <a:cs typeface="Times New Roman" panose="02020603050405020304"/>
              </a:rPr>
              <a:t> </a:t>
            </a:r>
            <a:r>
              <a:rPr sz="2600" spc="-80">
                <a:latin typeface="Times New Roman" panose="02020603050405020304"/>
                <a:cs typeface="Times New Roman" panose="02020603050405020304"/>
              </a:rPr>
              <a:t>re</a:t>
            </a:r>
            <a:r>
              <a:rPr sz="2600" spc="-70">
                <a:latin typeface="Times New Roman" panose="02020603050405020304"/>
                <a:cs typeface="Times New Roman" panose="02020603050405020304"/>
              </a:rPr>
              <a:t>p</a:t>
            </a:r>
            <a:r>
              <a:rPr sz="2600" spc="-80">
                <a:latin typeface="Times New Roman" panose="02020603050405020304"/>
                <a:cs typeface="Times New Roman" panose="02020603050405020304"/>
              </a:rPr>
              <a:t>rese</a:t>
            </a:r>
            <a:r>
              <a:rPr sz="2600" spc="-70">
                <a:latin typeface="Times New Roman" panose="02020603050405020304"/>
                <a:cs typeface="Times New Roman" panose="02020603050405020304"/>
              </a:rPr>
              <a:t>n</a:t>
            </a:r>
            <a:r>
              <a:rPr sz="2600">
                <a:latin typeface="Times New Roman" panose="02020603050405020304"/>
                <a:cs typeface="Times New Roman" panose="02020603050405020304"/>
              </a:rPr>
              <a:t>t</a:t>
            </a:r>
            <a:r>
              <a:rPr sz="2600" spc="-200">
                <a:latin typeface="Times New Roman" panose="02020603050405020304"/>
                <a:cs typeface="Times New Roman" panose="02020603050405020304"/>
              </a:rPr>
              <a:t> </a:t>
            </a:r>
            <a:r>
              <a:rPr sz="2600" spc="-165">
                <a:latin typeface="Times New Roman" panose="02020603050405020304"/>
                <a:cs typeface="Times New Roman" panose="02020603050405020304"/>
              </a:rPr>
              <a:t>ho</a:t>
            </a:r>
            <a:r>
              <a:rPr sz="2600">
                <a:latin typeface="Times New Roman" panose="02020603050405020304"/>
                <a:cs typeface="Times New Roman" panose="02020603050405020304"/>
              </a:rPr>
              <a:t>w</a:t>
            </a:r>
            <a:r>
              <a:rPr sz="2600" spc="-360">
                <a:latin typeface="Times New Roman" panose="02020603050405020304"/>
                <a:cs typeface="Times New Roman" panose="02020603050405020304"/>
              </a:rPr>
              <a:t> </a:t>
            </a:r>
            <a:r>
              <a:rPr sz="2600" spc="-90">
                <a:latin typeface="Times New Roman" panose="02020603050405020304"/>
                <a:cs typeface="Times New Roman" panose="02020603050405020304"/>
              </a:rPr>
              <a:t>t</a:t>
            </a:r>
            <a:r>
              <a:rPr sz="2600" spc="-80">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165">
                <a:latin typeface="Times New Roman" panose="02020603050405020304"/>
                <a:cs typeface="Times New Roman" panose="02020603050405020304"/>
              </a:rPr>
              <a:t> </a:t>
            </a:r>
            <a:r>
              <a:rPr sz="2600" spc="-140">
                <a:latin typeface="Times New Roman" panose="02020603050405020304"/>
                <a:cs typeface="Times New Roman" panose="02020603050405020304"/>
              </a:rPr>
              <a:t>a</a:t>
            </a:r>
            <a:r>
              <a:rPr sz="2600" spc="-145">
                <a:latin typeface="Times New Roman" panose="02020603050405020304"/>
                <a:cs typeface="Times New Roman" panose="02020603050405020304"/>
              </a:rPr>
              <a:t>m</a:t>
            </a:r>
            <a:r>
              <a:rPr sz="2600" spc="-125">
                <a:latin typeface="Times New Roman" panose="02020603050405020304"/>
                <a:cs typeface="Times New Roman" panose="02020603050405020304"/>
              </a:rPr>
              <a:t>p</a:t>
            </a:r>
            <a:r>
              <a:rPr sz="2600" spc="-140">
                <a:latin typeface="Times New Roman" panose="02020603050405020304"/>
                <a:cs typeface="Times New Roman" panose="02020603050405020304"/>
              </a:rPr>
              <a:t>lifier</a:t>
            </a:r>
            <a:r>
              <a:rPr sz="2600">
                <a:latin typeface="Times New Roman" panose="02020603050405020304"/>
                <a:cs typeface="Times New Roman" panose="02020603050405020304"/>
              </a:rPr>
              <a:t>s  </a:t>
            </a:r>
            <a:r>
              <a:rPr sz="2600" spc="-114">
                <a:latin typeface="Times New Roman" panose="02020603050405020304"/>
                <a:cs typeface="Times New Roman" panose="02020603050405020304"/>
              </a:rPr>
              <a:t>ar</a:t>
            </a:r>
            <a:r>
              <a:rPr sz="2600">
                <a:latin typeface="Times New Roman" panose="02020603050405020304"/>
                <a:cs typeface="Times New Roman" panose="02020603050405020304"/>
              </a:rPr>
              <a:t>e</a:t>
            </a:r>
            <a:r>
              <a:rPr sz="2600" spc="-225">
                <a:latin typeface="Times New Roman" panose="02020603050405020304"/>
                <a:cs typeface="Times New Roman" panose="02020603050405020304"/>
              </a:rPr>
              <a:t> </a:t>
            </a:r>
            <a:r>
              <a:rPr sz="2600" spc="-90">
                <a:latin typeface="Times New Roman" panose="02020603050405020304"/>
                <a:cs typeface="Times New Roman" panose="02020603050405020304"/>
              </a:rPr>
              <a:t>i</a:t>
            </a:r>
            <a:r>
              <a:rPr sz="2600" spc="-80">
                <a:latin typeface="Times New Roman" panose="02020603050405020304"/>
                <a:cs typeface="Times New Roman" panose="02020603050405020304"/>
              </a:rPr>
              <a:t>n</a:t>
            </a:r>
            <a:r>
              <a:rPr sz="2600" spc="-90">
                <a:latin typeface="Times New Roman" panose="02020603050405020304"/>
                <a:cs typeface="Times New Roman" panose="02020603050405020304"/>
              </a:rPr>
              <a:t>terc</a:t>
            </a:r>
            <a:r>
              <a:rPr sz="2600" spc="-80">
                <a:latin typeface="Times New Roman" panose="02020603050405020304"/>
                <a:cs typeface="Times New Roman" panose="02020603050405020304"/>
              </a:rPr>
              <a:t>onn</a:t>
            </a:r>
            <a:r>
              <a:rPr sz="2600" spc="-90">
                <a:latin typeface="Times New Roman" panose="02020603050405020304"/>
                <a:cs typeface="Times New Roman" panose="02020603050405020304"/>
              </a:rPr>
              <a:t>ecte</a:t>
            </a:r>
            <a:r>
              <a:rPr sz="2600">
                <a:latin typeface="Times New Roman" panose="02020603050405020304"/>
                <a:cs typeface="Times New Roman" panose="02020603050405020304"/>
              </a:rPr>
              <a:t>d</a:t>
            </a:r>
            <a:r>
              <a:rPr sz="2600" spc="-210">
                <a:latin typeface="Times New Roman" panose="02020603050405020304"/>
                <a:cs typeface="Times New Roman" panose="02020603050405020304"/>
              </a:rPr>
              <a:t> </a:t>
            </a:r>
            <a:r>
              <a:rPr sz="2600" spc="-40">
                <a:latin typeface="Times New Roman" panose="02020603050405020304"/>
                <a:cs typeface="Times New Roman" panose="02020603050405020304"/>
              </a:rPr>
              <a:t>t</a:t>
            </a:r>
            <a:r>
              <a:rPr sz="2600">
                <a:latin typeface="Times New Roman" panose="02020603050405020304"/>
                <a:cs typeface="Times New Roman" panose="02020603050405020304"/>
              </a:rPr>
              <a:t>o</a:t>
            </a:r>
            <a:r>
              <a:rPr sz="2600" spc="-80">
                <a:latin typeface="Times New Roman" panose="02020603050405020304"/>
                <a:cs typeface="Times New Roman" panose="02020603050405020304"/>
              </a:rPr>
              <a:t> </a:t>
            </a:r>
            <a:r>
              <a:rPr sz="2600" spc="-165">
                <a:latin typeface="Times New Roman" panose="02020603050405020304"/>
                <a:cs typeface="Times New Roman" panose="02020603050405020304"/>
              </a:rPr>
              <a:t>s</a:t>
            </a:r>
            <a:r>
              <a:rPr sz="2600" spc="-155">
                <a:latin typeface="Times New Roman" panose="02020603050405020304"/>
                <a:cs typeface="Times New Roman" panose="02020603050405020304"/>
              </a:rPr>
              <a:t>o</a:t>
            </a:r>
            <a:r>
              <a:rPr sz="2600" spc="-160">
                <a:latin typeface="Times New Roman" panose="02020603050405020304"/>
                <a:cs typeface="Times New Roman" panose="02020603050405020304"/>
              </a:rPr>
              <a:t>l</a:t>
            </a:r>
            <a:r>
              <a:rPr sz="2600" spc="-155">
                <a:latin typeface="Times New Roman" panose="02020603050405020304"/>
                <a:cs typeface="Times New Roman" panose="02020603050405020304"/>
              </a:rPr>
              <a:t>v</a:t>
            </a:r>
            <a:r>
              <a:rPr sz="2600">
                <a:latin typeface="Times New Roman" panose="02020603050405020304"/>
                <a:cs typeface="Times New Roman" panose="02020603050405020304"/>
              </a:rPr>
              <a:t>e</a:t>
            </a:r>
            <a:r>
              <a:rPr sz="2600" spc="-355">
                <a:latin typeface="Times New Roman" panose="02020603050405020304"/>
                <a:cs typeface="Times New Roman" panose="02020603050405020304"/>
              </a:rPr>
              <a:t> </a:t>
            </a:r>
            <a:r>
              <a:rPr sz="2600" spc="-90">
                <a:latin typeface="Times New Roman" panose="02020603050405020304"/>
                <a:cs typeface="Times New Roman" panose="02020603050405020304"/>
              </a:rPr>
              <a:t>t</a:t>
            </a:r>
            <a:r>
              <a:rPr sz="2600" spc="-80">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20">
                <a:latin typeface="Times New Roman" panose="02020603050405020304"/>
                <a:cs typeface="Times New Roman" panose="02020603050405020304"/>
              </a:rPr>
              <a:t> </a:t>
            </a:r>
            <a:r>
              <a:rPr sz="2600" spc="-100">
                <a:latin typeface="Times New Roman" panose="02020603050405020304"/>
                <a:cs typeface="Times New Roman" panose="02020603050405020304"/>
              </a:rPr>
              <a:t>e</a:t>
            </a:r>
            <a:r>
              <a:rPr sz="2600" spc="-95">
                <a:latin typeface="Times New Roman" panose="02020603050405020304"/>
                <a:cs typeface="Times New Roman" panose="02020603050405020304"/>
              </a:rPr>
              <a:t>qu</a:t>
            </a:r>
            <a:r>
              <a:rPr sz="2600" spc="-100">
                <a:latin typeface="Times New Roman" panose="02020603050405020304"/>
                <a:cs typeface="Times New Roman" panose="02020603050405020304"/>
              </a:rPr>
              <a:t>ati</a:t>
            </a:r>
            <a:r>
              <a:rPr sz="2600" spc="-95">
                <a:latin typeface="Times New Roman" panose="02020603050405020304"/>
                <a:cs typeface="Times New Roman" panose="02020603050405020304"/>
              </a:rPr>
              <a:t>on</a:t>
            </a:r>
            <a:r>
              <a:rPr sz="2600">
                <a:latin typeface="Times New Roman" panose="02020603050405020304"/>
                <a:cs typeface="Times New Roman" panose="02020603050405020304"/>
              </a:rPr>
              <a:t>.</a:t>
            </a:r>
            <a:endParaRPr sz="2600">
              <a:latin typeface="Times New Roman" panose="02020603050405020304"/>
              <a:cs typeface="Times New Roman" panose="02020603050405020304"/>
            </a:endParaRPr>
          </a:p>
          <a:p>
            <a:pPr marL="286385" marR="49530" indent="-274320">
              <a:lnSpc>
                <a:spcPct val="100000"/>
              </a:lnSpc>
              <a:spcBef>
                <a:spcPts val="595"/>
              </a:spcBef>
              <a:buClr>
                <a:srgbClr val="D24717"/>
              </a:buClr>
              <a:buSzPct val="85000"/>
              <a:buFont typeface="Arial MT"/>
              <a:buChar char="•"/>
              <a:tabLst>
                <a:tab pos="286385" algn="l"/>
                <a:tab pos="287020" algn="l"/>
              </a:tabLst>
            </a:pPr>
            <a:r>
              <a:rPr sz="2600" spc="-45">
                <a:latin typeface="Times New Roman" panose="02020603050405020304"/>
                <a:cs typeface="Times New Roman" panose="02020603050405020304"/>
              </a:rPr>
              <a:t>It</a:t>
            </a:r>
            <a:r>
              <a:rPr sz="2600" spc="-170">
                <a:latin typeface="Times New Roman" panose="02020603050405020304"/>
                <a:cs typeface="Times New Roman" panose="02020603050405020304"/>
              </a:rPr>
              <a:t> </a:t>
            </a:r>
            <a:r>
              <a:rPr sz="2600" spc="-110">
                <a:latin typeface="Times New Roman" panose="02020603050405020304"/>
                <a:cs typeface="Times New Roman" panose="02020603050405020304"/>
              </a:rPr>
              <a:t>should</a:t>
            </a:r>
            <a:r>
              <a:rPr sz="2600" spc="-300">
                <a:latin typeface="Times New Roman" panose="02020603050405020304"/>
                <a:cs typeface="Times New Roman" panose="02020603050405020304"/>
              </a:rPr>
              <a:t> </a:t>
            </a:r>
            <a:r>
              <a:rPr sz="2600" spc="-60">
                <a:latin typeface="Times New Roman" panose="02020603050405020304"/>
                <a:cs typeface="Times New Roman" panose="02020603050405020304"/>
              </a:rPr>
              <a:t>be</a:t>
            </a:r>
            <a:r>
              <a:rPr sz="2600" spc="-254">
                <a:latin typeface="Times New Roman" panose="02020603050405020304"/>
                <a:cs typeface="Times New Roman" panose="02020603050405020304"/>
              </a:rPr>
              <a:t> </a:t>
            </a:r>
            <a:r>
              <a:rPr sz="2600" spc="-85">
                <a:latin typeface="Times New Roman" panose="02020603050405020304"/>
                <a:cs typeface="Times New Roman" panose="02020603050405020304"/>
              </a:rPr>
              <a:t>pointed</a:t>
            </a:r>
            <a:r>
              <a:rPr sz="2600" spc="-195">
                <a:latin typeface="Times New Roman" panose="02020603050405020304"/>
                <a:cs typeface="Times New Roman" panose="02020603050405020304"/>
              </a:rPr>
              <a:t> </a:t>
            </a:r>
            <a:r>
              <a:rPr sz="2600" spc="-20">
                <a:latin typeface="Times New Roman" panose="02020603050405020304"/>
                <a:cs typeface="Times New Roman" panose="02020603050405020304"/>
              </a:rPr>
              <a:t>out,</a:t>
            </a:r>
            <a:r>
              <a:rPr sz="2600" spc="-35">
                <a:latin typeface="Times New Roman" panose="02020603050405020304"/>
                <a:cs typeface="Times New Roman" panose="02020603050405020304"/>
              </a:rPr>
              <a:t> </a:t>
            </a:r>
            <a:r>
              <a:rPr sz="2600" spc="-155">
                <a:latin typeface="Times New Roman" panose="02020603050405020304"/>
                <a:cs typeface="Times New Roman" panose="02020603050405020304"/>
              </a:rPr>
              <a:t>however,</a:t>
            </a:r>
            <a:r>
              <a:rPr sz="2600" spc="-285">
                <a:latin typeface="Times New Roman" panose="02020603050405020304"/>
                <a:cs typeface="Times New Roman" panose="02020603050405020304"/>
              </a:rPr>
              <a:t> </a:t>
            </a:r>
            <a:r>
              <a:rPr sz="2600" spc="-65">
                <a:latin typeface="Times New Roman" panose="02020603050405020304"/>
                <a:cs typeface="Times New Roman" panose="02020603050405020304"/>
              </a:rPr>
              <a:t>that</a:t>
            </a:r>
            <a:r>
              <a:rPr sz="2600" spc="-140">
                <a:latin typeface="Times New Roman" panose="02020603050405020304"/>
                <a:cs typeface="Times New Roman" panose="02020603050405020304"/>
              </a:rPr>
              <a:t> </a:t>
            </a:r>
            <a:r>
              <a:rPr sz="2600" spc="-50">
                <a:latin typeface="Times New Roman" panose="02020603050405020304"/>
                <a:cs typeface="Times New Roman" panose="02020603050405020304"/>
              </a:rPr>
              <a:t>there</a:t>
            </a:r>
            <a:r>
              <a:rPr sz="2600" spc="-155">
                <a:latin typeface="Times New Roman" panose="02020603050405020304"/>
                <a:cs typeface="Times New Roman" panose="02020603050405020304"/>
              </a:rPr>
              <a:t> </a:t>
            </a:r>
            <a:r>
              <a:rPr sz="2600" spc="-110">
                <a:latin typeface="Times New Roman" panose="02020603050405020304"/>
                <a:cs typeface="Times New Roman" panose="02020603050405020304"/>
              </a:rPr>
              <a:t>can</a:t>
            </a:r>
            <a:r>
              <a:rPr sz="2600" spc="-325">
                <a:latin typeface="Times New Roman" panose="02020603050405020304"/>
                <a:cs typeface="Times New Roman" panose="02020603050405020304"/>
              </a:rPr>
              <a:t> </a:t>
            </a:r>
            <a:r>
              <a:rPr sz="2600" spc="-60">
                <a:latin typeface="Times New Roman" panose="02020603050405020304"/>
                <a:cs typeface="Times New Roman" panose="02020603050405020304"/>
              </a:rPr>
              <a:t>be</a:t>
            </a:r>
            <a:r>
              <a:rPr sz="2600" spc="-254">
                <a:latin typeface="Times New Roman" panose="02020603050405020304"/>
                <a:cs typeface="Times New Roman" panose="02020603050405020304"/>
              </a:rPr>
              <a:t> </a:t>
            </a:r>
            <a:r>
              <a:rPr sz="2600" spc="-150">
                <a:latin typeface="Times New Roman" panose="02020603050405020304"/>
                <a:cs typeface="Times New Roman" panose="02020603050405020304"/>
              </a:rPr>
              <a:t>several </a:t>
            </a:r>
            <a:r>
              <a:rPr sz="2600" spc="-635">
                <a:latin typeface="Times New Roman" panose="02020603050405020304"/>
                <a:cs typeface="Times New Roman" panose="02020603050405020304"/>
              </a:rPr>
              <a:t> </a:t>
            </a:r>
            <a:r>
              <a:rPr sz="2600" spc="-225">
                <a:latin typeface="Times New Roman" panose="02020603050405020304"/>
                <a:cs typeface="Times New Roman" panose="02020603050405020304"/>
              </a:rPr>
              <a:t>w</a:t>
            </a:r>
            <a:r>
              <a:rPr sz="2600" spc="-235">
                <a:latin typeface="Times New Roman" panose="02020603050405020304"/>
                <a:cs typeface="Times New Roman" panose="02020603050405020304"/>
              </a:rPr>
              <a:t>a</a:t>
            </a:r>
            <a:r>
              <a:rPr sz="2600" spc="-225">
                <a:latin typeface="Times New Roman" panose="02020603050405020304"/>
                <a:cs typeface="Times New Roman" panose="02020603050405020304"/>
              </a:rPr>
              <a:t>y</a:t>
            </a:r>
            <a:r>
              <a:rPr sz="2600">
                <a:latin typeface="Times New Roman" panose="02020603050405020304"/>
                <a:cs typeface="Times New Roman" panose="02020603050405020304"/>
              </a:rPr>
              <a:t>s</a:t>
            </a:r>
            <a:r>
              <a:rPr sz="2600" spc="-45">
                <a:latin typeface="Times New Roman" panose="02020603050405020304"/>
                <a:cs typeface="Times New Roman" panose="02020603050405020304"/>
              </a:rPr>
              <a:t> </a:t>
            </a:r>
            <a:r>
              <a:rPr sz="2600" spc="-155">
                <a:latin typeface="Times New Roman" panose="02020603050405020304"/>
                <a:cs typeface="Times New Roman" panose="02020603050405020304"/>
              </a:rPr>
              <a:t>o</a:t>
            </a:r>
            <a:r>
              <a:rPr sz="2600">
                <a:latin typeface="Times New Roman" panose="02020603050405020304"/>
                <a:cs typeface="Times New Roman" panose="02020603050405020304"/>
              </a:rPr>
              <a:t>f</a:t>
            </a:r>
            <a:r>
              <a:rPr sz="2600" spc="-330">
                <a:latin typeface="Times New Roman" panose="02020603050405020304"/>
                <a:cs typeface="Times New Roman" panose="02020603050405020304"/>
              </a:rPr>
              <a:t> </a:t>
            </a:r>
            <a:r>
              <a:rPr sz="2600" spc="-140">
                <a:latin typeface="Times New Roman" panose="02020603050405020304"/>
                <a:cs typeface="Times New Roman" panose="02020603050405020304"/>
              </a:rPr>
              <a:t>d</a:t>
            </a:r>
            <a:r>
              <a:rPr sz="2600" spc="-150">
                <a:latin typeface="Times New Roman" panose="02020603050405020304"/>
                <a:cs typeface="Times New Roman" panose="02020603050405020304"/>
              </a:rPr>
              <a:t>ra</a:t>
            </a:r>
            <a:r>
              <a:rPr sz="2600" spc="-145">
                <a:latin typeface="Times New Roman" panose="02020603050405020304"/>
                <a:cs typeface="Times New Roman" panose="02020603050405020304"/>
              </a:rPr>
              <a:t>w</a:t>
            </a:r>
            <a:r>
              <a:rPr sz="2600" spc="-150">
                <a:latin typeface="Times New Roman" panose="02020603050405020304"/>
                <a:cs typeface="Times New Roman" panose="02020603050405020304"/>
              </a:rPr>
              <a:t>i</a:t>
            </a:r>
            <a:r>
              <a:rPr sz="2600" spc="-140">
                <a:latin typeface="Times New Roman" panose="02020603050405020304"/>
                <a:cs typeface="Times New Roman" panose="02020603050405020304"/>
              </a:rPr>
              <a:t>n</a:t>
            </a:r>
            <a:r>
              <a:rPr sz="2600">
                <a:latin typeface="Times New Roman" panose="02020603050405020304"/>
                <a:cs typeface="Times New Roman" panose="02020603050405020304"/>
              </a:rPr>
              <a:t>g</a:t>
            </a:r>
            <a:r>
              <a:rPr sz="2600" spc="-320">
                <a:latin typeface="Times New Roman" panose="02020603050405020304"/>
                <a:cs typeface="Times New Roman" panose="02020603050405020304"/>
              </a:rPr>
              <a:t> </a:t>
            </a:r>
            <a:r>
              <a:rPr sz="2600">
                <a:latin typeface="Times New Roman" panose="02020603050405020304"/>
                <a:cs typeface="Times New Roman" panose="02020603050405020304"/>
              </a:rPr>
              <a:t>a</a:t>
            </a:r>
            <a:r>
              <a:rPr sz="2600" spc="-430">
                <a:latin typeface="Times New Roman" panose="02020603050405020304"/>
                <a:cs typeface="Times New Roman" panose="02020603050405020304"/>
              </a:rPr>
              <a:t> </a:t>
            </a:r>
            <a:r>
              <a:rPr sz="2600" spc="-140">
                <a:latin typeface="Times New Roman" panose="02020603050405020304"/>
                <a:cs typeface="Times New Roman" panose="02020603050405020304"/>
              </a:rPr>
              <a:t>d</a:t>
            </a:r>
            <a:r>
              <a:rPr sz="2600" spc="-150">
                <a:latin typeface="Times New Roman" panose="02020603050405020304"/>
                <a:cs typeface="Times New Roman" panose="02020603050405020304"/>
              </a:rPr>
              <a:t>ia</a:t>
            </a:r>
            <a:r>
              <a:rPr sz="2600" spc="-140">
                <a:latin typeface="Times New Roman" panose="02020603050405020304"/>
                <a:cs typeface="Times New Roman" panose="02020603050405020304"/>
              </a:rPr>
              <a:t>g</a:t>
            </a:r>
            <a:r>
              <a:rPr sz="2600" spc="-150">
                <a:latin typeface="Times New Roman" panose="02020603050405020304"/>
                <a:cs typeface="Times New Roman" panose="02020603050405020304"/>
              </a:rPr>
              <a:t>ra</a:t>
            </a:r>
            <a:r>
              <a:rPr sz="2600">
                <a:latin typeface="Times New Roman" panose="02020603050405020304"/>
                <a:cs typeface="Times New Roman" panose="02020603050405020304"/>
              </a:rPr>
              <a:t>m</a:t>
            </a:r>
            <a:r>
              <a:rPr sz="2600" spc="-275">
                <a:latin typeface="Times New Roman" panose="02020603050405020304"/>
                <a:cs typeface="Times New Roman" panose="02020603050405020304"/>
              </a:rPr>
              <a:t> </a:t>
            </a:r>
            <a:r>
              <a:rPr sz="2600" spc="-100">
                <a:latin typeface="Times New Roman" panose="02020603050405020304"/>
                <a:cs typeface="Times New Roman" panose="02020603050405020304"/>
              </a:rPr>
              <a:t>f</a:t>
            </a:r>
            <a:r>
              <a:rPr sz="2600" spc="-95">
                <a:latin typeface="Times New Roman" panose="02020603050405020304"/>
                <a:cs typeface="Times New Roman" panose="02020603050405020304"/>
              </a:rPr>
              <a:t>o</a:t>
            </a:r>
            <a:r>
              <a:rPr sz="2600">
                <a:latin typeface="Times New Roman" panose="02020603050405020304"/>
                <a:cs typeface="Times New Roman" panose="02020603050405020304"/>
              </a:rPr>
              <a:t>r</a:t>
            </a:r>
            <a:r>
              <a:rPr sz="2600" spc="-200">
                <a:latin typeface="Times New Roman" panose="02020603050405020304"/>
                <a:cs typeface="Times New Roman" panose="02020603050405020304"/>
              </a:rPr>
              <a:t> </a:t>
            </a:r>
            <a:r>
              <a:rPr sz="2600" spc="220">
                <a:latin typeface="Times New Roman" panose="02020603050405020304"/>
                <a:cs typeface="Times New Roman" panose="02020603050405020304"/>
              </a:rPr>
              <a:t>a</a:t>
            </a:r>
            <a:r>
              <a:rPr sz="2600" spc="-95">
                <a:latin typeface="Times New Roman" panose="02020603050405020304"/>
                <a:cs typeface="Times New Roman" panose="02020603050405020304"/>
              </a:rPr>
              <a:t>p</a:t>
            </a:r>
            <a:r>
              <a:rPr sz="2600" spc="-100">
                <a:latin typeface="Times New Roman" panose="02020603050405020304"/>
                <a:cs typeface="Times New Roman" panose="02020603050405020304"/>
              </a:rPr>
              <a:t>artic</a:t>
            </a:r>
            <a:r>
              <a:rPr sz="2600" spc="-95">
                <a:latin typeface="Times New Roman" panose="02020603050405020304"/>
                <a:cs typeface="Times New Roman" panose="02020603050405020304"/>
              </a:rPr>
              <a:t>u</a:t>
            </a:r>
            <a:r>
              <a:rPr sz="2600" spc="-100">
                <a:latin typeface="Times New Roman" panose="02020603050405020304"/>
                <a:cs typeface="Times New Roman" panose="02020603050405020304"/>
              </a:rPr>
              <a:t>la</a:t>
            </a:r>
            <a:r>
              <a:rPr sz="2600">
                <a:latin typeface="Times New Roman" panose="02020603050405020304"/>
                <a:cs typeface="Times New Roman" panose="02020603050405020304"/>
              </a:rPr>
              <a:t>r</a:t>
            </a:r>
            <a:r>
              <a:rPr sz="2600" spc="-140">
                <a:latin typeface="Times New Roman" panose="02020603050405020304"/>
                <a:cs typeface="Times New Roman" panose="02020603050405020304"/>
              </a:rPr>
              <a:t> </a:t>
            </a:r>
            <a:r>
              <a:rPr sz="2600" spc="-80">
                <a:latin typeface="Times New Roman" panose="02020603050405020304"/>
                <a:cs typeface="Times New Roman" panose="02020603050405020304"/>
              </a:rPr>
              <a:t>p</a:t>
            </a:r>
            <a:r>
              <a:rPr sz="2600" spc="-90">
                <a:latin typeface="Times New Roman" panose="02020603050405020304"/>
                <a:cs typeface="Times New Roman" panose="02020603050405020304"/>
              </a:rPr>
              <a:t>r</a:t>
            </a:r>
            <a:r>
              <a:rPr sz="2600" spc="-80">
                <a:latin typeface="Times New Roman" panose="02020603050405020304"/>
                <a:cs typeface="Times New Roman" panose="02020603050405020304"/>
              </a:rPr>
              <a:t>ob</a:t>
            </a:r>
            <a:r>
              <a:rPr sz="2600" spc="-90">
                <a:latin typeface="Times New Roman" panose="02020603050405020304"/>
                <a:cs typeface="Times New Roman" panose="02020603050405020304"/>
              </a:rPr>
              <a:t>le</a:t>
            </a:r>
            <a:r>
              <a:rPr sz="2600" spc="-95">
                <a:latin typeface="Times New Roman" panose="02020603050405020304"/>
                <a:cs typeface="Times New Roman" panose="02020603050405020304"/>
              </a:rPr>
              <a:t>m</a:t>
            </a:r>
            <a:r>
              <a:rPr sz="2600">
                <a:latin typeface="Times New Roman" panose="02020603050405020304"/>
                <a:cs typeface="Times New Roman" panose="02020603050405020304"/>
              </a:rPr>
              <a:t>,  </a:t>
            </a:r>
            <a:r>
              <a:rPr sz="2600" spc="-114">
                <a:latin typeface="Times New Roman" panose="02020603050405020304"/>
                <a:cs typeface="Times New Roman" panose="02020603050405020304"/>
              </a:rPr>
              <a:t>depending</a:t>
            </a:r>
            <a:r>
              <a:rPr sz="2600" spc="-305">
                <a:latin typeface="Times New Roman" panose="02020603050405020304"/>
                <a:cs typeface="Times New Roman" panose="02020603050405020304"/>
              </a:rPr>
              <a:t> </a:t>
            </a:r>
            <a:r>
              <a:rPr sz="2600" spc="-85">
                <a:latin typeface="Times New Roman" panose="02020603050405020304"/>
                <a:cs typeface="Times New Roman" panose="02020603050405020304"/>
              </a:rPr>
              <a:t>upon</a:t>
            </a:r>
            <a:r>
              <a:rPr sz="2600" spc="-240">
                <a:latin typeface="Times New Roman" panose="02020603050405020304"/>
                <a:cs typeface="Times New Roman" panose="02020603050405020304"/>
              </a:rPr>
              <a:t> </a:t>
            </a:r>
            <a:r>
              <a:rPr sz="2600" spc="-120">
                <a:latin typeface="Times New Roman" panose="02020603050405020304"/>
                <a:cs typeface="Times New Roman" panose="02020603050405020304"/>
              </a:rPr>
              <a:t>which</a:t>
            </a:r>
            <a:r>
              <a:rPr sz="2600" spc="-300">
                <a:latin typeface="Times New Roman" panose="02020603050405020304"/>
                <a:cs typeface="Times New Roman" panose="02020603050405020304"/>
              </a:rPr>
              <a:t> </a:t>
            </a:r>
            <a:r>
              <a:rPr sz="2600" spc="-145">
                <a:latin typeface="Times New Roman" panose="02020603050405020304"/>
                <a:cs typeface="Times New Roman" panose="02020603050405020304"/>
              </a:rPr>
              <a:t>variables</a:t>
            </a:r>
            <a:r>
              <a:rPr sz="2600" spc="-270">
                <a:latin typeface="Times New Roman" panose="02020603050405020304"/>
                <a:cs typeface="Times New Roman" panose="02020603050405020304"/>
              </a:rPr>
              <a:t> </a:t>
            </a:r>
            <a:r>
              <a:rPr sz="2600" spc="-75">
                <a:latin typeface="Times New Roman" panose="02020603050405020304"/>
                <a:cs typeface="Times New Roman" panose="02020603050405020304"/>
              </a:rPr>
              <a:t>are</a:t>
            </a:r>
            <a:r>
              <a:rPr sz="2600" spc="-204">
                <a:latin typeface="Times New Roman" panose="02020603050405020304"/>
                <a:cs typeface="Times New Roman" panose="02020603050405020304"/>
              </a:rPr>
              <a:t> </a:t>
            </a:r>
            <a:r>
              <a:rPr sz="2600" spc="-80">
                <a:latin typeface="Times New Roman" panose="02020603050405020304"/>
                <a:cs typeface="Times New Roman" panose="02020603050405020304"/>
              </a:rPr>
              <a:t>of</a:t>
            </a:r>
            <a:r>
              <a:rPr sz="2600" spc="-315">
                <a:latin typeface="Times New Roman" panose="02020603050405020304"/>
                <a:cs typeface="Times New Roman" panose="02020603050405020304"/>
              </a:rPr>
              <a:t> </a:t>
            </a:r>
            <a:r>
              <a:rPr sz="2600" spc="-60">
                <a:latin typeface="Times New Roman" panose="02020603050405020304"/>
                <a:cs typeface="Times New Roman" panose="02020603050405020304"/>
              </a:rPr>
              <a:t>interest,</a:t>
            </a:r>
            <a:r>
              <a:rPr sz="2600" spc="-55">
                <a:latin typeface="Times New Roman" panose="02020603050405020304"/>
                <a:cs typeface="Times New Roman" panose="02020603050405020304"/>
              </a:rPr>
              <a:t> </a:t>
            </a:r>
            <a:r>
              <a:rPr sz="2600" spc="-105">
                <a:latin typeface="Times New Roman" panose="02020603050405020304"/>
                <a:cs typeface="Times New Roman" panose="02020603050405020304"/>
              </a:rPr>
              <a:t>and</a:t>
            </a:r>
            <a:r>
              <a:rPr sz="2600" spc="-310">
                <a:latin typeface="Times New Roman" panose="02020603050405020304"/>
                <a:cs typeface="Times New Roman" panose="02020603050405020304"/>
              </a:rPr>
              <a:t> </a:t>
            </a:r>
            <a:r>
              <a:rPr sz="2600" spc="-60">
                <a:latin typeface="Times New Roman" panose="02020603050405020304"/>
                <a:cs typeface="Times New Roman" panose="02020603050405020304"/>
              </a:rPr>
              <a:t>on</a:t>
            </a:r>
            <a:r>
              <a:rPr sz="2600" spc="-225">
                <a:latin typeface="Times New Roman" panose="02020603050405020304"/>
                <a:cs typeface="Times New Roman" panose="02020603050405020304"/>
              </a:rPr>
              <a:t> </a:t>
            </a:r>
            <a:r>
              <a:rPr sz="2600" spc="-55">
                <a:latin typeface="Times New Roman" panose="02020603050405020304"/>
                <a:cs typeface="Times New Roman" panose="02020603050405020304"/>
              </a:rPr>
              <a:t>the </a:t>
            </a:r>
            <a:r>
              <a:rPr sz="2600" spc="-50">
                <a:latin typeface="Times New Roman" panose="02020603050405020304"/>
                <a:cs typeface="Times New Roman" panose="02020603050405020304"/>
              </a:rPr>
              <a:t> </a:t>
            </a:r>
            <a:r>
              <a:rPr sz="2600" spc="-165">
                <a:latin typeface="Times New Roman" panose="02020603050405020304"/>
                <a:cs typeface="Times New Roman" panose="02020603050405020304"/>
              </a:rPr>
              <a:t>s</a:t>
            </a:r>
            <a:r>
              <a:rPr sz="2600" spc="-160">
                <a:latin typeface="Times New Roman" panose="02020603050405020304"/>
                <a:cs typeface="Times New Roman" panose="02020603050405020304"/>
              </a:rPr>
              <a:t>i</a:t>
            </a:r>
            <a:r>
              <a:rPr sz="2600" spc="-165">
                <a:latin typeface="Times New Roman" panose="02020603050405020304"/>
                <a:cs typeface="Times New Roman" panose="02020603050405020304"/>
              </a:rPr>
              <a:t>z</a:t>
            </a:r>
            <a:r>
              <a:rPr sz="2600">
                <a:latin typeface="Times New Roman" panose="02020603050405020304"/>
                <a:cs typeface="Times New Roman" panose="02020603050405020304"/>
              </a:rPr>
              <a:t>e</a:t>
            </a:r>
            <a:r>
              <a:rPr sz="2600" spc="-345">
                <a:latin typeface="Times New Roman" panose="02020603050405020304"/>
                <a:cs typeface="Times New Roman" panose="02020603050405020304"/>
              </a:rPr>
              <a:t> </a:t>
            </a:r>
            <a:r>
              <a:rPr sz="2600" spc="-155">
                <a:latin typeface="Times New Roman" panose="02020603050405020304"/>
                <a:cs typeface="Times New Roman" panose="02020603050405020304"/>
              </a:rPr>
              <a:t>o</a:t>
            </a:r>
            <a:r>
              <a:rPr sz="2600">
                <a:latin typeface="Times New Roman" panose="02020603050405020304"/>
                <a:cs typeface="Times New Roman" panose="02020603050405020304"/>
              </a:rPr>
              <a:t>f</a:t>
            </a:r>
            <a:r>
              <a:rPr sz="2600" spc="-315">
                <a:latin typeface="Times New Roman" panose="02020603050405020304"/>
                <a:cs typeface="Times New Roman" panose="02020603050405020304"/>
              </a:rPr>
              <a:t> </a:t>
            </a:r>
            <a:r>
              <a:rPr sz="2600" spc="-90">
                <a:latin typeface="Times New Roman" panose="02020603050405020304"/>
                <a:cs typeface="Times New Roman" panose="02020603050405020304"/>
              </a:rPr>
              <a:t>t</a:t>
            </a:r>
            <a:r>
              <a:rPr sz="2600" spc="-80">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165">
                <a:latin typeface="Times New Roman" panose="02020603050405020304"/>
                <a:cs typeface="Times New Roman" panose="02020603050405020304"/>
              </a:rPr>
              <a:t> sca</a:t>
            </a:r>
            <a:r>
              <a:rPr sz="2600" spc="-160">
                <a:latin typeface="Times New Roman" panose="02020603050405020304"/>
                <a:cs typeface="Times New Roman" panose="02020603050405020304"/>
              </a:rPr>
              <a:t>l</a:t>
            </a:r>
            <a:r>
              <a:rPr sz="2600">
                <a:latin typeface="Times New Roman" panose="02020603050405020304"/>
                <a:cs typeface="Times New Roman" panose="02020603050405020304"/>
              </a:rPr>
              <a:t>e</a:t>
            </a:r>
            <a:r>
              <a:rPr sz="2600" spc="-40">
                <a:latin typeface="Times New Roman" panose="02020603050405020304"/>
                <a:cs typeface="Times New Roman" panose="02020603050405020304"/>
              </a:rPr>
              <a:t> </a:t>
            </a:r>
            <a:r>
              <a:rPr sz="2600" spc="-100">
                <a:latin typeface="Times New Roman" panose="02020603050405020304"/>
                <a:cs typeface="Times New Roman" panose="02020603050405020304"/>
              </a:rPr>
              <a:t>fact</a:t>
            </a:r>
            <a:r>
              <a:rPr sz="2600" spc="-95">
                <a:latin typeface="Times New Roman" panose="02020603050405020304"/>
                <a:cs typeface="Times New Roman" panose="02020603050405020304"/>
              </a:rPr>
              <a:t>o</a:t>
            </a:r>
            <a:r>
              <a:rPr sz="2600" spc="-100">
                <a:latin typeface="Times New Roman" panose="02020603050405020304"/>
                <a:cs typeface="Times New Roman" panose="02020603050405020304"/>
              </a:rPr>
              <a:t>r</a:t>
            </a:r>
            <a:r>
              <a:rPr sz="2600" spc="-105">
                <a:latin typeface="Times New Roman" panose="02020603050405020304"/>
                <a:cs typeface="Times New Roman" panose="02020603050405020304"/>
              </a:rPr>
              <a:t>s</a:t>
            </a:r>
            <a:r>
              <a:rPr sz="2600">
                <a:latin typeface="Times New Roman" panose="02020603050405020304"/>
                <a:cs typeface="Times New Roman" panose="02020603050405020304"/>
              </a:rPr>
              <a:t>.</a:t>
            </a:r>
            <a:endParaRPr sz="2600">
              <a:latin typeface="Times New Roman" panose="02020603050405020304"/>
              <a:cs typeface="Times New Roman" panose="02020603050405020304"/>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8204" y="583133"/>
            <a:ext cx="4312920" cy="635000"/>
          </a:xfrm>
          <a:prstGeom prst="rect">
            <a:avLst/>
          </a:prstGeom>
        </p:spPr>
        <p:txBody>
          <a:bodyPr vert="horz" wrap="square" lIns="0" tIns="12065" rIns="0" bIns="0" rtlCol="0">
            <a:spAutoFit/>
          </a:bodyPr>
          <a:lstStyle/>
          <a:p>
            <a:pPr marL="12700">
              <a:lnSpc>
                <a:spcPct val="100000"/>
              </a:lnSpc>
              <a:spcBef>
                <a:spcPts val="95"/>
              </a:spcBef>
            </a:pPr>
            <a:r>
              <a:rPr b="1" spc="-5">
                <a:latin typeface="Trebuchet MS" panose="020B0603020202020204"/>
                <a:cs typeface="Trebuchet MS" panose="020B0603020202020204"/>
              </a:rPr>
              <a:t>Hybrid</a:t>
            </a:r>
            <a:r>
              <a:rPr b="1" spc="-80">
                <a:latin typeface="Trebuchet MS" panose="020B0603020202020204"/>
                <a:cs typeface="Trebuchet MS" panose="020B0603020202020204"/>
              </a:rPr>
              <a:t> </a:t>
            </a:r>
            <a:r>
              <a:rPr b="1" spc="-5">
                <a:latin typeface="Trebuchet MS" panose="020B0603020202020204"/>
                <a:cs typeface="Trebuchet MS" panose="020B0603020202020204"/>
              </a:rPr>
              <a:t>Computers</a:t>
            </a:r>
            <a:endParaRPr b="1" spc="-5">
              <a:latin typeface="Trebuchet MS" panose="020B0603020202020204"/>
              <a:cs typeface="Trebuchet MS" panose="020B0603020202020204"/>
            </a:endParaRPr>
          </a:p>
        </p:txBody>
      </p:sp>
      <p:sp>
        <p:nvSpPr>
          <p:cNvPr id="3" name="object 3"/>
          <p:cNvSpPr txBox="1"/>
          <p:nvPr/>
        </p:nvSpPr>
        <p:spPr>
          <a:xfrm>
            <a:off x="1007160" y="1458925"/>
            <a:ext cx="8075930" cy="5513070"/>
          </a:xfrm>
          <a:prstGeom prst="rect">
            <a:avLst/>
          </a:prstGeom>
        </p:spPr>
        <p:txBody>
          <a:bodyPr vert="horz" wrap="square" lIns="0" tIns="12700" rIns="0" bIns="0" rtlCol="0">
            <a:spAutoFit/>
          </a:bodyPr>
          <a:lstStyle/>
          <a:p>
            <a:pPr marL="12700" marR="5715" algn="just">
              <a:lnSpc>
                <a:spcPct val="100000"/>
              </a:lnSpc>
              <a:spcBef>
                <a:spcPts val="100"/>
              </a:spcBef>
              <a:buSzPct val="96000"/>
              <a:buFont typeface="Arial MT"/>
              <a:buChar char="•"/>
              <a:tabLst>
                <a:tab pos="120650" algn="l"/>
              </a:tabLst>
            </a:pPr>
            <a:r>
              <a:rPr sz="2400">
                <a:latin typeface="Times New Roman" panose="02020603050405020304"/>
                <a:cs typeface="Times New Roman" panose="02020603050405020304"/>
              </a:rPr>
              <a:t>The</a:t>
            </a:r>
            <a:r>
              <a:rPr sz="2400" spc="5">
                <a:latin typeface="Times New Roman" panose="02020603050405020304"/>
                <a:cs typeface="Times New Roman" panose="02020603050405020304"/>
              </a:rPr>
              <a:t> </a:t>
            </a:r>
            <a:r>
              <a:rPr sz="2400" spc="-5">
                <a:latin typeface="Times New Roman" panose="02020603050405020304"/>
                <a:cs typeface="Times New Roman" panose="02020603050405020304"/>
              </a:rPr>
              <a:t>hybrid</a:t>
            </a:r>
            <a:r>
              <a:rPr sz="2400">
                <a:latin typeface="Times New Roman" panose="02020603050405020304"/>
                <a:cs typeface="Times New Roman" panose="02020603050405020304"/>
              </a:rPr>
              <a:t> </a:t>
            </a:r>
            <a:r>
              <a:rPr sz="2400" spc="-5">
                <a:latin typeface="Times New Roman" panose="02020603050405020304"/>
                <a:cs typeface="Times New Roman" panose="02020603050405020304"/>
              </a:rPr>
              <a:t>computers</a:t>
            </a:r>
            <a:r>
              <a:rPr sz="2400">
                <a:latin typeface="Times New Roman" panose="02020603050405020304"/>
                <a:cs typeface="Times New Roman" panose="02020603050405020304"/>
              </a:rPr>
              <a:t> are</a:t>
            </a:r>
            <a:r>
              <a:rPr sz="2400" spc="5">
                <a:latin typeface="Times New Roman" panose="02020603050405020304"/>
                <a:cs typeface="Times New Roman" panose="02020603050405020304"/>
              </a:rPr>
              <a:t> </a:t>
            </a:r>
            <a:r>
              <a:rPr sz="2400" spc="-5">
                <a:latin typeface="Times New Roman" panose="02020603050405020304"/>
                <a:cs typeface="Times New Roman" panose="02020603050405020304"/>
              </a:rPr>
              <a:t>the</a:t>
            </a:r>
            <a:r>
              <a:rPr sz="2400">
                <a:latin typeface="Times New Roman" panose="02020603050405020304"/>
                <a:cs typeface="Times New Roman" panose="02020603050405020304"/>
              </a:rPr>
              <a:t> </a:t>
            </a:r>
            <a:r>
              <a:rPr sz="2400" spc="-5">
                <a:latin typeface="Times New Roman" panose="02020603050405020304"/>
                <a:cs typeface="Times New Roman" panose="02020603050405020304"/>
              </a:rPr>
              <a:t>combination</a:t>
            </a:r>
            <a:r>
              <a:rPr sz="2400">
                <a:latin typeface="Times New Roman" panose="02020603050405020304"/>
                <a:cs typeface="Times New Roman" panose="02020603050405020304"/>
              </a:rPr>
              <a:t> </a:t>
            </a:r>
            <a:r>
              <a:rPr sz="2400" spc="-10">
                <a:latin typeface="Times New Roman" panose="02020603050405020304"/>
                <a:cs typeface="Times New Roman" panose="02020603050405020304"/>
              </a:rPr>
              <a:t>of</a:t>
            </a:r>
            <a:r>
              <a:rPr sz="2400" spc="-5">
                <a:latin typeface="Times New Roman" panose="02020603050405020304"/>
                <a:cs typeface="Times New Roman" panose="02020603050405020304"/>
              </a:rPr>
              <a:t> </a:t>
            </a:r>
            <a:r>
              <a:rPr sz="2400">
                <a:latin typeface="Times New Roman" panose="02020603050405020304"/>
                <a:cs typeface="Times New Roman" panose="02020603050405020304"/>
              </a:rPr>
              <a:t>the</a:t>
            </a:r>
            <a:r>
              <a:rPr sz="2400" spc="5">
                <a:latin typeface="Times New Roman" panose="02020603050405020304"/>
                <a:cs typeface="Times New Roman" panose="02020603050405020304"/>
              </a:rPr>
              <a:t> </a:t>
            </a:r>
            <a:r>
              <a:rPr sz="2400" spc="-5">
                <a:latin typeface="Times New Roman" panose="02020603050405020304"/>
                <a:cs typeface="Times New Roman" panose="02020603050405020304"/>
              </a:rPr>
              <a:t>traditional </a:t>
            </a:r>
            <a:r>
              <a:rPr sz="2400" spc="-585">
                <a:latin typeface="Times New Roman" panose="02020603050405020304"/>
                <a:cs typeface="Times New Roman" panose="02020603050405020304"/>
              </a:rPr>
              <a:t> </a:t>
            </a:r>
            <a:r>
              <a:rPr sz="2400" spc="-5">
                <a:latin typeface="Times New Roman" panose="02020603050405020304"/>
                <a:cs typeface="Times New Roman" panose="02020603050405020304"/>
              </a:rPr>
              <a:t>analog-computer elements, giving smooth continuous </a:t>
            </a:r>
            <a:r>
              <a:rPr sz="2400">
                <a:latin typeface="Times New Roman" panose="02020603050405020304"/>
                <a:cs typeface="Times New Roman" panose="02020603050405020304"/>
              </a:rPr>
              <a:t>outputs </a:t>
            </a:r>
            <a:r>
              <a:rPr sz="2400" spc="-5">
                <a:latin typeface="Times New Roman" panose="02020603050405020304"/>
                <a:cs typeface="Times New Roman" panose="02020603050405020304"/>
              </a:rPr>
              <a:t>and </a:t>
            </a:r>
            <a:r>
              <a:rPr sz="2400" spc="-585">
                <a:latin typeface="Times New Roman" panose="02020603050405020304"/>
                <a:cs typeface="Times New Roman" panose="02020603050405020304"/>
              </a:rPr>
              <a:t> </a:t>
            </a:r>
            <a:r>
              <a:rPr sz="2400">
                <a:latin typeface="Times New Roman" panose="02020603050405020304"/>
                <a:cs typeface="Times New Roman" panose="02020603050405020304"/>
              </a:rPr>
              <a:t>the </a:t>
            </a:r>
            <a:r>
              <a:rPr sz="2400" spc="-5">
                <a:latin typeface="Times New Roman" panose="02020603050405020304"/>
                <a:cs typeface="Times New Roman" panose="02020603050405020304"/>
              </a:rPr>
              <a:t>elements </a:t>
            </a:r>
            <a:r>
              <a:rPr sz="2400">
                <a:latin typeface="Times New Roman" panose="02020603050405020304"/>
                <a:cs typeface="Times New Roman" panose="02020603050405020304"/>
              </a:rPr>
              <a:t>carrying </a:t>
            </a:r>
            <a:r>
              <a:rPr sz="2400" spc="-5">
                <a:latin typeface="Times New Roman" panose="02020603050405020304"/>
                <a:cs typeface="Times New Roman" panose="02020603050405020304"/>
              </a:rPr>
              <a:t>out </a:t>
            </a:r>
            <a:r>
              <a:rPr sz="2400">
                <a:latin typeface="Times New Roman" panose="02020603050405020304"/>
                <a:cs typeface="Times New Roman" panose="02020603050405020304"/>
              </a:rPr>
              <a:t>such non </a:t>
            </a:r>
            <a:r>
              <a:rPr sz="2400" spc="-5">
                <a:latin typeface="Times New Roman" panose="02020603050405020304"/>
                <a:cs typeface="Times New Roman" panose="02020603050405020304"/>
              </a:rPr>
              <a:t>linear, </a:t>
            </a:r>
            <a:r>
              <a:rPr sz="2400" spc="-10">
                <a:latin typeface="Times New Roman" panose="02020603050405020304"/>
                <a:cs typeface="Times New Roman" panose="02020603050405020304"/>
              </a:rPr>
              <a:t>digital </a:t>
            </a:r>
            <a:r>
              <a:rPr sz="2400" spc="-5">
                <a:latin typeface="Times New Roman" panose="02020603050405020304"/>
                <a:cs typeface="Times New Roman" panose="02020603050405020304"/>
              </a:rPr>
              <a:t>operations as </a:t>
            </a:r>
            <a:r>
              <a:rPr sz="2400">
                <a:latin typeface="Times New Roman" panose="02020603050405020304"/>
                <a:cs typeface="Times New Roman" panose="02020603050405020304"/>
              </a:rPr>
              <a:t> storing</a:t>
            </a:r>
            <a:r>
              <a:rPr sz="2400" spc="-35">
                <a:latin typeface="Times New Roman" panose="02020603050405020304"/>
                <a:cs typeface="Times New Roman" panose="02020603050405020304"/>
              </a:rPr>
              <a:t> </a:t>
            </a:r>
            <a:r>
              <a:rPr sz="2400" spc="-5">
                <a:latin typeface="Times New Roman" panose="02020603050405020304"/>
                <a:cs typeface="Times New Roman" panose="02020603050405020304"/>
              </a:rPr>
              <a:t>values, </a:t>
            </a:r>
            <a:r>
              <a:rPr sz="2400">
                <a:latin typeface="Times New Roman" panose="02020603050405020304"/>
                <a:cs typeface="Times New Roman" panose="02020603050405020304"/>
              </a:rPr>
              <a:t>switching</a:t>
            </a:r>
            <a:r>
              <a:rPr sz="2400" spc="-15">
                <a:latin typeface="Times New Roman" panose="02020603050405020304"/>
                <a:cs typeface="Times New Roman" panose="02020603050405020304"/>
              </a:rPr>
              <a:t> </a:t>
            </a:r>
            <a:r>
              <a:rPr sz="2400">
                <a:latin typeface="Times New Roman" panose="02020603050405020304"/>
                <a:cs typeface="Times New Roman" panose="02020603050405020304"/>
              </a:rPr>
              <a:t>and</a:t>
            </a:r>
            <a:r>
              <a:rPr sz="2400" spc="-10">
                <a:latin typeface="Times New Roman" panose="02020603050405020304"/>
                <a:cs typeface="Times New Roman" panose="02020603050405020304"/>
              </a:rPr>
              <a:t> </a:t>
            </a:r>
            <a:r>
              <a:rPr sz="2400" spc="-5">
                <a:latin typeface="Times New Roman" panose="02020603050405020304"/>
                <a:cs typeface="Times New Roman" panose="02020603050405020304"/>
              </a:rPr>
              <a:t>performing</a:t>
            </a:r>
            <a:r>
              <a:rPr sz="2400" spc="10">
                <a:latin typeface="Times New Roman" panose="02020603050405020304"/>
                <a:cs typeface="Times New Roman" panose="02020603050405020304"/>
              </a:rPr>
              <a:t> </a:t>
            </a:r>
            <a:r>
              <a:rPr sz="2400">
                <a:latin typeface="Times New Roman" panose="02020603050405020304"/>
                <a:cs typeface="Times New Roman" panose="02020603050405020304"/>
              </a:rPr>
              <a:t>logical</a:t>
            </a:r>
            <a:r>
              <a:rPr sz="2400" spc="-25">
                <a:latin typeface="Times New Roman" panose="02020603050405020304"/>
                <a:cs typeface="Times New Roman" panose="02020603050405020304"/>
              </a:rPr>
              <a:t> </a:t>
            </a:r>
            <a:r>
              <a:rPr sz="2400">
                <a:latin typeface="Times New Roman" panose="02020603050405020304"/>
                <a:cs typeface="Times New Roman" panose="02020603050405020304"/>
              </a:rPr>
              <a:t>operations.</a:t>
            </a:r>
            <a:endParaRPr sz="2400">
              <a:latin typeface="Times New Roman" panose="02020603050405020304"/>
              <a:cs typeface="Times New Roman" panose="02020603050405020304"/>
            </a:endParaRPr>
          </a:p>
          <a:p>
            <a:pPr>
              <a:lnSpc>
                <a:spcPct val="100000"/>
              </a:lnSpc>
              <a:spcBef>
                <a:spcPts val="5"/>
              </a:spcBef>
              <a:buFont typeface="Arial MT"/>
              <a:buChar char="•"/>
            </a:pPr>
            <a:endParaRPr sz="2500">
              <a:latin typeface="Times New Roman" panose="02020603050405020304"/>
              <a:cs typeface="Times New Roman" panose="02020603050405020304"/>
            </a:endParaRPr>
          </a:p>
          <a:p>
            <a:pPr marL="12700" marR="5080" algn="just">
              <a:lnSpc>
                <a:spcPct val="100000"/>
              </a:lnSpc>
              <a:spcBef>
                <a:spcPts val="5"/>
              </a:spcBef>
              <a:buSzPct val="96000"/>
              <a:buFont typeface="Arial MT"/>
              <a:buChar char="•"/>
              <a:tabLst>
                <a:tab pos="120650" algn="l"/>
              </a:tabLst>
            </a:pPr>
            <a:r>
              <a:rPr sz="2400" spc="-5">
                <a:latin typeface="Times New Roman" panose="02020603050405020304"/>
                <a:cs typeface="Times New Roman" panose="02020603050405020304"/>
              </a:rPr>
              <a:t>Originally</a:t>
            </a:r>
            <a:r>
              <a:rPr sz="2400">
                <a:latin typeface="Times New Roman" panose="02020603050405020304"/>
                <a:cs typeface="Times New Roman" panose="02020603050405020304"/>
              </a:rPr>
              <a:t> </a:t>
            </a:r>
            <a:r>
              <a:rPr sz="2400" spc="-5">
                <a:latin typeface="Times New Roman" panose="02020603050405020304"/>
                <a:cs typeface="Times New Roman" panose="02020603050405020304"/>
              </a:rPr>
              <a:t>the</a:t>
            </a:r>
            <a:r>
              <a:rPr sz="2400">
                <a:latin typeface="Times New Roman" panose="02020603050405020304"/>
                <a:cs typeface="Times New Roman" panose="02020603050405020304"/>
              </a:rPr>
              <a:t> term</a:t>
            </a:r>
            <a:r>
              <a:rPr sz="2400" spc="5">
                <a:latin typeface="Times New Roman" panose="02020603050405020304"/>
                <a:cs typeface="Times New Roman" panose="02020603050405020304"/>
              </a:rPr>
              <a:t> </a:t>
            </a:r>
            <a:r>
              <a:rPr sz="2400">
                <a:latin typeface="Times New Roman" panose="02020603050405020304"/>
                <a:cs typeface="Times New Roman" panose="02020603050405020304"/>
              </a:rPr>
              <a:t>‘hybrid</a:t>
            </a:r>
            <a:r>
              <a:rPr sz="2400" spc="5">
                <a:latin typeface="Times New Roman" panose="02020603050405020304"/>
                <a:cs typeface="Times New Roman" panose="02020603050405020304"/>
              </a:rPr>
              <a:t> </a:t>
            </a:r>
            <a:r>
              <a:rPr sz="2400" spc="-5">
                <a:latin typeface="Times New Roman" panose="02020603050405020304"/>
                <a:cs typeface="Times New Roman" panose="02020603050405020304"/>
              </a:rPr>
              <a:t>computer’</a:t>
            </a:r>
            <a:r>
              <a:rPr sz="2400">
                <a:latin typeface="Times New Roman" panose="02020603050405020304"/>
                <a:cs typeface="Times New Roman" panose="02020603050405020304"/>
              </a:rPr>
              <a:t> had</a:t>
            </a:r>
            <a:r>
              <a:rPr sz="2400" spc="5">
                <a:latin typeface="Times New Roman" panose="02020603050405020304"/>
                <a:cs typeface="Times New Roman" panose="02020603050405020304"/>
              </a:rPr>
              <a:t> </a:t>
            </a:r>
            <a:r>
              <a:rPr sz="2400" spc="-5">
                <a:latin typeface="Times New Roman" panose="02020603050405020304"/>
                <a:cs typeface="Times New Roman" panose="02020603050405020304"/>
              </a:rPr>
              <a:t>connotation</a:t>
            </a:r>
            <a:r>
              <a:rPr sz="2400">
                <a:latin typeface="Times New Roman" panose="02020603050405020304"/>
                <a:cs typeface="Times New Roman" panose="02020603050405020304"/>
              </a:rPr>
              <a:t> of </a:t>
            </a:r>
            <a:r>
              <a:rPr sz="2400" spc="5">
                <a:latin typeface="Times New Roman" panose="02020603050405020304"/>
                <a:cs typeface="Times New Roman" panose="02020603050405020304"/>
              </a:rPr>
              <a:t> </a:t>
            </a:r>
            <a:r>
              <a:rPr sz="2400" spc="-5">
                <a:latin typeface="Times New Roman" panose="02020603050405020304"/>
                <a:cs typeface="Times New Roman" panose="02020603050405020304"/>
              </a:rPr>
              <a:t>extending</a:t>
            </a:r>
            <a:r>
              <a:rPr sz="2400" spc="415">
                <a:latin typeface="Times New Roman" panose="02020603050405020304"/>
                <a:cs typeface="Times New Roman" panose="02020603050405020304"/>
              </a:rPr>
              <a:t> </a:t>
            </a:r>
            <a:r>
              <a:rPr sz="2400" spc="-5">
                <a:latin typeface="Times New Roman" panose="02020603050405020304"/>
                <a:cs typeface="Times New Roman" panose="02020603050405020304"/>
              </a:rPr>
              <a:t>analog-computer</a:t>
            </a:r>
            <a:r>
              <a:rPr sz="2400" spc="409">
                <a:latin typeface="Times New Roman" panose="02020603050405020304"/>
                <a:cs typeface="Times New Roman" panose="02020603050405020304"/>
              </a:rPr>
              <a:t> </a:t>
            </a:r>
            <a:r>
              <a:rPr sz="2400" spc="-5">
                <a:latin typeface="Times New Roman" panose="02020603050405020304"/>
                <a:cs typeface="Times New Roman" panose="02020603050405020304"/>
              </a:rPr>
              <a:t>capabilities,</a:t>
            </a:r>
            <a:r>
              <a:rPr sz="2400" spc="420">
                <a:latin typeface="Times New Roman" panose="02020603050405020304"/>
                <a:cs typeface="Times New Roman" panose="02020603050405020304"/>
              </a:rPr>
              <a:t> </a:t>
            </a:r>
            <a:r>
              <a:rPr sz="2400" spc="-5">
                <a:latin typeface="Times New Roman" panose="02020603050405020304"/>
                <a:cs typeface="Times New Roman" panose="02020603050405020304"/>
              </a:rPr>
              <a:t>usually</a:t>
            </a:r>
            <a:r>
              <a:rPr sz="2400" spc="415">
                <a:latin typeface="Times New Roman" panose="02020603050405020304"/>
                <a:cs typeface="Times New Roman" panose="02020603050405020304"/>
              </a:rPr>
              <a:t> </a:t>
            </a:r>
            <a:r>
              <a:rPr sz="2400">
                <a:latin typeface="Times New Roman" panose="02020603050405020304"/>
                <a:cs typeface="Times New Roman" panose="02020603050405020304"/>
              </a:rPr>
              <a:t>by</a:t>
            </a:r>
            <a:r>
              <a:rPr sz="2400" spc="409">
                <a:latin typeface="Times New Roman" panose="02020603050405020304"/>
                <a:cs typeface="Times New Roman" panose="02020603050405020304"/>
              </a:rPr>
              <a:t> </a:t>
            </a:r>
            <a:r>
              <a:rPr sz="2400">
                <a:latin typeface="Times New Roman" panose="02020603050405020304"/>
                <a:cs typeface="Times New Roman" panose="02020603050405020304"/>
              </a:rPr>
              <a:t>the</a:t>
            </a:r>
            <a:r>
              <a:rPr sz="2400" spc="415">
                <a:latin typeface="Times New Roman" panose="02020603050405020304"/>
                <a:cs typeface="Times New Roman" panose="02020603050405020304"/>
              </a:rPr>
              <a:t> </a:t>
            </a:r>
            <a:r>
              <a:rPr sz="2400">
                <a:latin typeface="Times New Roman" panose="02020603050405020304"/>
                <a:cs typeface="Times New Roman" panose="02020603050405020304"/>
              </a:rPr>
              <a:t>addition </a:t>
            </a:r>
            <a:r>
              <a:rPr sz="2400" spc="-585">
                <a:latin typeface="Times New Roman" panose="02020603050405020304"/>
                <a:cs typeface="Times New Roman" panose="02020603050405020304"/>
              </a:rPr>
              <a:t> </a:t>
            </a:r>
            <a:r>
              <a:rPr sz="2400">
                <a:latin typeface="Times New Roman" panose="02020603050405020304"/>
                <a:cs typeface="Times New Roman" panose="02020603050405020304"/>
              </a:rPr>
              <a:t>of</a:t>
            </a:r>
            <a:r>
              <a:rPr sz="2400" spc="-10">
                <a:latin typeface="Times New Roman" panose="02020603050405020304"/>
                <a:cs typeface="Times New Roman" panose="02020603050405020304"/>
              </a:rPr>
              <a:t> </a:t>
            </a:r>
            <a:r>
              <a:rPr sz="2400">
                <a:latin typeface="Times New Roman" panose="02020603050405020304"/>
                <a:cs typeface="Times New Roman" panose="02020603050405020304"/>
              </a:rPr>
              <a:t>special-purpose</a:t>
            </a:r>
            <a:r>
              <a:rPr sz="2400" spc="-45">
                <a:latin typeface="Times New Roman" panose="02020603050405020304"/>
                <a:cs typeface="Times New Roman" panose="02020603050405020304"/>
              </a:rPr>
              <a:t> </a:t>
            </a:r>
            <a:r>
              <a:rPr sz="2400">
                <a:latin typeface="Times New Roman" panose="02020603050405020304"/>
                <a:cs typeface="Times New Roman" panose="02020603050405020304"/>
              </a:rPr>
              <a:t>and</a:t>
            </a:r>
            <a:r>
              <a:rPr sz="2400" spc="-15">
                <a:latin typeface="Times New Roman" panose="02020603050405020304"/>
                <a:cs typeface="Times New Roman" panose="02020603050405020304"/>
              </a:rPr>
              <a:t> </a:t>
            </a:r>
            <a:r>
              <a:rPr sz="2400" spc="-5">
                <a:latin typeface="Times New Roman" panose="02020603050405020304"/>
                <a:cs typeface="Times New Roman" panose="02020603050405020304"/>
              </a:rPr>
              <a:t>often</a:t>
            </a:r>
            <a:r>
              <a:rPr sz="2400">
                <a:latin typeface="Times New Roman" panose="02020603050405020304"/>
                <a:cs typeface="Times New Roman" panose="02020603050405020304"/>
              </a:rPr>
              <a:t> specially</a:t>
            </a:r>
            <a:r>
              <a:rPr sz="2400" spc="-40">
                <a:latin typeface="Times New Roman" panose="02020603050405020304"/>
                <a:cs typeface="Times New Roman" panose="02020603050405020304"/>
              </a:rPr>
              <a:t> </a:t>
            </a:r>
            <a:r>
              <a:rPr sz="2400">
                <a:latin typeface="Times New Roman" panose="02020603050405020304"/>
                <a:cs typeface="Times New Roman" panose="02020603050405020304"/>
              </a:rPr>
              <a:t>constructed</a:t>
            </a:r>
            <a:r>
              <a:rPr sz="2400" spc="-35">
                <a:latin typeface="Times New Roman" panose="02020603050405020304"/>
                <a:cs typeface="Times New Roman" panose="02020603050405020304"/>
              </a:rPr>
              <a:t> </a:t>
            </a:r>
            <a:r>
              <a:rPr sz="2400">
                <a:latin typeface="Times New Roman" panose="02020603050405020304"/>
                <a:cs typeface="Times New Roman" panose="02020603050405020304"/>
              </a:rPr>
              <a:t>devices.</a:t>
            </a:r>
            <a:endParaRPr sz="2400">
              <a:latin typeface="Times New Roman" panose="02020603050405020304"/>
              <a:cs typeface="Times New Roman" panose="02020603050405020304"/>
            </a:endParaRPr>
          </a:p>
          <a:p>
            <a:pPr>
              <a:lnSpc>
                <a:spcPct val="100000"/>
              </a:lnSpc>
              <a:spcBef>
                <a:spcPts val="5"/>
              </a:spcBef>
              <a:buFont typeface="Arial MT"/>
              <a:buChar char="•"/>
            </a:pPr>
            <a:endParaRPr sz="2500">
              <a:latin typeface="Times New Roman" panose="02020603050405020304"/>
              <a:cs typeface="Times New Roman" panose="02020603050405020304"/>
            </a:endParaRPr>
          </a:p>
          <a:p>
            <a:pPr marL="12700" marR="6350" algn="just">
              <a:lnSpc>
                <a:spcPct val="100000"/>
              </a:lnSpc>
              <a:buSzPct val="96000"/>
              <a:buFont typeface="Arial MT"/>
              <a:buChar char="•"/>
              <a:tabLst>
                <a:tab pos="120650" algn="l"/>
              </a:tabLst>
            </a:pPr>
            <a:r>
              <a:rPr sz="2400">
                <a:latin typeface="Times New Roman" panose="02020603050405020304"/>
                <a:cs typeface="Times New Roman" panose="02020603050405020304"/>
              </a:rPr>
              <a:t>Hybrid</a:t>
            </a:r>
            <a:r>
              <a:rPr sz="2400" spc="5">
                <a:latin typeface="Times New Roman" panose="02020603050405020304"/>
                <a:cs typeface="Times New Roman" panose="02020603050405020304"/>
              </a:rPr>
              <a:t> </a:t>
            </a:r>
            <a:r>
              <a:rPr sz="2400" spc="-5">
                <a:latin typeface="Times New Roman" panose="02020603050405020304"/>
                <a:cs typeface="Times New Roman" panose="02020603050405020304"/>
              </a:rPr>
              <a:t>computers</a:t>
            </a:r>
            <a:r>
              <a:rPr sz="2400">
                <a:latin typeface="Times New Roman" panose="02020603050405020304"/>
                <a:cs typeface="Times New Roman" panose="02020603050405020304"/>
              </a:rPr>
              <a:t> </a:t>
            </a:r>
            <a:r>
              <a:rPr sz="2400" spc="-10">
                <a:latin typeface="Times New Roman" panose="02020603050405020304"/>
                <a:cs typeface="Times New Roman" panose="02020603050405020304"/>
              </a:rPr>
              <a:t>may</a:t>
            </a:r>
            <a:r>
              <a:rPr sz="2400" spc="-5">
                <a:latin typeface="Times New Roman" panose="02020603050405020304"/>
                <a:cs typeface="Times New Roman" panose="02020603050405020304"/>
              </a:rPr>
              <a:t> </a:t>
            </a:r>
            <a:r>
              <a:rPr sz="2400">
                <a:latin typeface="Times New Roman" panose="02020603050405020304"/>
                <a:cs typeface="Times New Roman" panose="02020603050405020304"/>
              </a:rPr>
              <a:t>be</a:t>
            </a:r>
            <a:r>
              <a:rPr sz="2400" spc="5">
                <a:latin typeface="Times New Roman" panose="02020603050405020304"/>
                <a:cs typeface="Times New Roman" panose="02020603050405020304"/>
              </a:rPr>
              <a:t> </a:t>
            </a:r>
            <a:r>
              <a:rPr sz="2400" spc="-5">
                <a:latin typeface="Times New Roman" panose="02020603050405020304"/>
                <a:cs typeface="Times New Roman" panose="02020603050405020304"/>
              </a:rPr>
              <a:t>used</a:t>
            </a:r>
            <a:r>
              <a:rPr sz="2400">
                <a:latin typeface="Times New Roman" panose="02020603050405020304"/>
                <a:cs typeface="Times New Roman" panose="02020603050405020304"/>
              </a:rPr>
              <a:t> to</a:t>
            </a:r>
            <a:r>
              <a:rPr sz="2400" spc="5">
                <a:latin typeface="Times New Roman" panose="02020603050405020304"/>
                <a:cs typeface="Times New Roman" panose="02020603050405020304"/>
              </a:rPr>
              <a:t> </a:t>
            </a:r>
            <a:r>
              <a:rPr sz="2400" spc="-5">
                <a:latin typeface="Times New Roman" panose="02020603050405020304"/>
                <a:cs typeface="Times New Roman" panose="02020603050405020304"/>
              </a:rPr>
              <a:t>simulate</a:t>
            </a:r>
            <a:r>
              <a:rPr sz="2400">
                <a:latin typeface="Times New Roman" panose="02020603050405020304"/>
                <a:cs typeface="Times New Roman" panose="02020603050405020304"/>
              </a:rPr>
              <a:t> </a:t>
            </a:r>
            <a:r>
              <a:rPr sz="2400" spc="-5">
                <a:latin typeface="Times New Roman" panose="02020603050405020304"/>
                <a:cs typeface="Times New Roman" panose="02020603050405020304"/>
              </a:rPr>
              <a:t>systems</a:t>
            </a:r>
            <a:r>
              <a:rPr sz="2400">
                <a:latin typeface="Times New Roman" panose="02020603050405020304"/>
                <a:cs typeface="Times New Roman" panose="02020603050405020304"/>
              </a:rPr>
              <a:t> that</a:t>
            </a:r>
            <a:r>
              <a:rPr sz="2400" spc="5">
                <a:latin typeface="Times New Roman" panose="02020603050405020304"/>
                <a:cs typeface="Times New Roman" panose="02020603050405020304"/>
              </a:rPr>
              <a:t> </a:t>
            </a:r>
            <a:r>
              <a:rPr sz="2400">
                <a:latin typeface="Times New Roman" panose="02020603050405020304"/>
                <a:cs typeface="Times New Roman" panose="02020603050405020304"/>
              </a:rPr>
              <a:t>are </a:t>
            </a:r>
            <a:r>
              <a:rPr sz="2400" spc="-585">
                <a:latin typeface="Times New Roman" panose="02020603050405020304"/>
                <a:cs typeface="Times New Roman" panose="02020603050405020304"/>
              </a:rPr>
              <a:t> </a:t>
            </a:r>
            <a:r>
              <a:rPr sz="2400" spc="-5">
                <a:latin typeface="Times New Roman" panose="02020603050405020304"/>
                <a:cs typeface="Times New Roman" panose="02020603050405020304"/>
              </a:rPr>
              <a:t>mainly</a:t>
            </a:r>
            <a:r>
              <a:rPr sz="2400" spc="-20">
                <a:latin typeface="Times New Roman" panose="02020603050405020304"/>
                <a:cs typeface="Times New Roman" panose="02020603050405020304"/>
              </a:rPr>
              <a:t> </a:t>
            </a:r>
            <a:r>
              <a:rPr sz="2400">
                <a:latin typeface="Times New Roman" panose="02020603050405020304"/>
                <a:cs typeface="Times New Roman" panose="02020603050405020304"/>
              </a:rPr>
              <a:t>continuous</a:t>
            </a:r>
            <a:r>
              <a:rPr sz="2400" spc="-20">
                <a:latin typeface="Times New Roman" panose="02020603050405020304"/>
                <a:cs typeface="Times New Roman" panose="02020603050405020304"/>
              </a:rPr>
              <a:t> </a:t>
            </a:r>
            <a:r>
              <a:rPr sz="2400">
                <a:latin typeface="Times New Roman" panose="02020603050405020304"/>
                <a:cs typeface="Times New Roman" panose="02020603050405020304"/>
              </a:rPr>
              <a:t>but</a:t>
            </a:r>
            <a:r>
              <a:rPr sz="2400" spc="-10">
                <a:latin typeface="Times New Roman" panose="02020603050405020304"/>
                <a:cs typeface="Times New Roman" panose="02020603050405020304"/>
              </a:rPr>
              <a:t> </a:t>
            </a:r>
            <a:r>
              <a:rPr sz="2400">
                <a:latin typeface="Times New Roman" panose="02020603050405020304"/>
                <a:cs typeface="Times New Roman" panose="02020603050405020304"/>
              </a:rPr>
              <a:t>in</a:t>
            </a:r>
            <a:r>
              <a:rPr sz="2400" spc="-5">
                <a:latin typeface="Times New Roman" panose="02020603050405020304"/>
                <a:cs typeface="Times New Roman" panose="02020603050405020304"/>
              </a:rPr>
              <a:t> </a:t>
            </a:r>
            <a:r>
              <a:rPr sz="2400">
                <a:latin typeface="Times New Roman" panose="02020603050405020304"/>
                <a:cs typeface="Times New Roman" panose="02020603050405020304"/>
              </a:rPr>
              <a:t>fact</a:t>
            </a:r>
            <a:r>
              <a:rPr sz="2400" spc="-10">
                <a:latin typeface="Times New Roman" panose="02020603050405020304"/>
                <a:cs typeface="Times New Roman" panose="02020603050405020304"/>
              </a:rPr>
              <a:t> </a:t>
            </a:r>
            <a:r>
              <a:rPr sz="2400">
                <a:latin typeface="Times New Roman" panose="02020603050405020304"/>
                <a:cs typeface="Times New Roman" panose="02020603050405020304"/>
              </a:rPr>
              <a:t>have</a:t>
            </a:r>
            <a:r>
              <a:rPr sz="2400" spc="-10">
                <a:latin typeface="Times New Roman" panose="02020603050405020304"/>
                <a:cs typeface="Times New Roman" panose="02020603050405020304"/>
              </a:rPr>
              <a:t> </a:t>
            </a:r>
            <a:r>
              <a:rPr sz="2400" spc="-5">
                <a:latin typeface="Times New Roman" panose="02020603050405020304"/>
                <a:cs typeface="Times New Roman" panose="02020603050405020304"/>
              </a:rPr>
              <a:t>some</a:t>
            </a:r>
            <a:r>
              <a:rPr sz="2400" spc="10">
                <a:latin typeface="Times New Roman" panose="02020603050405020304"/>
                <a:cs typeface="Times New Roman" panose="02020603050405020304"/>
              </a:rPr>
              <a:t> </a:t>
            </a:r>
            <a:r>
              <a:rPr sz="2400">
                <a:latin typeface="Times New Roman" panose="02020603050405020304"/>
                <a:cs typeface="Times New Roman" panose="02020603050405020304"/>
              </a:rPr>
              <a:t>digital</a:t>
            </a:r>
            <a:r>
              <a:rPr sz="2400" spc="-40">
                <a:latin typeface="Times New Roman" panose="02020603050405020304"/>
                <a:cs typeface="Times New Roman" panose="02020603050405020304"/>
              </a:rPr>
              <a:t> </a:t>
            </a:r>
            <a:r>
              <a:rPr sz="2400">
                <a:latin typeface="Times New Roman" panose="02020603050405020304"/>
                <a:cs typeface="Times New Roman" panose="02020603050405020304"/>
              </a:rPr>
              <a:t>elements.</a:t>
            </a:r>
            <a:endParaRPr sz="2400">
              <a:latin typeface="Times New Roman" panose="02020603050405020304"/>
              <a:cs typeface="Times New Roman" panose="02020603050405020304"/>
            </a:endParaRPr>
          </a:p>
          <a:p>
            <a:pPr>
              <a:lnSpc>
                <a:spcPct val="100000"/>
              </a:lnSpc>
              <a:spcBef>
                <a:spcPts val="10"/>
              </a:spcBef>
              <a:buFont typeface="Arial MT"/>
              <a:buChar char="•"/>
            </a:pPr>
            <a:endParaRPr sz="2500">
              <a:latin typeface="Times New Roman" panose="02020603050405020304"/>
              <a:cs typeface="Times New Roman" panose="02020603050405020304"/>
            </a:endParaRPr>
          </a:p>
          <a:p>
            <a:pPr marL="12700" marR="6985" algn="just">
              <a:lnSpc>
                <a:spcPct val="100000"/>
              </a:lnSpc>
              <a:buSzPct val="96000"/>
              <a:buFont typeface="Arial MT"/>
              <a:buChar char="•"/>
              <a:tabLst>
                <a:tab pos="120650" algn="l"/>
              </a:tabLst>
            </a:pPr>
            <a:r>
              <a:rPr sz="2400">
                <a:latin typeface="Times New Roman" panose="02020603050405020304"/>
                <a:cs typeface="Times New Roman" panose="02020603050405020304"/>
              </a:rPr>
              <a:t>For </a:t>
            </a:r>
            <a:r>
              <a:rPr sz="2400" spc="-5">
                <a:latin typeface="Times New Roman" panose="02020603050405020304"/>
                <a:cs typeface="Times New Roman" panose="02020603050405020304"/>
              </a:rPr>
              <a:t>example,</a:t>
            </a:r>
            <a:r>
              <a:rPr sz="2400">
                <a:latin typeface="Times New Roman" panose="02020603050405020304"/>
                <a:cs typeface="Times New Roman" panose="02020603050405020304"/>
              </a:rPr>
              <a:t> an </a:t>
            </a:r>
            <a:r>
              <a:rPr sz="2400" spc="-5">
                <a:latin typeface="Times New Roman" panose="02020603050405020304"/>
                <a:cs typeface="Times New Roman" panose="02020603050405020304"/>
              </a:rPr>
              <a:t>artificial</a:t>
            </a:r>
            <a:r>
              <a:rPr sz="2400">
                <a:latin typeface="Times New Roman" panose="02020603050405020304"/>
                <a:cs typeface="Times New Roman" panose="02020603050405020304"/>
              </a:rPr>
              <a:t> </a:t>
            </a:r>
            <a:r>
              <a:rPr sz="2400" spc="-5">
                <a:latin typeface="Times New Roman" panose="02020603050405020304"/>
                <a:cs typeface="Times New Roman" panose="02020603050405020304"/>
              </a:rPr>
              <a:t>satellite for</a:t>
            </a:r>
            <a:r>
              <a:rPr sz="2400">
                <a:latin typeface="Times New Roman" panose="02020603050405020304"/>
                <a:cs typeface="Times New Roman" panose="02020603050405020304"/>
              </a:rPr>
              <a:t> </a:t>
            </a:r>
            <a:r>
              <a:rPr sz="2400" spc="-5">
                <a:latin typeface="Times New Roman" panose="02020603050405020304"/>
                <a:cs typeface="Times New Roman" panose="02020603050405020304"/>
              </a:rPr>
              <a:t>which</a:t>
            </a:r>
            <a:r>
              <a:rPr sz="2400">
                <a:latin typeface="Times New Roman" panose="02020603050405020304"/>
                <a:cs typeface="Times New Roman" panose="02020603050405020304"/>
              </a:rPr>
              <a:t> both </a:t>
            </a:r>
            <a:r>
              <a:rPr sz="2400" spc="-5">
                <a:latin typeface="Times New Roman" panose="02020603050405020304"/>
                <a:cs typeface="Times New Roman" panose="02020603050405020304"/>
              </a:rPr>
              <a:t>continuous </a:t>
            </a:r>
            <a:r>
              <a:rPr sz="2400">
                <a:latin typeface="Times New Roman" panose="02020603050405020304"/>
                <a:cs typeface="Times New Roman" panose="02020603050405020304"/>
              </a:rPr>
              <a:t> </a:t>
            </a:r>
            <a:r>
              <a:rPr sz="2400" spc="-5">
                <a:latin typeface="Times New Roman" panose="02020603050405020304"/>
                <a:cs typeface="Times New Roman" panose="02020603050405020304"/>
              </a:rPr>
              <a:t>equations</a:t>
            </a:r>
            <a:r>
              <a:rPr sz="2400">
                <a:latin typeface="Times New Roman" panose="02020603050405020304"/>
                <a:cs typeface="Times New Roman" panose="02020603050405020304"/>
              </a:rPr>
              <a:t> of</a:t>
            </a:r>
            <a:r>
              <a:rPr sz="2400" spc="5">
                <a:latin typeface="Times New Roman" panose="02020603050405020304"/>
                <a:cs typeface="Times New Roman" panose="02020603050405020304"/>
              </a:rPr>
              <a:t> </a:t>
            </a:r>
            <a:r>
              <a:rPr sz="2400" spc="-5">
                <a:latin typeface="Times New Roman" panose="02020603050405020304"/>
                <a:cs typeface="Times New Roman" panose="02020603050405020304"/>
              </a:rPr>
              <a:t>motions</a:t>
            </a:r>
            <a:r>
              <a:rPr sz="2400">
                <a:latin typeface="Times New Roman" panose="02020603050405020304"/>
                <a:cs typeface="Times New Roman" panose="02020603050405020304"/>
              </a:rPr>
              <a:t> </a:t>
            </a:r>
            <a:r>
              <a:rPr sz="2400" spc="-5">
                <a:latin typeface="Times New Roman" panose="02020603050405020304"/>
                <a:cs typeface="Times New Roman" panose="02020603050405020304"/>
              </a:rPr>
              <a:t>and</a:t>
            </a:r>
            <a:r>
              <a:rPr sz="2400">
                <a:latin typeface="Times New Roman" panose="02020603050405020304"/>
                <a:cs typeface="Times New Roman" panose="02020603050405020304"/>
              </a:rPr>
              <a:t> the</a:t>
            </a:r>
            <a:r>
              <a:rPr sz="2400" spc="5">
                <a:latin typeface="Times New Roman" panose="02020603050405020304"/>
                <a:cs typeface="Times New Roman" panose="02020603050405020304"/>
              </a:rPr>
              <a:t> </a:t>
            </a:r>
            <a:r>
              <a:rPr sz="2400" spc="-5">
                <a:latin typeface="Times New Roman" panose="02020603050405020304"/>
                <a:cs typeface="Times New Roman" panose="02020603050405020304"/>
              </a:rPr>
              <a:t>digital</a:t>
            </a:r>
            <a:r>
              <a:rPr sz="2400">
                <a:latin typeface="Times New Roman" panose="02020603050405020304"/>
                <a:cs typeface="Times New Roman" panose="02020603050405020304"/>
              </a:rPr>
              <a:t> </a:t>
            </a:r>
            <a:r>
              <a:rPr sz="2400" spc="-5">
                <a:latin typeface="Times New Roman" panose="02020603050405020304"/>
                <a:cs typeface="Times New Roman" panose="02020603050405020304"/>
              </a:rPr>
              <a:t>control</a:t>
            </a:r>
            <a:r>
              <a:rPr sz="2400">
                <a:latin typeface="Times New Roman" panose="02020603050405020304"/>
                <a:cs typeface="Times New Roman" panose="02020603050405020304"/>
              </a:rPr>
              <a:t> </a:t>
            </a:r>
            <a:r>
              <a:rPr sz="2400" spc="-5">
                <a:latin typeface="Times New Roman" panose="02020603050405020304"/>
                <a:cs typeface="Times New Roman" panose="02020603050405020304"/>
              </a:rPr>
              <a:t>signals</a:t>
            </a:r>
            <a:r>
              <a:rPr sz="2400">
                <a:latin typeface="Times New Roman" panose="02020603050405020304"/>
                <a:cs typeface="Times New Roman" panose="02020603050405020304"/>
              </a:rPr>
              <a:t> </a:t>
            </a:r>
            <a:r>
              <a:rPr sz="2400" spc="-5">
                <a:latin typeface="Times New Roman" panose="02020603050405020304"/>
                <a:cs typeface="Times New Roman" panose="02020603050405020304"/>
              </a:rPr>
              <a:t>must</a:t>
            </a:r>
            <a:r>
              <a:rPr sz="2400">
                <a:latin typeface="Times New Roman" panose="02020603050405020304"/>
                <a:cs typeface="Times New Roman" panose="02020603050405020304"/>
              </a:rPr>
              <a:t> </a:t>
            </a:r>
            <a:r>
              <a:rPr sz="2400" spc="-15">
                <a:latin typeface="Times New Roman" panose="02020603050405020304"/>
                <a:cs typeface="Times New Roman" panose="02020603050405020304"/>
              </a:rPr>
              <a:t>be </a:t>
            </a:r>
            <a:r>
              <a:rPr sz="2400" spc="-10">
                <a:latin typeface="Times New Roman" panose="02020603050405020304"/>
                <a:cs typeface="Times New Roman" panose="02020603050405020304"/>
              </a:rPr>
              <a:t> </a:t>
            </a:r>
            <a:r>
              <a:rPr sz="2400" spc="-5">
                <a:latin typeface="Times New Roman" panose="02020603050405020304"/>
                <a:cs typeface="Times New Roman" panose="02020603050405020304"/>
              </a:rPr>
              <a:t>simulated.</a:t>
            </a:r>
            <a:endParaRPr sz="2400">
              <a:latin typeface="Times New Roman" panose="02020603050405020304"/>
              <a:cs typeface="Times New Roman" panose="02020603050405020304"/>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2530" y="1867026"/>
            <a:ext cx="7807325" cy="4385945"/>
          </a:xfrm>
          <a:prstGeom prst="rect">
            <a:avLst/>
          </a:prstGeom>
        </p:spPr>
        <p:txBody>
          <a:bodyPr vert="horz" wrap="square" lIns="0" tIns="13335" rIns="0" bIns="0" rtlCol="0">
            <a:spAutoFit/>
          </a:bodyPr>
          <a:lstStyle/>
          <a:p>
            <a:pPr marL="12700" marR="189230">
              <a:lnSpc>
                <a:spcPct val="100000"/>
              </a:lnSpc>
              <a:spcBef>
                <a:spcPts val="105"/>
              </a:spcBef>
              <a:buSzPct val="96000"/>
              <a:buFont typeface="Arial MT"/>
              <a:buChar char="•"/>
              <a:tabLst>
                <a:tab pos="128905" algn="l"/>
              </a:tabLst>
            </a:pPr>
            <a:r>
              <a:rPr sz="2600">
                <a:latin typeface="Times New Roman" panose="02020603050405020304"/>
                <a:cs typeface="Times New Roman" panose="02020603050405020304"/>
              </a:rPr>
              <a:t>It</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has</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the</a:t>
            </a:r>
            <a:r>
              <a:rPr sz="2600">
                <a:latin typeface="Times New Roman" panose="02020603050405020304"/>
                <a:cs typeface="Times New Roman" panose="02020603050405020304"/>
              </a:rPr>
              <a:t> speed</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analog</a:t>
            </a:r>
            <a:r>
              <a:rPr sz="2600" spc="-40">
                <a:latin typeface="Times New Roman" panose="02020603050405020304"/>
                <a:cs typeface="Times New Roman" panose="02020603050405020304"/>
              </a:rPr>
              <a:t> </a:t>
            </a:r>
            <a:r>
              <a:rPr sz="2600">
                <a:latin typeface="Times New Roman" panose="02020603050405020304"/>
                <a:cs typeface="Times New Roman" panose="02020603050405020304"/>
              </a:rPr>
              <a:t>computer</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and</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memory</a:t>
            </a:r>
            <a:r>
              <a:rPr sz="2600">
                <a:latin typeface="Times New Roman" panose="02020603050405020304"/>
                <a:cs typeface="Times New Roman" panose="02020603050405020304"/>
              </a:rPr>
              <a:t> and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accuracy</a:t>
            </a:r>
            <a:r>
              <a:rPr sz="2600" spc="-40">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digital computer.</a:t>
            </a:r>
            <a:endParaRPr sz="2600">
              <a:latin typeface="Times New Roman" panose="02020603050405020304"/>
              <a:cs typeface="Times New Roman" panose="02020603050405020304"/>
            </a:endParaRPr>
          </a:p>
          <a:p>
            <a:pPr>
              <a:lnSpc>
                <a:spcPct val="100000"/>
              </a:lnSpc>
              <a:spcBef>
                <a:spcPts val="15"/>
              </a:spcBef>
              <a:buFont typeface="Arial MT"/>
              <a:buChar char="•"/>
            </a:pPr>
            <a:endParaRPr sz="2700">
              <a:latin typeface="Times New Roman" panose="02020603050405020304"/>
              <a:cs typeface="Times New Roman" panose="02020603050405020304"/>
            </a:endParaRPr>
          </a:p>
          <a:p>
            <a:pPr marL="12700">
              <a:lnSpc>
                <a:spcPct val="100000"/>
              </a:lnSpc>
            </a:pPr>
            <a:r>
              <a:rPr sz="2600">
                <a:latin typeface="Times New Roman" panose="02020603050405020304"/>
                <a:cs typeface="Times New Roman" panose="02020603050405020304"/>
              </a:rPr>
              <a:t>Hybrid</a:t>
            </a:r>
            <a:r>
              <a:rPr sz="2600" spc="-40">
                <a:latin typeface="Times New Roman" panose="02020603050405020304"/>
                <a:cs typeface="Times New Roman" panose="02020603050405020304"/>
              </a:rPr>
              <a:t> </a:t>
            </a:r>
            <a:r>
              <a:rPr sz="2600">
                <a:latin typeface="Times New Roman" panose="02020603050405020304"/>
                <a:cs typeface="Times New Roman" panose="02020603050405020304"/>
              </a:rPr>
              <a:t>computers</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are</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used</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in</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several</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applications.</a:t>
            </a:r>
            <a:r>
              <a:rPr sz="2600" spc="-35">
                <a:latin typeface="Times New Roman" panose="02020603050405020304"/>
                <a:cs typeface="Times New Roman" panose="02020603050405020304"/>
              </a:rPr>
              <a:t> </a:t>
            </a:r>
            <a:r>
              <a:rPr sz="2600">
                <a:latin typeface="Times New Roman" panose="02020603050405020304"/>
                <a:cs typeface="Times New Roman" panose="02020603050405020304"/>
              </a:rPr>
              <a:t>Such</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as</a:t>
            </a:r>
            <a:endParaRPr sz="2600">
              <a:latin typeface="Times New Roman" panose="02020603050405020304"/>
              <a:cs typeface="Times New Roman" panose="02020603050405020304"/>
            </a:endParaRPr>
          </a:p>
          <a:p>
            <a:pPr>
              <a:lnSpc>
                <a:spcPct val="100000"/>
              </a:lnSpc>
              <a:spcBef>
                <a:spcPts val="15"/>
              </a:spcBef>
            </a:pPr>
            <a:endParaRPr sz="2700">
              <a:latin typeface="Times New Roman" panose="02020603050405020304"/>
              <a:cs typeface="Times New Roman" panose="02020603050405020304"/>
            </a:endParaRPr>
          </a:p>
          <a:p>
            <a:pPr marL="12700" marR="965835">
              <a:lnSpc>
                <a:spcPct val="100000"/>
              </a:lnSpc>
              <a:spcBef>
                <a:spcPts val="5"/>
              </a:spcBef>
              <a:buSzPct val="96000"/>
              <a:buFont typeface="Arial MT"/>
              <a:buChar char="•"/>
              <a:tabLst>
                <a:tab pos="128905" algn="l"/>
              </a:tabLst>
            </a:pPr>
            <a:r>
              <a:rPr sz="2600">
                <a:latin typeface="Times New Roman" panose="02020603050405020304"/>
                <a:cs typeface="Times New Roman" panose="02020603050405020304"/>
              </a:rPr>
              <a:t>Petrol</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pump</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Measurement convert</a:t>
            </a:r>
            <a:r>
              <a:rPr sz="2600" spc="-45">
                <a:latin typeface="Times New Roman" panose="02020603050405020304"/>
                <a:cs typeface="Times New Roman" panose="02020603050405020304"/>
              </a:rPr>
              <a:t> </a:t>
            </a:r>
            <a:r>
              <a:rPr sz="2600">
                <a:latin typeface="Times New Roman" panose="02020603050405020304"/>
                <a:cs typeface="Times New Roman" panose="02020603050405020304"/>
              </a:rPr>
              <a:t>fuel</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flow</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into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currency</a:t>
            </a:r>
            <a:r>
              <a:rPr sz="2600" spc="-50">
                <a:latin typeface="Times New Roman" panose="02020603050405020304"/>
                <a:cs typeface="Times New Roman" panose="02020603050405020304"/>
              </a:rPr>
              <a:t> </a:t>
            </a:r>
            <a:r>
              <a:rPr sz="2600" spc="-5">
                <a:latin typeface="Times New Roman" panose="02020603050405020304"/>
                <a:cs typeface="Times New Roman" panose="02020603050405020304"/>
              </a:rPr>
              <a:t>rate</a:t>
            </a:r>
            <a:endParaRPr sz="2600">
              <a:latin typeface="Times New Roman" panose="02020603050405020304"/>
              <a:cs typeface="Times New Roman" panose="02020603050405020304"/>
            </a:endParaRPr>
          </a:p>
          <a:p>
            <a:pPr marL="128905" indent="-116840">
              <a:lnSpc>
                <a:spcPct val="100000"/>
              </a:lnSpc>
              <a:buSzPct val="96000"/>
              <a:buFont typeface="Arial MT"/>
              <a:buChar char="•"/>
              <a:tabLst>
                <a:tab pos="128905" algn="l"/>
              </a:tabLst>
            </a:pPr>
            <a:r>
              <a:rPr sz="2600">
                <a:latin typeface="Times New Roman" panose="02020603050405020304"/>
                <a:cs typeface="Times New Roman" panose="02020603050405020304"/>
              </a:rPr>
              <a:t>Electrocardiogram</a:t>
            </a:r>
            <a:r>
              <a:rPr sz="2600" spc="-80">
                <a:latin typeface="Times New Roman" panose="02020603050405020304"/>
                <a:cs typeface="Times New Roman" panose="02020603050405020304"/>
              </a:rPr>
              <a:t> </a:t>
            </a:r>
            <a:r>
              <a:rPr sz="2600">
                <a:latin typeface="Times New Roman" panose="02020603050405020304"/>
                <a:cs typeface="Times New Roman" panose="02020603050405020304"/>
              </a:rPr>
              <a:t>machine</a:t>
            </a:r>
            <a:endParaRPr sz="2600">
              <a:latin typeface="Times New Roman" panose="02020603050405020304"/>
              <a:cs typeface="Times New Roman" panose="02020603050405020304"/>
            </a:endParaRPr>
          </a:p>
          <a:p>
            <a:pPr marL="128905" indent="-116840">
              <a:lnSpc>
                <a:spcPct val="100000"/>
              </a:lnSpc>
              <a:buSzPct val="96000"/>
              <a:buFont typeface="Arial MT"/>
              <a:buChar char="•"/>
              <a:tabLst>
                <a:tab pos="128905" algn="l"/>
              </a:tabLst>
            </a:pPr>
            <a:r>
              <a:rPr sz="2600" spc="5">
                <a:latin typeface="Times New Roman" panose="02020603050405020304"/>
                <a:cs typeface="Times New Roman" panose="02020603050405020304"/>
              </a:rPr>
              <a:t>ATM</a:t>
            </a:r>
            <a:r>
              <a:rPr sz="2600" spc="-80">
                <a:latin typeface="Times New Roman" panose="02020603050405020304"/>
                <a:cs typeface="Times New Roman" panose="02020603050405020304"/>
              </a:rPr>
              <a:t> </a:t>
            </a:r>
            <a:r>
              <a:rPr sz="2600">
                <a:latin typeface="Times New Roman" panose="02020603050405020304"/>
                <a:cs typeface="Times New Roman" panose="02020603050405020304"/>
              </a:rPr>
              <a:t>machine</a:t>
            </a:r>
            <a:endParaRPr sz="2600">
              <a:latin typeface="Times New Roman" panose="02020603050405020304"/>
              <a:cs typeface="Times New Roman" panose="02020603050405020304"/>
            </a:endParaRPr>
          </a:p>
          <a:p>
            <a:pPr marL="128905" indent="-116840">
              <a:lnSpc>
                <a:spcPct val="100000"/>
              </a:lnSpc>
              <a:buSzPct val="96000"/>
              <a:buFont typeface="Arial MT"/>
              <a:buChar char="•"/>
              <a:tabLst>
                <a:tab pos="128905" algn="l"/>
              </a:tabLst>
            </a:pPr>
            <a:r>
              <a:rPr sz="2600">
                <a:latin typeface="Times New Roman" panose="02020603050405020304"/>
                <a:cs typeface="Times New Roman" panose="02020603050405020304"/>
              </a:rPr>
              <a:t>Control</a:t>
            </a:r>
            <a:r>
              <a:rPr sz="2600" spc="-40">
                <a:latin typeface="Times New Roman" panose="02020603050405020304"/>
                <a:cs typeface="Times New Roman" panose="02020603050405020304"/>
              </a:rPr>
              <a:t> </a:t>
            </a:r>
            <a:r>
              <a:rPr sz="2600">
                <a:latin typeface="Times New Roman" panose="02020603050405020304"/>
                <a:cs typeface="Times New Roman" panose="02020603050405020304"/>
              </a:rPr>
              <a:t>industrial</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process.</a:t>
            </a:r>
            <a:endParaRPr sz="2600">
              <a:latin typeface="Times New Roman" panose="02020603050405020304"/>
              <a:cs typeface="Times New Roman" panose="02020603050405020304"/>
            </a:endParaRPr>
          </a:p>
          <a:p>
            <a:pPr marL="128905" indent="-116840">
              <a:lnSpc>
                <a:spcPct val="100000"/>
              </a:lnSpc>
              <a:buSzPct val="96000"/>
              <a:buFont typeface="Arial MT"/>
              <a:buChar char="•"/>
              <a:tabLst>
                <a:tab pos="128905" algn="l"/>
                <a:tab pos="2211070" algn="l"/>
              </a:tabLst>
            </a:pPr>
            <a:r>
              <a:rPr sz="2600">
                <a:latin typeface="Times New Roman" panose="02020603050405020304"/>
                <a:cs typeface="Times New Roman" panose="02020603050405020304"/>
              </a:rPr>
              <a:t>Radar </a:t>
            </a:r>
            <a:r>
              <a:rPr sz="2600" spc="-5">
                <a:latin typeface="Times New Roman" panose="02020603050405020304"/>
                <a:cs typeface="Times New Roman" panose="02020603050405020304"/>
              </a:rPr>
              <a:t>systems	</a:t>
            </a:r>
            <a:r>
              <a:rPr sz="2600">
                <a:latin typeface="Times New Roman" panose="02020603050405020304"/>
                <a:cs typeface="Times New Roman" panose="02020603050405020304"/>
              </a:rPr>
              <a:t>etc.</a:t>
            </a:r>
            <a:endParaRPr sz="2600">
              <a:latin typeface="Times New Roman" panose="02020603050405020304"/>
              <a:cs typeface="Times New Roman" panose="02020603050405020304"/>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914400" y="685800"/>
            <a:ext cx="8101330" cy="777875"/>
          </a:xfrm>
          <a:prstGeom prst="rect">
            <a:avLst/>
          </a:prstGeom>
          <a:noFill/>
        </p:spPr>
        <p:txBody>
          <a:bodyPr wrap="square" rtlCol="0" anchor="t">
            <a:noAutofit/>
          </a:bodyPr>
          <a:lstStyle/>
          <a:p>
            <a:pPr marL="12700">
              <a:lnSpc>
                <a:spcPct val="100000"/>
              </a:lnSpc>
              <a:spcBef>
                <a:spcPts val="95"/>
              </a:spcBef>
            </a:pPr>
            <a:r>
              <a:rPr lang="en-US" sz="4000" b="1" spc="-5">
                <a:latin typeface="Trebuchet MS" panose="020B0603020202020204"/>
                <a:cs typeface="Trebuchet MS" panose="020B0603020202020204"/>
                <a:sym typeface="+mn-ea"/>
              </a:rPr>
              <a:t>Analog - Digital Simulators</a:t>
            </a:r>
            <a:endParaRPr lang="en-US" sz="4000" b="1" spc="-5">
              <a:latin typeface="Trebuchet MS" panose="020B0603020202020204"/>
              <a:cs typeface="Trebuchet MS" panose="020B0603020202020204"/>
              <a:sym typeface="+mn-ea"/>
            </a:endParaRPr>
          </a:p>
        </p:txBody>
      </p:sp>
      <p:sp>
        <p:nvSpPr>
          <p:cNvPr id="4" name="Text Box 3"/>
          <p:cNvSpPr txBox="1"/>
          <p:nvPr/>
        </p:nvSpPr>
        <p:spPr>
          <a:xfrm>
            <a:off x="457200" y="1600200"/>
            <a:ext cx="9563735" cy="5764530"/>
          </a:xfrm>
          <a:prstGeom prst="rect">
            <a:avLst/>
          </a:prstGeom>
          <a:noFill/>
        </p:spPr>
        <p:txBody>
          <a:bodyPr wrap="square" rtlCol="0" anchor="t">
            <a:noAutofit/>
          </a:bodyPr>
          <a:lstStyle/>
          <a:p>
            <a:pPr marL="12700" marR="189230" indent="0">
              <a:lnSpc>
                <a:spcPct val="100000"/>
              </a:lnSpc>
              <a:spcBef>
                <a:spcPts val="105"/>
              </a:spcBef>
              <a:buSzPct val="96000"/>
              <a:buFont typeface="Arial MT"/>
              <a:buNone/>
              <a:tabLst>
                <a:tab pos="128905" algn="l"/>
              </a:tabLst>
            </a:pPr>
            <a:r>
              <a:rPr lang="en-US" sz="2400" b="1">
                <a:latin typeface="Times New Roman" panose="02020603050405020304"/>
                <a:cs typeface="Times New Roman" panose="02020603050405020304"/>
                <a:sym typeface="+mn-ea"/>
              </a:rPr>
              <a:t>1) </a:t>
            </a:r>
            <a:r>
              <a:rPr sz="2400">
                <a:latin typeface="Times New Roman" panose="02020603050405020304"/>
                <a:cs typeface="Times New Roman" panose="02020603050405020304"/>
                <a:sym typeface="+mn-ea"/>
              </a:rPr>
              <a:t>To avoid the disadvantage of analog computers, many digital computer programming languages have written to produce digital analog simulator.</a:t>
            </a:r>
            <a:endParaRPr sz="2400">
              <a:latin typeface="Times New Roman" panose="02020603050405020304"/>
              <a:cs typeface="Times New Roman" panose="02020603050405020304"/>
              <a:sym typeface="+mn-ea"/>
            </a:endParaRPr>
          </a:p>
          <a:p>
            <a:pPr marL="12700" marR="965835" indent="0">
              <a:lnSpc>
                <a:spcPct val="100000"/>
              </a:lnSpc>
              <a:spcBef>
                <a:spcPts val="5"/>
              </a:spcBef>
              <a:buSzPct val="96000"/>
              <a:buFont typeface="Arial MT"/>
              <a:buNone/>
              <a:tabLst>
                <a:tab pos="128905" algn="l"/>
              </a:tabLst>
            </a:pPr>
            <a:endParaRPr lang="en-US" sz="2400">
              <a:latin typeface="Times New Roman" panose="02020603050405020304"/>
              <a:cs typeface="Times New Roman" panose="02020603050405020304"/>
              <a:sym typeface="+mn-ea"/>
            </a:endParaRPr>
          </a:p>
          <a:p>
            <a:pPr marL="12700" marR="965835" indent="0" algn="l">
              <a:lnSpc>
                <a:spcPct val="100000"/>
              </a:lnSpc>
              <a:spcBef>
                <a:spcPts val="5"/>
              </a:spcBef>
              <a:buSzPct val="96000"/>
              <a:buFont typeface="Arial MT"/>
              <a:buNone/>
              <a:tabLst>
                <a:tab pos="128905" algn="l"/>
              </a:tabLst>
            </a:pPr>
            <a:r>
              <a:rPr lang="en-US" sz="2400">
                <a:latin typeface="Times New Roman" panose="02020603050405020304"/>
                <a:cs typeface="Times New Roman" panose="02020603050405020304"/>
                <a:sym typeface="+mn-ea"/>
              </a:rPr>
              <a:t>Analog computers are good for solving certain continuous problems (like controlling temperature in a system) but have limitations such as less flexibility and more complicated setups. To overcome these limitations, programmers developed digital simulators that can mimic the continuous behavior of analog systems using digital computers. </a:t>
            </a:r>
            <a:endParaRPr lang="en-US" sz="2400">
              <a:latin typeface="Times New Roman" panose="02020603050405020304"/>
              <a:cs typeface="Times New Roman" panose="02020603050405020304"/>
              <a:sym typeface="+mn-ea"/>
            </a:endParaRPr>
          </a:p>
          <a:p>
            <a:pPr marL="12700" marR="965835" indent="0" algn="l">
              <a:lnSpc>
                <a:spcPct val="100000"/>
              </a:lnSpc>
              <a:spcBef>
                <a:spcPts val="5"/>
              </a:spcBef>
              <a:buSzPct val="96000"/>
              <a:buFont typeface="Arial MT"/>
              <a:buNone/>
              <a:tabLst>
                <a:tab pos="128905" algn="l"/>
              </a:tabLst>
            </a:pPr>
            <a:r>
              <a:rPr lang="en-US" sz="2400" b="1">
                <a:latin typeface="Times New Roman" panose="02020603050405020304"/>
                <a:cs typeface="Times New Roman" panose="02020603050405020304"/>
                <a:sym typeface="+mn-ea"/>
              </a:rPr>
              <a:t>Example :</a:t>
            </a:r>
            <a:r>
              <a:rPr lang="en-US" sz="2400">
                <a:latin typeface="Times New Roman" panose="02020603050405020304"/>
                <a:cs typeface="Times New Roman" panose="02020603050405020304"/>
                <a:sym typeface="+mn-ea"/>
              </a:rPr>
              <a:t>  Think of analog computers like an old radio where you turn a knob to find a station (continuous tuning). Digital computers are more like modern radios with buttons for specific channels (discrete tuning). With digital analog simulators, we’re trying to get the smooth control of the old radio using the precise buttons of the new one.</a:t>
            </a:r>
            <a:endParaRPr lang="en-US" sz="2400">
              <a:latin typeface="Times New Roman" panose="02020603050405020304"/>
              <a:cs typeface="Times New Roman" panose="02020603050405020304"/>
              <a:sym typeface="+mn-ea"/>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91515" y="775970"/>
            <a:ext cx="8662670" cy="6022340"/>
          </a:xfrm>
          <a:prstGeom prst="rect">
            <a:avLst/>
          </a:prstGeom>
          <a:noFill/>
        </p:spPr>
        <p:txBody>
          <a:bodyPr wrap="square" rtlCol="0" anchor="t">
            <a:noAutofit/>
          </a:bodyPr>
          <a:lstStyle/>
          <a:p>
            <a:pPr marL="12700" marR="189230" indent="0">
              <a:lnSpc>
                <a:spcPct val="100000"/>
              </a:lnSpc>
              <a:spcBef>
                <a:spcPts val="105"/>
              </a:spcBef>
              <a:buSzPct val="96000"/>
              <a:buFont typeface="Arial MT"/>
              <a:buNone/>
              <a:tabLst>
                <a:tab pos="128905" algn="l"/>
              </a:tabLst>
            </a:pPr>
            <a:r>
              <a:rPr lang="en-US" sz="2600" b="1">
                <a:latin typeface="Times New Roman" panose="02020603050405020304"/>
                <a:cs typeface="Times New Roman" panose="02020603050405020304"/>
                <a:sym typeface="+mn-ea"/>
              </a:rPr>
              <a:t>2) </a:t>
            </a:r>
            <a:r>
              <a:rPr sz="2600">
                <a:latin typeface="Times New Roman" panose="02020603050405020304"/>
                <a:cs typeface="Times New Roman" panose="02020603050405020304"/>
                <a:sym typeface="+mn-ea"/>
              </a:rPr>
              <a:t>These allow a continuous model to be programmed on a digital computer in a same way as it is solved on an analog computer.</a:t>
            </a:r>
            <a:r>
              <a:rPr lang="en-US" sz="2600">
                <a:latin typeface="Times New Roman" panose="02020603050405020304"/>
                <a:cs typeface="Times New Roman" panose="02020603050405020304"/>
                <a:sym typeface="+mn-ea"/>
              </a:rPr>
              <a:t> </a:t>
            </a:r>
            <a:endParaRPr lang="en-US" sz="2600">
              <a:latin typeface="Times New Roman" panose="02020603050405020304"/>
              <a:cs typeface="Times New Roman" panose="02020603050405020304"/>
              <a:sym typeface="+mn-ea"/>
            </a:endParaRPr>
          </a:p>
          <a:p>
            <a:pPr marL="12700" marR="189230" indent="0">
              <a:lnSpc>
                <a:spcPct val="100000"/>
              </a:lnSpc>
              <a:spcBef>
                <a:spcPts val="105"/>
              </a:spcBef>
              <a:buSzPct val="96000"/>
              <a:buFont typeface="Arial MT"/>
              <a:buNone/>
              <a:tabLst>
                <a:tab pos="128905" algn="l"/>
              </a:tabLst>
            </a:pPr>
            <a:r>
              <a:rPr sz="2600">
                <a:latin typeface="Times New Roman" panose="02020603050405020304"/>
                <a:cs typeface="Times New Roman" panose="02020603050405020304"/>
              </a:rPr>
              <a:t>Digital analog simulators let us simulate real-world processes, like temperature changes or electric currents, continuously even though a digital computer normally works with discrete steps. This way, we can model and solve continuous problems on a digital computer similarly to how we would on an analog one.</a:t>
            </a:r>
            <a:endParaRPr sz="2600">
              <a:latin typeface="Times New Roman" panose="02020603050405020304"/>
              <a:cs typeface="Times New Roman" panose="02020603050405020304"/>
            </a:endParaRPr>
          </a:p>
          <a:p>
            <a:pPr marL="12700" marR="189230" indent="0">
              <a:lnSpc>
                <a:spcPct val="100000"/>
              </a:lnSpc>
              <a:spcBef>
                <a:spcPts val="105"/>
              </a:spcBef>
              <a:buSzPct val="96000"/>
              <a:buFont typeface="Arial MT"/>
              <a:buNone/>
              <a:tabLst>
                <a:tab pos="128905" algn="l"/>
              </a:tabLst>
            </a:pPr>
            <a:r>
              <a:rPr sz="2600" b="1">
                <a:latin typeface="Times New Roman" panose="02020603050405020304"/>
                <a:cs typeface="Times New Roman" panose="02020603050405020304"/>
              </a:rPr>
              <a:t>Example :</a:t>
            </a:r>
            <a:endParaRPr sz="2600" b="1">
              <a:latin typeface="Times New Roman" panose="02020603050405020304"/>
              <a:cs typeface="Times New Roman" panose="02020603050405020304"/>
            </a:endParaRPr>
          </a:p>
          <a:p>
            <a:pPr marL="12700" marR="189230" indent="0">
              <a:lnSpc>
                <a:spcPct val="100000"/>
              </a:lnSpc>
              <a:spcBef>
                <a:spcPts val="105"/>
              </a:spcBef>
              <a:buSzPct val="96000"/>
              <a:buFont typeface="Arial MT"/>
              <a:buNone/>
              <a:tabLst>
                <a:tab pos="128905" algn="l"/>
              </a:tabLst>
            </a:pPr>
            <a:r>
              <a:rPr sz="2600">
                <a:latin typeface="Times New Roman" panose="02020603050405020304"/>
                <a:cs typeface="Times New Roman" panose="02020603050405020304"/>
              </a:rPr>
              <a:t>Imagine trying to simulate the way water flows in a river. In the real world, water flow is continuous. Digital analog simulators allow us to represent this continuous flow in a digital format, letting us analyze things like flow speed and volume as if it were happening in real time.</a:t>
            </a:r>
            <a:endParaRPr sz="2600">
              <a:latin typeface="Times New Roman" panose="02020603050405020304"/>
              <a:cs typeface="Times New Roman" panose="02020603050405020304"/>
            </a:endParaRPr>
          </a:p>
          <a:p>
            <a:pPr marL="12700" marR="189230" indent="0">
              <a:lnSpc>
                <a:spcPct val="100000"/>
              </a:lnSpc>
              <a:spcBef>
                <a:spcPts val="105"/>
              </a:spcBef>
              <a:buSzPct val="96000"/>
              <a:buFont typeface="Arial MT"/>
              <a:buNone/>
              <a:tabLst>
                <a:tab pos="128905" algn="l"/>
              </a:tabLst>
            </a:pPr>
            <a:endParaRPr lang="en-US" sz="2700">
              <a:latin typeface="Times New Roman" panose="02020603050405020304"/>
              <a:cs typeface="Times New Roman" panose="02020603050405020304"/>
              <a:sym typeface="+mn-ea"/>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14680" y="749300"/>
            <a:ext cx="8826500" cy="6463030"/>
          </a:xfrm>
          <a:prstGeom prst="rect">
            <a:avLst/>
          </a:prstGeom>
          <a:noFill/>
        </p:spPr>
        <p:txBody>
          <a:bodyPr wrap="square" rtlCol="0" anchor="t">
            <a:noAutofit/>
          </a:bodyPr>
          <a:lstStyle/>
          <a:p>
            <a:pPr marL="12700" marR="189230" indent="0">
              <a:lnSpc>
                <a:spcPct val="100000"/>
              </a:lnSpc>
              <a:spcBef>
                <a:spcPts val="105"/>
              </a:spcBef>
              <a:buSzPct val="96000"/>
              <a:buFont typeface="Arial MT"/>
              <a:buNone/>
              <a:tabLst>
                <a:tab pos="128905" algn="l"/>
              </a:tabLst>
            </a:pPr>
            <a:r>
              <a:rPr lang="en-US" sz="2700" b="1">
                <a:latin typeface="Times New Roman" panose="02020603050405020304"/>
                <a:cs typeface="Times New Roman" panose="02020603050405020304"/>
                <a:sym typeface="+mn-ea"/>
              </a:rPr>
              <a:t>3)</a:t>
            </a:r>
            <a:r>
              <a:rPr lang="en-US" sz="2700">
                <a:latin typeface="Times New Roman" panose="02020603050405020304"/>
                <a:cs typeface="Times New Roman" panose="02020603050405020304"/>
                <a:sym typeface="+mn-ea"/>
              </a:rPr>
              <a:t> </a:t>
            </a:r>
            <a:r>
              <a:rPr sz="2700">
                <a:latin typeface="Times New Roman" panose="02020603050405020304"/>
                <a:cs typeface="Times New Roman" panose="02020603050405020304"/>
                <a:sym typeface="+mn-ea"/>
              </a:rPr>
              <a:t>These languages contain macro instructions that carry out the action of adders, integrators and sign chargers.</a:t>
            </a:r>
            <a:endParaRPr sz="2700">
              <a:latin typeface="Times New Roman" panose="02020603050405020304"/>
              <a:cs typeface="Times New Roman" panose="02020603050405020304"/>
              <a:sym typeface="+mn-ea"/>
            </a:endParaRPr>
          </a:p>
          <a:p>
            <a:pPr marL="12700" marR="189230" indent="0">
              <a:lnSpc>
                <a:spcPct val="100000"/>
              </a:lnSpc>
              <a:spcBef>
                <a:spcPts val="105"/>
              </a:spcBef>
              <a:buSzPct val="96000"/>
              <a:buFont typeface="Arial MT"/>
              <a:buNone/>
              <a:tabLst>
                <a:tab pos="128905" algn="l"/>
              </a:tabLst>
            </a:pPr>
            <a:endParaRPr lang="en-US" sz="2700">
              <a:latin typeface="Times New Roman" panose="02020603050405020304"/>
              <a:cs typeface="Times New Roman" panose="02020603050405020304"/>
              <a:sym typeface="+mn-ea"/>
            </a:endParaRPr>
          </a:p>
          <a:p>
            <a:pPr marL="12700" marR="189230" indent="0">
              <a:lnSpc>
                <a:spcPct val="100000"/>
              </a:lnSpc>
              <a:spcBef>
                <a:spcPts val="105"/>
              </a:spcBef>
              <a:buSzPct val="96000"/>
              <a:buFont typeface="Arial MT"/>
              <a:buNone/>
              <a:tabLst>
                <a:tab pos="128905" algn="l"/>
              </a:tabLst>
            </a:pPr>
            <a:r>
              <a:rPr lang="en-US" sz="2700">
                <a:latin typeface="Times New Roman" panose="02020603050405020304"/>
                <a:cs typeface="Times New Roman" panose="02020603050405020304"/>
                <a:sym typeface="+mn-ea"/>
              </a:rPr>
              <a:t>Programming languages for digital analog simulators have built-in commands (macro instructions) that can perform complex tasks like adding signals (adders), accumulating values over time (integrators), and changing the direction or sign of a signal (sign chargers).</a:t>
            </a:r>
            <a:endParaRPr lang="en-US" sz="2700">
              <a:latin typeface="Times New Roman" panose="02020603050405020304"/>
              <a:cs typeface="Times New Roman" panose="02020603050405020304"/>
              <a:sym typeface="+mn-ea"/>
            </a:endParaRPr>
          </a:p>
          <a:p>
            <a:pPr marL="12700" marR="189230" indent="0">
              <a:lnSpc>
                <a:spcPct val="100000"/>
              </a:lnSpc>
              <a:spcBef>
                <a:spcPts val="105"/>
              </a:spcBef>
              <a:buSzPct val="96000"/>
              <a:buFont typeface="Arial MT"/>
              <a:buNone/>
              <a:tabLst>
                <a:tab pos="128905" algn="l"/>
              </a:tabLst>
            </a:pPr>
            <a:r>
              <a:rPr lang="en-US" sz="2700" b="1">
                <a:latin typeface="Times New Roman" panose="02020603050405020304"/>
                <a:cs typeface="Times New Roman" panose="02020603050405020304"/>
                <a:sym typeface="+mn-ea"/>
              </a:rPr>
              <a:t>Example :</a:t>
            </a:r>
            <a:endParaRPr lang="en-US" sz="2700" b="1">
              <a:latin typeface="Times New Roman" panose="02020603050405020304"/>
              <a:cs typeface="Times New Roman" panose="02020603050405020304"/>
              <a:sym typeface="+mn-ea"/>
            </a:endParaRPr>
          </a:p>
          <a:p>
            <a:pPr marL="12700" marR="189230" indent="0">
              <a:lnSpc>
                <a:spcPct val="100000"/>
              </a:lnSpc>
              <a:spcBef>
                <a:spcPts val="105"/>
              </a:spcBef>
              <a:buSzPct val="96000"/>
              <a:buFont typeface="Arial MT"/>
              <a:buNone/>
              <a:tabLst>
                <a:tab pos="128905" algn="l"/>
              </a:tabLst>
            </a:pPr>
            <a:r>
              <a:rPr lang="en-US" sz="2700">
                <a:latin typeface="Times New Roman" panose="02020603050405020304"/>
                <a:cs typeface="Times New Roman" panose="02020603050405020304"/>
                <a:sym typeface="+mn-ea"/>
              </a:rPr>
              <a:t>Think of these macro instructions like shortcuts in a game. Instead of coding every small step for adding or integrating, you just use a specific command to quickly perform these functions. It’s like pressing a single button to make a character jump, rather than coding the physics of the jump each time.</a:t>
            </a:r>
            <a:endParaRPr lang="en-US" sz="2700">
              <a:latin typeface="Times New Roman" panose="02020603050405020304"/>
              <a:cs typeface="Times New Roman" panose="02020603050405020304"/>
              <a:sym typeface="+mn-ea"/>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15315" y="733425"/>
            <a:ext cx="8824595" cy="6442075"/>
          </a:xfrm>
          <a:prstGeom prst="rect">
            <a:avLst/>
          </a:prstGeom>
          <a:noFill/>
        </p:spPr>
        <p:txBody>
          <a:bodyPr wrap="square" rtlCol="0" anchor="t">
            <a:noAutofit/>
          </a:bodyPr>
          <a:lstStyle/>
          <a:p>
            <a:pPr marL="12700" marR="189230" indent="0">
              <a:lnSpc>
                <a:spcPct val="100000"/>
              </a:lnSpc>
              <a:spcBef>
                <a:spcPts val="105"/>
              </a:spcBef>
              <a:buSzPct val="96000"/>
              <a:buFont typeface="Arial MT"/>
              <a:buNone/>
              <a:tabLst>
                <a:tab pos="128905" algn="l"/>
              </a:tabLst>
            </a:pPr>
            <a:r>
              <a:rPr lang="en-US" sz="2700" b="1">
                <a:latin typeface="Times New Roman" panose="02020603050405020304"/>
                <a:cs typeface="Times New Roman" panose="02020603050405020304"/>
                <a:sym typeface="+mn-ea"/>
              </a:rPr>
              <a:t>4) </a:t>
            </a:r>
            <a:r>
              <a:rPr sz="2700">
                <a:latin typeface="Times New Roman" panose="02020603050405020304"/>
                <a:cs typeface="Times New Roman" panose="02020603050405020304"/>
                <a:sym typeface="+mn-ea"/>
              </a:rPr>
              <a:t>A program uses these macro-instructions to link them together in essentially the same way as operational amplifiers are connected in analog computers.</a:t>
            </a:r>
            <a:endParaRPr sz="2700">
              <a:latin typeface="Times New Roman" panose="02020603050405020304"/>
              <a:cs typeface="Times New Roman" panose="02020603050405020304"/>
              <a:sym typeface="+mn-ea"/>
            </a:endParaRPr>
          </a:p>
          <a:p>
            <a:pPr marL="12700" marR="189230" indent="0">
              <a:lnSpc>
                <a:spcPct val="100000"/>
              </a:lnSpc>
              <a:spcBef>
                <a:spcPts val="105"/>
              </a:spcBef>
              <a:buSzPct val="96000"/>
              <a:buFont typeface="Arial MT"/>
              <a:buNone/>
              <a:tabLst>
                <a:tab pos="128905" algn=""/>
              </a:tabLst>
            </a:pPr>
            <a:r>
              <a:rPr sz="2700">
                <a:latin typeface="Times New Roman" panose="02020603050405020304"/>
                <a:cs typeface="Times New Roman" panose="02020603050405020304"/>
              </a:rPr>
              <a:t>In analog computers, components like operational amplifiers are connected in certain ways to perform calculations. In a digital analog simulator, these macro instructions are linked together similarly, allowing the program to mimic the behavior of analog setups using digital code.</a:t>
            </a:r>
            <a:endParaRPr sz="2700">
              <a:latin typeface="Times New Roman" panose="02020603050405020304"/>
              <a:cs typeface="Times New Roman" panose="02020603050405020304"/>
            </a:endParaRPr>
          </a:p>
          <a:p>
            <a:pPr marL="12700" marR="189230" indent="0">
              <a:lnSpc>
                <a:spcPct val="100000"/>
              </a:lnSpc>
              <a:spcBef>
                <a:spcPts val="105"/>
              </a:spcBef>
              <a:buSzPct val="96000"/>
              <a:buFont typeface="Arial MT"/>
              <a:buNone/>
              <a:tabLst>
                <a:tab pos="128905" algn="l"/>
              </a:tabLst>
            </a:pPr>
            <a:r>
              <a:rPr sz="2700" b="1">
                <a:latin typeface="Times New Roman" panose="02020603050405020304"/>
                <a:cs typeface="Times New Roman" panose="02020603050405020304"/>
              </a:rPr>
              <a:t>Example :</a:t>
            </a:r>
            <a:endParaRPr sz="2700" b="1">
              <a:latin typeface="Times New Roman" panose="02020603050405020304"/>
              <a:cs typeface="Times New Roman" panose="02020603050405020304"/>
            </a:endParaRPr>
          </a:p>
          <a:p>
            <a:pPr marL="12700" marR="189230" indent="0">
              <a:lnSpc>
                <a:spcPct val="100000"/>
              </a:lnSpc>
              <a:spcBef>
                <a:spcPts val="105"/>
              </a:spcBef>
              <a:buSzPct val="96000"/>
              <a:buFont typeface="Arial MT"/>
              <a:buNone/>
              <a:tabLst>
                <a:tab pos="128905" algn="l"/>
              </a:tabLst>
            </a:pPr>
            <a:r>
              <a:rPr sz="2700">
                <a:latin typeface="Times New Roman" panose="02020603050405020304"/>
                <a:cs typeface="Times New Roman" panose="02020603050405020304"/>
              </a:rPr>
              <a:t>Imagine building a model car with LEGO blocks. Each block represents a function like adding or integrating. By connecting the blocks in a specific way, you can create a car model. Similarly, by connecting macro instructions in a program, you can build a digital version of an analog setup.</a:t>
            </a:r>
            <a:endParaRPr sz="2700">
              <a:latin typeface="Times New Roman" panose="02020603050405020304"/>
              <a:cs typeface="Times New Roman" panose="02020603050405020304"/>
            </a:endParaRPr>
          </a:p>
          <a:p>
            <a:pPr marL="12700" marR="189230" indent="0">
              <a:lnSpc>
                <a:spcPct val="100000"/>
              </a:lnSpc>
              <a:spcBef>
                <a:spcPts val="105"/>
              </a:spcBef>
              <a:buSzPct val="96000"/>
              <a:buFont typeface="Arial MT"/>
              <a:buNone/>
              <a:tabLst>
                <a:tab pos="128905" algn="l"/>
              </a:tabLst>
            </a:pPr>
            <a:endParaRPr lang="en-US" sz="2700">
              <a:latin typeface="Times New Roman" panose="02020603050405020304"/>
              <a:cs typeface="Times New Roman" panose="02020603050405020304"/>
              <a:sym typeface="+mn-ea"/>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5152" y="506933"/>
            <a:ext cx="6848094" cy="615315"/>
          </a:xfrm>
        </p:spPr>
        <p:txBody>
          <a:bodyPr/>
          <a:lstStyle/>
          <a:p>
            <a:r>
              <a:rPr spc="-5">
                <a:solidFill>
                  <a:srgbClr val="696363"/>
                </a:solidFill>
                <a:sym typeface="+mn-ea"/>
              </a:rPr>
              <a:t>Continuous</a:t>
            </a:r>
            <a:r>
              <a:rPr spc="-25">
                <a:solidFill>
                  <a:srgbClr val="696363"/>
                </a:solidFill>
                <a:sym typeface="+mn-ea"/>
              </a:rPr>
              <a:t> </a:t>
            </a:r>
            <a:r>
              <a:rPr spc="-5">
                <a:solidFill>
                  <a:srgbClr val="696363"/>
                </a:solidFill>
                <a:sym typeface="+mn-ea"/>
              </a:rPr>
              <a:t>System</a:t>
            </a:r>
            <a:r>
              <a:rPr>
                <a:solidFill>
                  <a:srgbClr val="696363"/>
                </a:solidFill>
                <a:sym typeface="+mn-ea"/>
              </a:rPr>
              <a:t> </a:t>
            </a:r>
            <a:r>
              <a:rPr spc="-5">
                <a:solidFill>
                  <a:srgbClr val="696363"/>
                </a:solidFill>
                <a:sym typeface="+mn-ea"/>
              </a:rPr>
              <a:t>Simulation</a:t>
            </a:r>
            <a:endParaRPr lang="en-US"/>
          </a:p>
        </p:txBody>
      </p:sp>
      <p:sp>
        <p:nvSpPr>
          <p:cNvPr id="3" name="Text Placeholder 2"/>
          <p:cNvSpPr>
            <a:spLocks noGrp="1"/>
          </p:cNvSpPr>
          <p:nvPr>
            <p:ph type="body" idx="1"/>
          </p:nvPr>
        </p:nvSpPr>
        <p:spPr>
          <a:xfrm>
            <a:off x="1219453" y="1371854"/>
            <a:ext cx="7663942" cy="1200150"/>
          </a:xfrm>
        </p:spPr>
        <p:txBody>
          <a:bodyPr/>
          <a:lstStyle/>
          <a:p>
            <a:r>
              <a:rPr lang="en-US"/>
              <a:t>In general, in continious, the relationship describes the rate at which attributes changes, so that the model consists of differential equations. </a:t>
            </a:r>
            <a:endParaRPr lang="en-US"/>
          </a:p>
        </p:txBody>
      </p:sp>
      <p:pic>
        <p:nvPicPr>
          <p:cNvPr id="4" name="Picture 3" descr="Discrete-vs-continuous-time-and-discrete-vs-continuous-state-space-models"/>
          <p:cNvPicPr>
            <a:picLocks noChangeAspect="1"/>
          </p:cNvPicPr>
          <p:nvPr/>
        </p:nvPicPr>
        <p:blipFill>
          <a:blip r:embed="rId1"/>
          <a:stretch>
            <a:fillRect/>
          </a:stretch>
        </p:blipFill>
        <p:spPr>
          <a:xfrm>
            <a:off x="2381250" y="2572385"/>
            <a:ext cx="5687060" cy="4967605"/>
          </a:xfrm>
          <a:prstGeom prst="rect">
            <a:avLst/>
          </a:prstGeom>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03580" y="888365"/>
            <a:ext cx="8728710" cy="5879465"/>
          </a:xfrm>
          <a:prstGeom prst="rect">
            <a:avLst/>
          </a:prstGeom>
          <a:noFill/>
        </p:spPr>
        <p:txBody>
          <a:bodyPr wrap="square" rtlCol="0" anchor="t">
            <a:noAutofit/>
          </a:bodyPr>
          <a:lstStyle/>
          <a:p>
            <a:pPr marL="12700" marR="189230" indent="0">
              <a:lnSpc>
                <a:spcPct val="100000"/>
              </a:lnSpc>
              <a:spcBef>
                <a:spcPts val="105"/>
              </a:spcBef>
              <a:buSzPct val="96000"/>
              <a:buFont typeface="Arial MT"/>
              <a:buNone/>
              <a:tabLst>
                <a:tab pos="128905" algn="l"/>
              </a:tabLst>
            </a:pPr>
            <a:r>
              <a:rPr lang="en-US" sz="2700" b="1">
                <a:latin typeface="Times New Roman" panose="02020603050405020304"/>
                <a:cs typeface="Times New Roman" panose="02020603050405020304"/>
                <a:sym typeface="+mn-ea"/>
              </a:rPr>
              <a:t>5)</a:t>
            </a:r>
            <a:r>
              <a:rPr lang="en-US" sz="2700">
                <a:latin typeface="Times New Roman" panose="02020603050405020304"/>
                <a:cs typeface="Times New Roman" panose="02020603050405020304"/>
                <a:sym typeface="+mn-ea"/>
              </a:rPr>
              <a:t> </a:t>
            </a:r>
            <a:r>
              <a:rPr sz="2700">
                <a:latin typeface="Times New Roman" panose="02020603050405020304"/>
                <a:cs typeface="Times New Roman" panose="02020603050405020304"/>
                <a:sym typeface="+mn-ea"/>
              </a:rPr>
              <a:t>Later more powerful techniques of applying digital computers to the simulation of continuous systems have been developed.</a:t>
            </a:r>
            <a:r>
              <a:rPr lang="en-US" sz="2700">
                <a:latin typeface="Times New Roman" panose="02020603050405020304"/>
                <a:cs typeface="Times New Roman" panose="02020603050405020304"/>
                <a:sym typeface="+mn-ea"/>
              </a:rPr>
              <a:t> </a:t>
            </a:r>
            <a:endParaRPr lang="en-US" sz="2700">
              <a:latin typeface="Times New Roman" panose="02020603050405020304"/>
              <a:cs typeface="Times New Roman" panose="02020603050405020304"/>
              <a:sym typeface="+mn-ea"/>
            </a:endParaRPr>
          </a:p>
          <a:p>
            <a:pPr marL="12700" marR="189230" indent="0">
              <a:lnSpc>
                <a:spcPct val="100000"/>
              </a:lnSpc>
              <a:spcBef>
                <a:spcPts val="105"/>
              </a:spcBef>
              <a:buSzPct val="96000"/>
              <a:buFont typeface="Arial MT"/>
              <a:buNone/>
              <a:tabLst>
                <a:tab pos="128905" algn="l"/>
              </a:tabLst>
            </a:pPr>
            <a:endParaRPr lang="en-US" sz="2700">
              <a:latin typeface="Times New Roman" panose="02020603050405020304"/>
              <a:cs typeface="Times New Roman" panose="02020603050405020304"/>
              <a:sym typeface="+mn-ea"/>
            </a:endParaRPr>
          </a:p>
          <a:p>
            <a:pPr marL="12700" marR="189230" indent="0">
              <a:lnSpc>
                <a:spcPct val="100000"/>
              </a:lnSpc>
              <a:spcBef>
                <a:spcPts val="105"/>
              </a:spcBef>
              <a:buSzPct val="96000"/>
              <a:buFont typeface="Arial MT"/>
              <a:buNone/>
              <a:tabLst>
                <a:tab pos="128905" algn="l"/>
              </a:tabLst>
            </a:pPr>
            <a:r>
              <a:rPr lang="en-US" sz="2700">
                <a:latin typeface="Times New Roman" panose="02020603050405020304"/>
                <a:cs typeface="Times New Roman" panose="02020603050405020304"/>
                <a:sym typeface="+mn-ea"/>
              </a:rPr>
              <a:t>Over time, developers created even more advanced methods for using digital computers to simulate continuous processes, making simulations more accurate and effective than before.</a:t>
            </a:r>
            <a:endParaRPr lang="en-US" sz="2700">
              <a:latin typeface="Times New Roman" panose="02020603050405020304"/>
              <a:cs typeface="Times New Roman" panose="02020603050405020304"/>
              <a:sym typeface="+mn-ea"/>
            </a:endParaRPr>
          </a:p>
          <a:p>
            <a:pPr marL="12700" marR="189230" indent="0">
              <a:lnSpc>
                <a:spcPct val="100000"/>
              </a:lnSpc>
              <a:spcBef>
                <a:spcPts val="105"/>
              </a:spcBef>
              <a:buSzPct val="96000"/>
              <a:buFont typeface="Arial MT"/>
              <a:buNone/>
              <a:tabLst>
                <a:tab pos="128905" algn="l"/>
              </a:tabLst>
            </a:pPr>
            <a:r>
              <a:rPr lang="en-US" sz="2700" b="1">
                <a:latin typeface="Times New Roman" panose="02020603050405020304"/>
                <a:cs typeface="Times New Roman" panose="02020603050405020304"/>
                <a:sym typeface="+mn-ea"/>
              </a:rPr>
              <a:t>Example :</a:t>
            </a:r>
            <a:endParaRPr lang="en-US" sz="2700" b="1">
              <a:latin typeface="Times New Roman" panose="02020603050405020304"/>
              <a:cs typeface="Times New Roman" panose="02020603050405020304"/>
              <a:sym typeface="+mn-ea"/>
            </a:endParaRPr>
          </a:p>
          <a:p>
            <a:pPr marL="12700" marR="189230" indent="0">
              <a:lnSpc>
                <a:spcPct val="100000"/>
              </a:lnSpc>
              <a:spcBef>
                <a:spcPts val="105"/>
              </a:spcBef>
              <a:buSzPct val="96000"/>
              <a:buFont typeface="Arial MT"/>
              <a:buNone/>
              <a:tabLst>
                <a:tab pos="128905" algn="l"/>
              </a:tabLst>
            </a:pPr>
            <a:r>
              <a:rPr lang="en-US" sz="2700">
                <a:latin typeface="Times New Roman" panose="02020603050405020304"/>
                <a:cs typeface="Times New Roman" panose="02020603050405020304"/>
                <a:sym typeface="+mn-ea"/>
              </a:rPr>
              <a:t>It’s like the evolution of video games. Early games were simple, but as technology improved, we could create more realistic and complex games. In the same way, simulations have become more advanced, allowing us to model things like weather patterns or traffic flow with greater accuracy.</a:t>
            </a:r>
            <a:endParaRPr lang="en-US" sz="2700">
              <a:latin typeface="Times New Roman" panose="02020603050405020304"/>
              <a:cs typeface="Times New Roman" panose="02020603050405020304"/>
              <a:sym typeface="+mn-ea"/>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5152" y="506933"/>
            <a:ext cx="6848094" cy="627380"/>
          </a:xfrm>
          <a:prstGeom prst="rect">
            <a:avLst/>
          </a:prstGeom>
        </p:spPr>
        <p:txBody>
          <a:bodyPr vert="horz" wrap="square" lIns="0" tIns="12065" rIns="0" bIns="0" rtlCol="0">
            <a:spAutoFit/>
          </a:bodyPr>
          <a:lstStyle/>
          <a:p>
            <a:pPr marL="1363345" marR="5080" indent="-1350645">
              <a:lnSpc>
                <a:spcPct val="100000"/>
              </a:lnSpc>
              <a:spcBef>
                <a:spcPts val="95"/>
              </a:spcBef>
            </a:pPr>
            <a:r>
              <a:rPr spc="-10"/>
              <a:t>(CSSLs)</a:t>
            </a:r>
            <a:endParaRPr spc="-10"/>
          </a:p>
        </p:txBody>
      </p:sp>
      <p:sp>
        <p:nvSpPr>
          <p:cNvPr id="3" name="object 3"/>
          <p:cNvSpPr txBox="1"/>
          <p:nvPr/>
        </p:nvSpPr>
        <p:spPr>
          <a:xfrm>
            <a:off x="591185" y="1219200"/>
            <a:ext cx="8986520" cy="6607175"/>
          </a:xfrm>
          <a:prstGeom prst="rect">
            <a:avLst/>
          </a:prstGeom>
        </p:spPr>
        <p:txBody>
          <a:bodyPr vert="horz" wrap="square" lIns="0" tIns="13335" rIns="0" bIns="0" rtlCol="0">
            <a:spAutoFit/>
          </a:bodyPr>
          <a:lstStyle/>
          <a:p>
            <a:pPr marL="12700" marR="5080" indent="0">
              <a:lnSpc>
                <a:spcPct val="100000"/>
              </a:lnSpc>
              <a:spcBef>
                <a:spcPts val="105"/>
              </a:spcBef>
              <a:buSzPct val="96000"/>
              <a:buFont typeface="Arial MT"/>
              <a:buNone/>
              <a:tabLst>
                <a:tab pos="128905" algn="l"/>
              </a:tabLst>
            </a:pPr>
            <a:r>
              <a:rPr lang="en-US" sz="2500" b="1" spc="5">
                <a:latin typeface="Times New Roman" panose="02020603050405020304"/>
                <a:cs typeface="Times New Roman" panose="02020603050405020304"/>
              </a:rPr>
              <a:t>1)</a:t>
            </a:r>
            <a:r>
              <a:rPr lang="en-US" sz="2500" i="1" spc="5">
                <a:latin typeface="Times New Roman" panose="02020603050405020304"/>
                <a:cs typeface="Times New Roman" panose="02020603050405020304"/>
              </a:rPr>
              <a:t> </a:t>
            </a:r>
            <a:r>
              <a:rPr sz="2500" b="1" i="1" spc="5">
                <a:latin typeface="Times New Roman" panose="02020603050405020304"/>
                <a:cs typeface="Times New Roman" panose="02020603050405020304"/>
              </a:rPr>
              <a:t>CSSLs </a:t>
            </a:r>
            <a:r>
              <a:rPr sz="2500" b="1" i="1">
                <a:latin typeface="Times New Roman" panose="02020603050405020304"/>
                <a:cs typeface="Times New Roman" panose="02020603050405020304"/>
              </a:rPr>
              <a:t>are the language which use </a:t>
            </a:r>
            <a:r>
              <a:rPr sz="2500" b="1" i="1" spc="-5">
                <a:latin typeface="Times New Roman" panose="02020603050405020304"/>
                <a:cs typeface="Times New Roman" panose="02020603050405020304"/>
              </a:rPr>
              <a:t>familiar statement </a:t>
            </a:r>
            <a:r>
              <a:rPr sz="2500" b="1" i="1">
                <a:latin typeface="Times New Roman" panose="02020603050405020304"/>
                <a:cs typeface="Times New Roman" panose="02020603050405020304"/>
              </a:rPr>
              <a:t>type </a:t>
            </a:r>
            <a:r>
              <a:rPr sz="2500" b="1" i="1" spc="-640">
                <a:latin typeface="Times New Roman" panose="02020603050405020304"/>
                <a:cs typeface="Times New Roman" panose="02020603050405020304"/>
              </a:rPr>
              <a:t> </a:t>
            </a:r>
            <a:r>
              <a:rPr sz="2500" b="1" i="1">
                <a:latin typeface="Times New Roman" panose="02020603050405020304"/>
                <a:cs typeface="Times New Roman" panose="02020603050405020304"/>
              </a:rPr>
              <a:t>of input for digital computers, allowing a problem to be </a:t>
            </a:r>
            <a:r>
              <a:rPr sz="2500" b="1" i="1" spc="5">
                <a:latin typeface="Times New Roman" panose="02020603050405020304"/>
                <a:cs typeface="Times New Roman" panose="02020603050405020304"/>
              </a:rPr>
              <a:t> </a:t>
            </a:r>
            <a:r>
              <a:rPr sz="2500" b="1" i="1">
                <a:latin typeface="Times New Roman" panose="02020603050405020304"/>
                <a:cs typeface="Times New Roman" panose="02020603050405020304"/>
              </a:rPr>
              <a:t>programmed </a:t>
            </a:r>
            <a:r>
              <a:rPr sz="2500" b="1" i="1" spc="-5">
                <a:latin typeface="Times New Roman" panose="02020603050405020304"/>
                <a:cs typeface="Times New Roman" panose="02020603050405020304"/>
              </a:rPr>
              <a:t>directly from </a:t>
            </a:r>
            <a:r>
              <a:rPr sz="2500" b="1" i="1">
                <a:latin typeface="Times New Roman" panose="02020603050405020304"/>
                <a:cs typeface="Times New Roman" panose="02020603050405020304"/>
              </a:rPr>
              <a:t>equations of </a:t>
            </a:r>
            <a:r>
              <a:rPr sz="2500" b="1" i="1" spc="-5">
                <a:latin typeface="Times New Roman" panose="02020603050405020304"/>
                <a:cs typeface="Times New Roman" panose="02020603050405020304"/>
              </a:rPr>
              <a:t>mathematical </a:t>
            </a:r>
            <a:r>
              <a:rPr sz="2500" b="1" i="1">
                <a:latin typeface="Times New Roman" panose="02020603050405020304"/>
                <a:cs typeface="Times New Roman" panose="02020603050405020304"/>
              </a:rPr>
              <a:t> model, rather than requiring to be broken into functional </a:t>
            </a:r>
            <a:r>
              <a:rPr sz="2500" b="1" i="1" spc="5">
                <a:latin typeface="Times New Roman" panose="02020603050405020304"/>
                <a:cs typeface="Times New Roman" panose="02020603050405020304"/>
              </a:rPr>
              <a:t> </a:t>
            </a:r>
            <a:r>
              <a:rPr sz="2500" b="1" i="1" spc="-5">
                <a:latin typeface="Times New Roman" panose="02020603050405020304"/>
                <a:cs typeface="Times New Roman" panose="02020603050405020304"/>
              </a:rPr>
              <a:t>elements.</a:t>
            </a:r>
            <a:endParaRPr sz="2500" i="1" spc="-5">
              <a:latin typeface="Times New Roman" panose="02020603050405020304"/>
              <a:cs typeface="Times New Roman" panose="02020603050405020304"/>
            </a:endParaRPr>
          </a:p>
          <a:p>
            <a:pPr marL="12700" marR="5080" indent="0">
              <a:lnSpc>
                <a:spcPct val="100000"/>
              </a:lnSpc>
              <a:spcBef>
                <a:spcPts val="105"/>
              </a:spcBef>
              <a:buSzPct val="96000"/>
              <a:buFont typeface="Arial MT"/>
              <a:buNone/>
              <a:tabLst>
                <a:tab pos="128905" algn="l"/>
              </a:tabLst>
            </a:pPr>
            <a:endParaRPr sz="2500" spc="-5">
              <a:latin typeface="Times New Roman" panose="02020603050405020304"/>
              <a:cs typeface="Times New Roman" panose="02020603050405020304"/>
            </a:endParaRPr>
          </a:p>
          <a:p>
            <a:pPr marL="12700" marR="5080" indent="0">
              <a:lnSpc>
                <a:spcPct val="100000"/>
              </a:lnSpc>
              <a:spcBef>
                <a:spcPts val="105"/>
              </a:spcBef>
              <a:buSzPct val="96000"/>
              <a:buFont typeface="Arial MT"/>
              <a:buNone/>
              <a:tabLst>
                <a:tab pos="128905" algn="l"/>
              </a:tabLst>
            </a:pPr>
            <a:r>
              <a:rPr sz="2500">
                <a:latin typeface="Times New Roman" panose="02020603050405020304"/>
                <a:cs typeface="Times New Roman" panose="02020603050405020304"/>
              </a:rPr>
              <a:t>CSSLs (Continuous System Simulation Languages) make it easier to write programs that represent real-world problems, especially those with continuous changes, such as speed, temperature, or population growth. Normally, coding a mathematical model would involve breaking it down into separate parts, but CSSLs allow programmers to enter equations directly. This makes it faster and more intuitive to work with continuous data on a computer.</a:t>
            </a:r>
            <a:endParaRPr sz="2500">
              <a:latin typeface="Times New Roman" panose="02020603050405020304"/>
              <a:cs typeface="Times New Roman" panose="02020603050405020304"/>
            </a:endParaRPr>
          </a:p>
          <a:p>
            <a:pPr marL="12700" marR="5080" indent="0">
              <a:lnSpc>
                <a:spcPct val="100000"/>
              </a:lnSpc>
              <a:spcBef>
                <a:spcPts val="105"/>
              </a:spcBef>
              <a:buSzPct val="96000"/>
              <a:buFont typeface="Arial MT"/>
              <a:buNone/>
              <a:tabLst>
                <a:tab pos="128905" algn="l"/>
              </a:tabLst>
            </a:pPr>
            <a:endParaRPr sz="2500">
              <a:latin typeface="Times New Roman" panose="02020603050405020304"/>
              <a:cs typeface="Times New Roman" panose="02020603050405020304"/>
            </a:endParaRPr>
          </a:p>
          <a:p>
            <a:pPr marL="12700" marR="5080" indent="0">
              <a:lnSpc>
                <a:spcPct val="100000"/>
              </a:lnSpc>
              <a:spcBef>
                <a:spcPts val="105"/>
              </a:spcBef>
              <a:buSzPct val="96000"/>
              <a:buFont typeface="Arial MT"/>
              <a:buNone/>
              <a:tabLst>
                <a:tab pos="128905" algn="l"/>
              </a:tabLst>
            </a:pPr>
            <a:r>
              <a:rPr sz="2500" i="1">
                <a:latin typeface="Times New Roman" panose="02020603050405020304"/>
                <a:cs typeface="Times New Roman" panose="02020603050405020304"/>
              </a:rPr>
              <a:t>Imagine you want to model how a car’s speed changes over time. Instead of coding each little piece of the car’s acceleration, you can just enter a speed equation directly into a CSSL, and it will interpret it continuously over time.</a:t>
            </a:r>
            <a:endParaRPr sz="2500" i="1">
              <a:latin typeface="Times New Roman" panose="02020603050405020304"/>
              <a:cs typeface="Times New Roman" panose="02020603050405020304"/>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45465" y="762000"/>
            <a:ext cx="8918575" cy="6824980"/>
          </a:xfrm>
        </p:spPr>
        <p:txBody>
          <a:bodyPr wrap="square">
            <a:noAutofit/>
          </a:bodyPr>
          <a:lstStyle/>
          <a:p>
            <a:pPr marL="12700" marR="123825" indent="0">
              <a:lnSpc>
                <a:spcPct val="100000"/>
              </a:lnSpc>
              <a:spcBef>
                <a:spcPts val="5"/>
              </a:spcBef>
              <a:buSzPct val="96000"/>
              <a:buFont typeface="Arial MT"/>
              <a:buNone/>
              <a:tabLst>
                <a:tab pos="128905" algn="l"/>
                <a:tab pos="970915" algn="l"/>
              </a:tabLst>
            </a:pPr>
            <a:r>
              <a:rPr lang="en-US" b="1" spc="5">
                <a:sym typeface="+mn-ea"/>
              </a:rPr>
              <a:t>2)</a:t>
            </a:r>
            <a:r>
              <a:rPr b="1" i="1" spc="5">
                <a:sym typeface="+mn-ea"/>
              </a:rPr>
              <a:t>They	</a:t>
            </a:r>
            <a:r>
              <a:rPr b="1" i="1">
                <a:sym typeface="+mn-ea"/>
              </a:rPr>
              <a:t>could </a:t>
            </a:r>
            <a:r>
              <a:rPr b="1" i="1" spc="-5">
                <a:sym typeface="+mn-ea"/>
              </a:rPr>
              <a:t>easily </a:t>
            </a:r>
            <a:r>
              <a:rPr b="1" i="1">
                <a:sym typeface="+mn-ea"/>
              </a:rPr>
              <a:t>include </a:t>
            </a:r>
            <a:r>
              <a:rPr b="1" i="1" spc="-5">
                <a:sym typeface="+mn-ea"/>
              </a:rPr>
              <a:t>macros, </a:t>
            </a:r>
            <a:r>
              <a:rPr b="1" i="1">
                <a:sym typeface="+mn-ea"/>
              </a:rPr>
              <a:t>or subroutines that </a:t>
            </a:r>
            <a:r>
              <a:rPr b="1" i="1" spc="5">
                <a:sym typeface="+mn-ea"/>
              </a:rPr>
              <a:t> </a:t>
            </a:r>
            <a:r>
              <a:rPr b="1" i="1" spc="-5">
                <a:sym typeface="+mn-ea"/>
              </a:rPr>
              <a:t>performs </a:t>
            </a:r>
            <a:r>
              <a:rPr b="1" i="1">
                <a:sym typeface="+mn-ea"/>
              </a:rPr>
              <a:t>the functions of specific analog </a:t>
            </a:r>
            <a:r>
              <a:rPr b="1" i="1" spc="-5">
                <a:sym typeface="+mn-ea"/>
              </a:rPr>
              <a:t>elements, </a:t>
            </a:r>
            <a:r>
              <a:rPr b="1" i="1">
                <a:sym typeface="+mn-ea"/>
              </a:rPr>
              <a:t>so it is </a:t>
            </a:r>
            <a:r>
              <a:rPr b="1" i="1" spc="-635">
                <a:sym typeface="+mn-ea"/>
              </a:rPr>
              <a:t> </a:t>
            </a:r>
            <a:r>
              <a:rPr b="1" i="1">
                <a:sym typeface="+mn-ea"/>
              </a:rPr>
              <a:t>possible to incorporate convenience of a </a:t>
            </a:r>
            <a:r>
              <a:rPr b="1" i="1" spc="-5">
                <a:sym typeface="+mn-ea"/>
              </a:rPr>
              <a:t>digital-analog </a:t>
            </a:r>
            <a:r>
              <a:rPr b="1" i="1">
                <a:sym typeface="+mn-ea"/>
              </a:rPr>
              <a:t> </a:t>
            </a:r>
            <a:r>
              <a:rPr b="1" i="1" spc="-5">
                <a:sym typeface="+mn-ea"/>
              </a:rPr>
              <a:t>simulator.</a:t>
            </a:r>
            <a:endParaRPr spc="-5">
              <a:sym typeface="+mn-ea"/>
            </a:endParaRPr>
          </a:p>
          <a:p>
            <a:pPr marL="12700" marR="123825" indent="0">
              <a:lnSpc>
                <a:spcPct val="100000"/>
              </a:lnSpc>
              <a:spcBef>
                <a:spcPts val="5"/>
              </a:spcBef>
              <a:buSzPct val="96000"/>
              <a:buFont typeface="Arial MT"/>
              <a:buNone/>
              <a:tabLst>
                <a:tab pos="128905" algn="l"/>
                <a:tab pos="970915" algn="l"/>
              </a:tabLst>
            </a:pPr>
            <a:endParaRPr>
              <a:latin typeface="Times New Roman" panose="02020603050405020304"/>
              <a:cs typeface="Times New Roman" panose="02020603050405020304"/>
            </a:endParaRPr>
          </a:p>
          <a:p>
            <a:r>
              <a:rPr lang="en-US"/>
              <a:t>CSSLs have "macros" or shortcuts—predefined blocks of code—that act like parts of an analog system, such as adders, integrators, or other functions found in analog computers. These shortcuts allow CSSLs to mimic analog simulators, making it easier to represent continuous systems on a digital platform.</a:t>
            </a:r>
            <a:endParaRPr lang="en-US"/>
          </a:p>
          <a:p>
            <a:endParaRPr lang="en-US"/>
          </a:p>
          <a:p>
            <a:r>
              <a:rPr lang="en-US" i="1"/>
              <a:t>Think of these macros as similar to using pre-built blocks in a building game. Instead of building each function from scratch, you can use pre-made blocks for things like "add," "integrate," or "change sign" to save time and make your code cleaner.</a:t>
            </a:r>
            <a:endParaRPr lang="en-US" i="1"/>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685800"/>
            <a:ext cx="8736965" cy="6920230"/>
          </a:xfrm>
        </p:spPr>
        <p:txBody>
          <a:bodyPr wrap="square">
            <a:noAutofit/>
          </a:bodyPr>
          <a:lstStyle/>
          <a:p>
            <a:r>
              <a:rPr lang="en-US" b="1" spc="5">
                <a:sym typeface="+mn-ea"/>
              </a:rPr>
              <a:t>3)</a:t>
            </a:r>
            <a:r>
              <a:rPr b="1" i="1" spc="5">
                <a:sym typeface="+mn-ea"/>
              </a:rPr>
              <a:t>The</a:t>
            </a:r>
            <a:r>
              <a:rPr b="1" i="1" spc="-30">
                <a:sym typeface="+mn-ea"/>
              </a:rPr>
              <a:t> </a:t>
            </a:r>
            <a:r>
              <a:rPr b="1" i="1">
                <a:sym typeface="+mn-ea"/>
              </a:rPr>
              <a:t>language</a:t>
            </a:r>
            <a:r>
              <a:rPr b="1" i="1" spc="-35">
                <a:sym typeface="+mn-ea"/>
              </a:rPr>
              <a:t> </a:t>
            </a:r>
            <a:r>
              <a:rPr b="1" i="1">
                <a:sym typeface="+mn-ea"/>
              </a:rPr>
              <a:t>contains</a:t>
            </a:r>
            <a:r>
              <a:rPr b="1" i="1" spc="-10">
                <a:sym typeface="+mn-ea"/>
              </a:rPr>
              <a:t> </a:t>
            </a:r>
            <a:r>
              <a:rPr b="1" i="1" spc="-5">
                <a:sym typeface="+mn-ea"/>
              </a:rPr>
              <a:t>macro</a:t>
            </a:r>
            <a:r>
              <a:rPr b="1" i="1">
                <a:sym typeface="+mn-ea"/>
              </a:rPr>
              <a:t> instructions</a:t>
            </a:r>
            <a:r>
              <a:rPr b="1" i="1" spc="5">
                <a:sym typeface="+mn-ea"/>
              </a:rPr>
              <a:t> </a:t>
            </a:r>
            <a:r>
              <a:rPr b="1" i="1">
                <a:sym typeface="+mn-ea"/>
              </a:rPr>
              <a:t>which</a:t>
            </a:r>
            <a:r>
              <a:rPr b="1" i="1" spc="-20">
                <a:sym typeface="+mn-ea"/>
              </a:rPr>
              <a:t> </a:t>
            </a:r>
            <a:r>
              <a:rPr b="1" i="1" spc="-5">
                <a:sym typeface="+mn-ea"/>
              </a:rPr>
              <a:t>carry</a:t>
            </a:r>
            <a:r>
              <a:rPr b="1" i="1" spc="-15">
                <a:sym typeface="+mn-ea"/>
              </a:rPr>
              <a:t> </a:t>
            </a:r>
            <a:r>
              <a:rPr b="1" i="1" spc="5">
                <a:sym typeface="+mn-ea"/>
              </a:rPr>
              <a:t>out </a:t>
            </a:r>
            <a:r>
              <a:rPr b="1" i="1" spc="-635">
                <a:sym typeface="+mn-ea"/>
              </a:rPr>
              <a:t> </a:t>
            </a:r>
            <a:r>
              <a:rPr b="1" i="1">
                <a:sym typeface="+mn-ea"/>
              </a:rPr>
              <a:t>the</a:t>
            </a:r>
            <a:r>
              <a:rPr b="1" i="1" spc="-20">
                <a:sym typeface="+mn-ea"/>
              </a:rPr>
              <a:t> </a:t>
            </a:r>
            <a:r>
              <a:rPr b="1" i="1">
                <a:sym typeface="+mn-ea"/>
              </a:rPr>
              <a:t>action</a:t>
            </a:r>
            <a:r>
              <a:rPr b="1" i="1" spc="-10">
                <a:sym typeface="+mn-ea"/>
              </a:rPr>
              <a:t> </a:t>
            </a:r>
            <a:r>
              <a:rPr b="1" i="1">
                <a:sym typeface="+mn-ea"/>
              </a:rPr>
              <a:t>of</a:t>
            </a:r>
            <a:r>
              <a:rPr b="1" i="1" spc="-20">
                <a:sym typeface="+mn-ea"/>
              </a:rPr>
              <a:t> </a:t>
            </a:r>
            <a:r>
              <a:rPr b="1" i="1">
                <a:sym typeface="+mn-ea"/>
              </a:rPr>
              <a:t>adders,</a:t>
            </a:r>
            <a:r>
              <a:rPr b="1" i="1" spc="-25">
                <a:sym typeface="+mn-ea"/>
              </a:rPr>
              <a:t> </a:t>
            </a:r>
            <a:r>
              <a:rPr b="1" i="1">
                <a:sym typeface="+mn-ea"/>
              </a:rPr>
              <a:t>integrators and</a:t>
            </a:r>
            <a:r>
              <a:rPr b="1" i="1" spc="-15">
                <a:sym typeface="+mn-ea"/>
              </a:rPr>
              <a:t> </a:t>
            </a:r>
            <a:r>
              <a:rPr b="1" i="1">
                <a:sym typeface="+mn-ea"/>
              </a:rPr>
              <a:t>sign</a:t>
            </a:r>
            <a:r>
              <a:rPr b="1" i="1" spc="5">
                <a:sym typeface="+mn-ea"/>
              </a:rPr>
              <a:t> </a:t>
            </a:r>
            <a:r>
              <a:rPr b="1" i="1">
                <a:sym typeface="+mn-ea"/>
              </a:rPr>
              <a:t>changers</a:t>
            </a:r>
            <a:r>
              <a:rPr>
                <a:sym typeface="+mn-ea"/>
              </a:rPr>
              <a:t>.</a:t>
            </a:r>
            <a:endParaRPr>
              <a:sym typeface="+mn-ea"/>
            </a:endParaRPr>
          </a:p>
          <a:p>
            <a:r>
              <a:rPr>
                <a:latin typeface="Times New Roman" panose="02020603050405020304"/>
                <a:cs typeface="Times New Roman" panose="02020603050405020304"/>
                <a:sym typeface="+mn-ea"/>
              </a:rPr>
              <a:t>CSSLs include special instructions, or "macros," for basic functions that are essential in continuous systems. For example:</a:t>
            </a:r>
            <a:endParaRPr>
              <a:latin typeface="Times New Roman" panose="02020603050405020304"/>
              <a:cs typeface="Times New Roman" panose="02020603050405020304"/>
              <a:sym typeface="+mn-ea"/>
            </a:endParaRPr>
          </a:p>
          <a:p>
            <a:endParaRPr>
              <a:latin typeface="Times New Roman" panose="02020603050405020304"/>
              <a:cs typeface="Times New Roman" panose="02020603050405020304"/>
              <a:sym typeface="+mn-ea"/>
            </a:endParaRPr>
          </a:p>
          <a:p>
            <a:r>
              <a:rPr>
                <a:latin typeface="Times New Roman" panose="02020603050405020304"/>
                <a:cs typeface="Times New Roman" panose="02020603050405020304"/>
                <a:sym typeface="+mn-ea"/>
              </a:rPr>
              <a:t>Adders combine signals.</a:t>
            </a:r>
            <a:endParaRPr>
              <a:latin typeface="Times New Roman" panose="02020603050405020304"/>
              <a:cs typeface="Times New Roman" panose="02020603050405020304"/>
              <a:sym typeface="+mn-ea"/>
            </a:endParaRPr>
          </a:p>
          <a:p>
            <a:r>
              <a:rPr>
                <a:latin typeface="Times New Roman" panose="02020603050405020304"/>
                <a:cs typeface="Times New Roman" panose="02020603050405020304"/>
                <a:sym typeface="+mn-ea"/>
              </a:rPr>
              <a:t>Integrators accumulate values over time.</a:t>
            </a:r>
            <a:endParaRPr>
              <a:latin typeface="Times New Roman" panose="02020603050405020304"/>
              <a:cs typeface="Times New Roman" panose="02020603050405020304"/>
              <a:sym typeface="+mn-ea"/>
            </a:endParaRPr>
          </a:p>
          <a:p>
            <a:r>
              <a:rPr>
                <a:latin typeface="Times New Roman" panose="02020603050405020304"/>
                <a:cs typeface="Times New Roman" panose="02020603050405020304"/>
                <a:sym typeface="+mn-ea"/>
              </a:rPr>
              <a:t>Sign changers change the positive or negative sign of a value.</a:t>
            </a:r>
            <a:endParaRPr>
              <a:latin typeface="Times New Roman" panose="02020603050405020304"/>
              <a:cs typeface="Times New Roman" panose="02020603050405020304"/>
              <a:sym typeface="+mn-ea"/>
            </a:endParaRPr>
          </a:p>
          <a:p>
            <a:r>
              <a:rPr>
                <a:latin typeface="Times New Roman" panose="02020603050405020304"/>
                <a:cs typeface="Times New Roman" panose="02020603050405020304"/>
                <a:sym typeface="+mn-ea"/>
              </a:rPr>
              <a:t>This allows CSSLs to perform these essential operations easily without detailed coding each time.</a:t>
            </a:r>
            <a:endParaRPr>
              <a:latin typeface="Times New Roman" panose="02020603050405020304"/>
              <a:cs typeface="Times New Roman" panose="02020603050405020304"/>
              <a:sym typeface="+mn-ea"/>
            </a:endParaRPr>
          </a:p>
          <a:p>
            <a:endParaRPr>
              <a:latin typeface="Times New Roman" panose="02020603050405020304"/>
              <a:cs typeface="Times New Roman" panose="02020603050405020304"/>
            </a:endParaRPr>
          </a:p>
          <a:p>
            <a:r>
              <a:rPr lang="en-US" i="1"/>
              <a:t>It’s like a calculator with specific buttons for adding, subtracting, and integrating. These macros make it easy to perform complex operations, much like pressing the “=” button on a calculator to get a result without doing the individual steps manually.</a:t>
            </a:r>
            <a:endParaRPr lang="en-US" i="1"/>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9760" y="652780"/>
            <a:ext cx="8853170" cy="6849110"/>
          </a:xfrm>
          <a:prstGeom prst="rect">
            <a:avLst/>
          </a:prstGeom>
        </p:spPr>
        <p:txBody>
          <a:bodyPr vert="horz" wrap="square" lIns="0" tIns="13335" rIns="0" bIns="0" rtlCol="0">
            <a:noAutofit/>
          </a:bodyPr>
          <a:lstStyle/>
          <a:p>
            <a:pPr marL="12700" marR="201930" indent="0">
              <a:lnSpc>
                <a:spcPct val="100000"/>
              </a:lnSpc>
              <a:spcBef>
                <a:spcPts val="105"/>
              </a:spcBef>
              <a:buSzPct val="96000"/>
              <a:buFont typeface="Arial MT"/>
              <a:buNone/>
              <a:tabLst>
                <a:tab pos="128905" algn="l"/>
              </a:tabLst>
            </a:pPr>
            <a:r>
              <a:rPr lang="en-US" sz="2600" b="1" spc="5">
                <a:latin typeface="Times New Roman" panose="02020603050405020304"/>
                <a:cs typeface="Times New Roman" panose="02020603050405020304"/>
              </a:rPr>
              <a:t>4)</a:t>
            </a:r>
            <a:r>
              <a:rPr sz="2600" b="1" i="1" spc="5">
                <a:latin typeface="Times New Roman" panose="02020603050405020304"/>
                <a:cs typeface="Times New Roman" panose="02020603050405020304"/>
              </a:rPr>
              <a:t>CSSLs</a:t>
            </a:r>
            <a:r>
              <a:rPr sz="2600" b="1" i="1" spc="-30">
                <a:latin typeface="Times New Roman" panose="02020603050405020304"/>
                <a:cs typeface="Times New Roman" panose="02020603050405020304"/>
              </a:rPr>
              <a:t> </a:t>
            </a:r>
            <a:r>
              <a:rPr sz="2600" b="1" i="1">
                <a:latin typeface="Times New Roman" panose="02020603050405020304"/>
                <a:cs typeface="Times New Roman" panose="02020603050405020304"/>
              </a:rPr>
              <a:t>include</a:t>
            </a:r>
            <a:r>
              <a:rPr sz="2600" b="1" i="1" spc="-15">
                <a:latin typeface="Times New Roman" panose="02020603050405020304"/>
                <a:cs typeface="Times New Roman" panose="02020603050405020304"/>
              </a:rPr>
              <a:t> </a:t>
            </a:r>
            <a:r>
              <a:rPr sz="2600" b="1" i="1">
                <a:latin typeface="Times New Roman" panose="02020603050405020304"/>
                <a:cs typeface="Times New Roman" panose="02020603050405020304"/>
              </a:rPr>
              <a:t>a</a:t>
            </a:r>
            <a:r>
              <a:rPr sz="2600" b="1" i="1" spc="5">
                <a:latin typeface="Times New Roman" panose="02020603050405020304"/>
                <a:cs typeface="Times New Roman" panose="02020603050405020304"/>
              </a:rPr>
              <a:t> </a:t>
            </a:r>
            <a:r>
              <a:rPr sz="2600" b="1" i="1" spc="-5">
                <a:latin typeface="Times New Roman" panose="02020603050405020304"/>
                <a:cs typeface="Times New Roman" panose="02020603050405020304"/>
              </a:rPr>
              <a:t>variety</a:t>
            </a:r>
            <a:r>
              <a:rPr sz="2600" b="1" i="1" spc="-10">
                <a:latin typeface="Times New Roman" panose="02020603050405020304"/>
                <a:cs typeface="Times New Roman" panose="02020603050405020304"/>
              </a:rPr>
              <a:t> </a:t>
            </a:r>
            <a:r>
              <a:rPr sz="2600" b="1" i="1">
                <a:latin typeface="Times New Roman" panose="02020603050405020304"/>
                <a:cs typeface="Times New Roman" panose="02020603050405020304"/>
              </a:rPr>
              <a:t>of</a:t>
            </a:r>
            <a:r>
              <a:rPr sz="2600" b="1" i="1" spc="5">
                <a:latin typeface="Times New Roman" panose="02020603050405020304"/>
                <a:cs typeface="Times New Roman" panose="02020603050405020304"/>
              </a:rPr>
              <a:t> </a:t>
            </a:r>
            <a:r>
              <a:rPr sz="2600" b="1" i="1">
                <a:latin typeface="Times New Roman" panose="02020603050405020304"/>
                <a:cs typeface="Times New Roman" panose="02020603050405020304"/>
              </a:rPr>
              <a:t>algebraic</a:t>
            </a:r>
            <a:r>
              <a:rPr sz="2600" b="1" i="1" spc="-30">
                <a:latin typeface="Times New Roman" panose="02020603050405020304"/>
                <a:cs typeface="Times New Roman" panose="02020603050405020304"/>
              </a:rPr>
              <a:t> </a:t>
            </a:r>
            <a:r>
              <a:rPr sz="2600" b="1" i="1">
                <a:latin typeface="Times New Roman" panose="02020603050405020304"/>
                <a:cs typeface="Times New Roman" panose="02020603050405020304"/>
              </a:rPr>
              <a:t>and</a:t>
            </a:r>
            <a:r>
              <a:rPr sz="2600" b="1" i="1" spc="-5">
                <a:latin typeface="Times New Roman" panose="02020603050405020304"/>
                <a:cs typeface="Times New Roman" panose="02020603050405020304"/>
              </a:rPr>
              <a:t> </a:t>
            </a:r>
            <a:r>
              <a:rPr sz="2600" b="1" i="1">
                <a:latin typeface="Times New Roman" panose="02020603050405020304"/>
                <a:cs typeface="Times New Roman" panose="02020603050405020304"/>
              </a:rPr>
              <a:t>logical</a:t>
            </a:r>
            <a:r>
              <a:rPr sz="2600" b="1" i="1" spc="-5">
                <a:latin typeface="Times New Roman" panose="02020603050405020304"/>
                <a:cs typeface="Times New Roman" panose="02020603050405020304"/>
              </a:rPr>
              <a:t> </a:t>
            </a:r>
            <a:r>
              <a:rPr sz="2600" b="1" i="1">
                <a:latin typeface="Times New Roman" panose="02020603050405020304"/>
                <a:cs typeface="Times New Roman" panose="02020603050405020304"/>
              </a:rPr>
              <a:t>expressions </a:t>
            </a:r>
            <a:r>
              <a:rPr sz="2600" b="1" i="1" spc="-635">
                <a:latin typeface="Times New Roman" panose="02020603050405020304"/>
                <a:cs typeface="Times New Roman" panose="02020603050405020304"/>
              </a:rPr>
              <a:t> </a:t>
            </a:r>
            <a:r>
              <a:rPr sz="2600" b="1" i="1">
                <a:latin typeface="Times New Roman" panose="02020603050405020304"/>
                <a:cs typeface="Times New Roman" panose="02020603050405020304"/>
              </a:rPr>
              <a:t>to</a:t>
            </a:r>
            <a:r>
              <a:rPr sz="2600" b="1" i="1" spc="-20">
                <a:latin typeface="Times New Roman" panose="02020603050405020304"/>
                <a:cs typeface="Times New Roman" panose="02020603050405020304"/>
              </a:rPr>
              <a:t> </a:t>
            </a:r>
            <a:r>
              <a:rPr sz="2600" b="1" i="1">
                <a:latin typeface="Times New Roman" panose="02020603050405020304"/>
                <a:cs typeface="Times New Roman" panose="02020603050405020304"/>
              </a:rPr>
              <a:t>describe</a:t>
            </a:r>
            <a:r>
              <a:rPr sz="2600" b="1" i="1" spc="-10">
                <a:latin typeface="Times New Roman" panose="02020603050405020304"/>
                <a:cs typeface="Times New Roman" panose="02020603050405020304"/>
              </a:rPr>
              <a:t> </a:t>
            </a:r>
            <a:r>
              <a:rPr sz="2600" b="1" i="1">
                <a:latin typeface="Times New Roman" panose="02020603050405020304"/>
                <a:cs typeface="Times New Roman" panose="02020603050405020304"/>
              </a:rPr>
              <a:t>the </a:t>
            </a:r>
            <a:r>
              <a:rPr sz="2600" b="1" i="1" spc="-5">
                <a:latin typeface="Times New Roman" panose="02020603050405020304"/>
                <a:cs typeface="Times New Roman" panose="02020603050405020304"/>
              </a:rPr>
              <a:t>relation</a:t>
            </a:r>
            <a:r>
              <a:rPr sz="2600" b="1" i="1" spc="-10">
                <a:latin typeface="Times New Roman" panose="02020603050405020304"/>
                <a:cs typeface="Times New Roman" panose="02020603050405020304"/>
              </a:rPr>
              <a:t> </a:t>
            </a:r>
            <a:r>
              <a:rPr sz="2600" b="1" i="1">
                <a:latin typeface="Times New Roman" panose="02020603050405020304"/>
                <a:cs typeface="Times New Roman" panose="02020603050405020304"/>
              </a:rPr>
              <a:t>between</a:t>
            </a:r>
            <a:r>
              <a:rPr sz="2600" b="1" i="1" spc="-20">
                <a:latin typeface="Times New Roman" panose="02020603050405020304"/>
                <a:cs typeface="Times New Roman" panose="02020603050405020304"/>
              </a:rPr>
              <a:t> </a:t>
            </a:r>
            <a:r>
              <a:rPr sz="2600" b="1" i="1">
                <a:latin typeface="Times New Roman" panose="02020603050405020304"/>
                <a:cs typeface="Times New Roman" panose="02020603050405020304"/>
              </a:rPr>
              <a:t>variables.</a:t>
            </a:r>
            <a:endParaRPr sz="2600" b="1" i="1">
              <a:latin typeface="Times New Roman" panose="02020603050405020304"/>
              <a:cs typeface="Times New Roman" panose="02020603050405020304"/>
            </a:endParaRPr>
          </a:p>
          <a:p>
            <a:pPr marL="12700" marR="201930" indent="0">
              <a:lnSpc>
                <a:spcPct val="100000"/>
              </a:lnSpc>
              <a:spcBef>
                <a:spcPts val="105"/>
              </a:spcBef>
              <a:buSzPct val="96000"/>
              <a:buFont typeface="Arial MT"/>
              <a:buNone/>
              <a:tabLst>
                <a:tab pos="128905" algn="l"/>
              </a:tabLst>
            </a:pPr>
            <a:endParaRPr sz="2600" b="1" i="1">
              <a:latin typeface="Times New Roman" panose="02020603050405020304"/>
              <a:cs typeface="Times New Roman" panose="02020603050405020304"/>
            </a:endParaRPr>
          </a:p>
          <a:p>
            <a:pPr marL="12700" marR="201930" indent="0">
              <a:lnSpc>
                <a:spcPct val="100000"/>
              </a:lnSpc>
              <a:spcBef>
                <a:spcPts val="105"/>
              </a:spcBef>
              <a:buSzPct val="96000"/>
              <a:buFont typeface="Arial MT"/>
              <a:buNone/>
              <a:tabLst>
                <a:tab pos="128905" algn="l"/>
              </a:tabLst>
            </a:pPr>
            <a:r>
              <a:rPr sz="2600">
                <a:latin typeface="Times New Roman" panose="02020603050405020304"/>
                <a:cs typeface="Times New Roman" panose="02020603050405020304"/>
              </a:rPr>
              <a:t>CSSLs can handle complex mathematical relationships using a range of algebraic (like addition, multiplication) and logical expressions (like greater than, equal to). This makes it possible to model interactions and dependencies between different parts of a system.</a:t>
            </a:r>
            <a:endParaRPr sz="2600">
              <a:latin typeface="Times New Roman" panose="02020603050405020304"/>
              <a:cs typeface="Times New Roman" panose="02020603050405020304"/>
            </a:endParaRPr>
          </a:p>
          <a:p>
            <a:pPr marL="12700" marR="201930" indent="0">
              <a:lnSpc>
                <a:spcPct val="100000"/>
              </a:lnSpc>
              <a:spcBef>
                <a:spcPts val="105"/>
              </a:spcBef>
              <a:buSzPct val="96000"/>
              <a:buFont typeface="Arial MT"/>
              <a:buNone/>
              <a:tabLst>
                <a:tab pos="128905" algn="l"/>
              </a:tabLst>
            </a:pPr>
            <a:endParaRPr sz="2600">
              <a:latin typeface="Times New Roman" panose="02020603050405020304"/>
              <a:cs typeface="Times New Roman" panose="02020603050405020304"/>
            </a:endParaRPr>
          </a:p>
          <a:p>
            <a:pPr marL="12700" marR="201930" indent="0">
              <a:lnSpc>
                <a:spcPct val="100000"/>
              </a:lnSpc>
              <a:spcBef>
                <a:spcPts val="105"/>
              </a:spcBef>
              <a:buSzPct val="96000"/>
              <a:buFont typeface="Arial MT"/>
              <a:buNone/>
              <a:tabLst>
                <a:tab pos="128905" algn="l"/>
              </a:tabLst>
            </a:pPr>
            <a:r>
              <a:rPr sz="2600" i="1">
                <a:latin typeface="Times New Roman" panose="02020603050405020304"/>
                <a:cs typeface="Times New Roman" panose="02020603050405020304"/>
              </a:rPr>
              <a:t>Imagine you’re modeling a weather system. You’d need equations for temperature, wind, humidity, etc., and each one affects the other. CSSLs let you define these relationships easily, making it possible to see how one variable influences others.</a:t>
            </a:r>
            <a:endParaRPr sz="2600" i="1">
              <a:latin typeface="Times New Roman" panose="02020603050405020304"/>
              <a:cs typeface="Times New Roman" panose="02020603050405020304"/>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04520" y="685800"/>
            <a:ext cx="8984615" cy="6873240"/>
          </a:xfrm>
          <a:prstGeom prst="rect">
            <a:avLst/>
          </a:prstGeom>
          <a:noFill/>
        </p:spPr>
        <p:txBody>
          <a:bodyPr wrap="square" rtlCol="0" anchor="t">
            <a:noAutofit/>
          </a:bodyPr>
          <a:lstStyle/>
          <a:p>
            <a:pPr marL="12700" marR="5080" indent="0">
              <a:lnSpc>
                <a:spcPct val="100000"/>
              </a:lnSpc>
              <a:buSzPct val="96000"/>
              <a:buFont typeface="Arial MT"/>
              <a:buNone/>
              <a:tabLst>
                <a:tab pos="128905" algn="l"/>
              </a:tabLst>
            </a:pPr>
            <a:r>
              <a:rPr lang="en-US" sz="2600" b="1" spc="5">
                <a:latin typeface="Times New Roman" panose="02020603050405020304"/>
                <a:cs typeface="Times New Roman" panose="02020603050405020304"/>
                <a:sym typeface="+mn-ea"/>
              </a:rPr>
              <a:t>5) </a:t>
            </a:r>
            <a:r>
              <a:rPr sz="2600" b="1" i="1" spc="5">
                <a:latin typeface="Times New Roman" panose="02020603050405020304"/>
                <a:cs typeface="Times New Roman" panose="02020603050405020304"/>
                <a:sym typeface="+mn-ea"/>
              </a:rPr>
              <a:t>CSMP </a:t>
            </a:r>
            <a:r>
              <a:rPr sz="2600" b="1" i="1">
                <a:latin typeface="Times New Roman" panose="02020603050405020304"/>
                <a:cs typeface="Times New Roman" panose="02020603050405020304"/>
                <a:sym typeface="+mn-ea"/>
              </a:rPr>
              <a:t>III, or Continuous System Modeling Program IlI </a:t>
            </a:r>
            <a:r>
              <a:rPr sz="2600" i="1">
                <a:latin typeface="Times New Roman" panose="02020603050405020304"/>
                <a:cs typeface="Times New Roman" panose="02020603050405020304"/>
                <a:sym typeface="+mn-ea"/>
              </a:rPr>
              <a:t>is </a:t>
            </a:r>
            <a:r>
              <a:rPr sz="2600" i="1" spc="-635">
                <a:latin typeface="Times New Roman" panose="02020603050405020304"/>
                <a:cs typeface="Times New Roman" panose="02020603050405020304"/>
                <a:sym typeface="+mn-ea"/>
              </a:rPr>
              <a:t> </a:t>
            </a:r>
            <a:r>
              <a:rPr sz="2600" i="1">
                <a:latin typeface="Times New Roman" panose="02020603050405020304"/>
                <a:cs typeface="Times New Roman" panose="02020603050405020304"/>
                <a:sym typeface="+mn-ea"/>
              </a:rPr>
              <a:t>an </a:t>
            </a:r>
            <a:r>
              <a:rPr sz="2600" i="1" spc="-5">
                <a:latin typeface="Times New Roman" panose="02020603050405020304"/>
                <a:cs typeface="Times New Roman" panose="02020603050405020304"/>
                <a:sym typeface="+mn-ea"/>
              </a:rPr>
              <a:t>early scientific </a:t>
            </a:r>
            <a:r>
              <a:rPr sz="2600" i="1">
                <a:latin typeface="Times New Roman" panose="02020603050405020304"/>
                <a:cs typeface="Times New Roman" panose="02020603050405020304"/>
                <a:sym typeface="+mn-ea"/>
              </a:rPr>
              <a:t>computer software designed for modeling </a:t>
            </a:r>
            <a:r>
              <a:rPr sz="2600" i="1" spc="5">
                <a:latin typeface="Times New Roman" panose="02020603050405020304"/>
                <a:cs typeface="Times New Roman" panose="02020603050405020304"/>
                <a:sym typeface="+mn-ea"/>
              </a:rPr>
              <a:t> </a:t>
            </a:r>
            <a:r>
              <a:rPr sz="2600" i="1">
                <a:latin typeface="Times New Roman" panose="02020603050405020304"/>
                <a:cs typeface="Times New Roman" panose="02020603050405020304"/>
                <a:sym typeface="+mn-ea"/>
              </a:rPr>
              <a:t>and solving </a:t>
            </a:r>
            <a:r>
              <a:rPr sz="2600" i="1" spc="-5">
                <a:latin typeface="Times New Roman" panose="02020603050405020304"/>
                <a:cs typeface="Times New Roman" panose="02020603050405020304"/>
                <a:sym typeface="+mn-ea"/>
              </a:rPr>
              <a:t>differential </a:t>
            </a:r>
            <a:r>
              <a:rPr sz="2600" i="1">
                <a:latin typeface="Times New Roman" panose="02020603050405020304"/>
                <a:cs typeface="Times New Roman" panose="02020603050405020304"/>
                <a:sym typeface="+mn-ea"/>
              </a:rPr>
              <a:t>equations </a:t>
            </a:r>
            <a:r>
              <a:rPr sz="2600" i="1" spc="-5">
                <a:latin typeface="Times New Roman" panose="02020603050405020304"/>
                <a:cs typeface="Times New Roman" panose="02020603050405020304"/>
                <a:sym typeface="+mn-ea"/>
              </a:rPr>
              <a:t>numerically. </a:t>
            </a:r>
            <a:r>
              <a:rPr sz="2600" i="1">
                <a:latin typeface="Times New Roman" panose="02020603050405020304"/>
                <a:cs typeface="Times New Roman" panose="02020603050405020304"/>
                <a:sym typeface="+mn-ea"/>
              </a:rPr>
              <a:t>This enables </a:t>
            </a:r>
            <a:r>
              <a:rPr sz="2600" i="1" spc="5">
                <a:latin typeface="Times New Roman" panose="02020603050405020304"/>
                <a:cs typeface="Times New Roman" panose="02020603050405020304"/>
                <a:sym typeface="+mn-ea"/>
              </a:rPr>
              <a:t> </a:t>
            </a:r>
            <a:r>
              <a:rPr sz="2600" i="1">
                <a:latin typeface="Times New Roman" panose="02020603050405020304"/>
                <a:cs typeface="Times New Roman" panose="02020603050405020304"/>
                <a:sym typeface="+mn-ea"/>
              </a:rPr>
              <a:t>real-world</a:t>
            </a:r>
            <a:r>
              <a:rPr sz="2600" i="1" spc="-40">
                <a:latin typeface="Times New Roman" panose="02020603050405020304"/>
                <a:cs typeface="Times New Roman" panose="02020603050405020304"/>
                <a:sym typeface="+mn-ea"/>
              </a:rPr>
              <a:t> </a:t>
            </a:r>
            <a:r>
              <a:rPr sz="2600" i="1" spc="-5">
                <a:latin typeface="Times New Roman" panose="02020603050405020304"/>
                <a:cs typeface="Times New Roman" panose="02020603050405020304"/>
                <a:sym typeface="+mn-ea"/>
              </a:rPr>
              <a:t>systems</a:t>
            </a:r>
            <a:r>
              <a:rPr sz="2600" i="1" spc="20">
                <a:latin typeface="Times New Roman" panose="02020603050405020304"/>
                <a:cs typeface="Times New Roman" panose="02020603050405020304"/>
                <a:sym typeface="+mn-ea"/>
              </a:rPr>
              <a:t> </a:t>
            </a:r>
            <a:r>
              <a:rPr sz="2600" i="1">
                <a:latin typeface="Times New Roman" panose="02020603050405020304"/>
                <a:cs typeface="Times New Roman" panose="02020603050405020304"/>
                <a:sym typeface="+mn-ea"/>
              </a:rPr>
              <a:t>to</a:t>
            </a:r>
            <a:r>
              <a:rPr sz="2600" i="1" spc="5">
                <a:latin typeface="Times New Roman" panose="02020603050405020304"/>
                <a:cs typeface="Times New Roman" panose="02020603050405020304"/>
                <a:sym typeface="+mn-ea"/>
              </a:rPr>
              <a:t> </a:t>
            </a:r>
            <a:r>
              <a:rPr sz="2600" i="1">
                <a:latin typeface="Times New Roman" panose="02020603050405020304"/>
                <a:cs typeface="Times New Roman" panose="02020603050405020304"/>
                <a:sym typeface="+mn-ea"/>
              </a:rPr>
              <a:t>be</a:t>
            </a:r>
            <a:r>
              <a:rPr sz="2600" i="1" spc="-10">
                <a:latin typeface="Times New Roman" panose="02020603050405020304"/>
                <a:cs typeface="Times New Roman" panose="02020603050405020304"/>
                <a:sym typeface="+mn-ea"/>
              </a:rPr>
              <a:t> </a:t>
            </a:r>
            <a:r>
              <a:rPr sz="2600" i="1" spc="-5">
                <a:latin typeface="Times New Roman" panose="02020603050405020304"/>
                <a:cs typeface="Times New Roman" panose="02020603050405020304"/>
                <a:sym typeface="+mn-ea"/>
              </a:rPr>
              <a:t>simulated</a:t>
            </a:r>
            <a:r>
              <a:rPr sz="2600" i="1" spc="15">
                <a:latin typeface="Times New Roman" panose="02020603050405020304"/>
                <a:cs typeface="Times New Roman" panose="02020603050405020304"/>
                <a:sym typeface="+mn-ea"/>
              </a:rPr>
              <a:t> </a:t>
            </a:r>
            <a:r>
              <a:rPr sz="2600" i="1">
                <a:latin typeface="Times New Roman" panose="02020603050405020304"/>
                <a:cs typeface="Times New Roman" panose="02020603050405020304"/>
                <a:sym typeface="+mn-ea"/>
              </a:rPr>
              <a:t>and </a:t>
            </a:r>
            <a:r>
              <a:rPr sz="2600" i="1" spc="-5">
                <a:latin typeface="Times New Roman" panose="02020603050405020304"/>
                <a:cs typeface="Times New Roman" panose="02020603050405020304"/>
                <a:sym typeface="+mn-ea"/>
              </a:rPr>
              <a:t>tested</a:t>
            </a:r>
            <a:r>
              <a:rPr sz="2600" i="1" spc="5">
                <a:latin typeface="Times New Roman" panose="02020603050405020304"/>
                <a:cs typeface="Times New Roman" panose="02020603050405020304"/>
                <a:sym typeface="+mn-ea"/>
              </a:rPr>
              <a:t> </a:t>
            </a:r>
            <a:r>
              <a:rPr sz="2600" i="1">
                <a:latin typeface="Times New Roman" panose="02020603050405020304"/>
                <a:cs typeface="Times New Roman" panose="02020603050405020304"/>
                <a:sym typeface="+mn-ea"/>
              </a:rPr>
              <a:t>with</a:t>
            </a:r>
            <a:r>
              <a:rPr sz="2600" i="1" spc="5">
                <a:latin typeface="Times New Roman" panose="02020603050405020304"/>
                <a:cs typeface="Times New Roman" panose="02020603050405020304"/>
                <a:sym typeface="+mn-ea"/>
              </a:rPr>
              <a:t> </a:t>
            </a:r>
            <a:r>
              <a:rPr sz="2600" i="1">
                <a:latin typeface="Times New Roman" panose="02020603050405020304"/>
                <a:cs typeface="Times New Roman" panose="02020603050405020304"/>
                <a:sym typeface="+mn-ea"/>
              </a:rPr>
              <a:t>a</a:t>
            </a:r>
            <a:r>
              <a:rPr sz="2600" i="1" spc="5">
                <a:latin typeface="Times New Roman" panose="02020603050405020304"/>
                <a:cs typeface="Times New Roman" panose="02020603050405020304"/>
                <a:sym typeface="+mn-ea"/>
              </a:rPr>
              <a:t> </a:t>
            </a:r>
            <a:r>
              <a:rPr sz="2600" i="1">
                <a:latin typeface="Times New Roman" panose="02020603050405020304"/>
                <a:cs typeface="Times New Roman" panose="02020603050405020304"/>
                <a:sym typeface="+mn-ea"/>
              </a:rPr>
              <a:t>computer.</a:t>
            </a:r>
            <a:endParaRPr sz="2600" i="1">
              <a:latin typeface="Times New Roman" panose="02020603050405020304"/>
              <a:cs typeface="Times New Roman" panose="02020603050405020304"/>
              <a:sym typeface="+mn-ea"/>
            </a:endParaRPr>
          </a:p>
          <a:p>
            <a:pPr marL="12700" marR="5080" indent="0">
              <a:lnSpc>
                <a:spcPct val="100000"/>
              </a:lnSpc>
              <a:buSzPct val="96000"/>
              <a:buFont typeface="Arial MT"/>
              <a:buNone/>
              <a:tabLst>
                <a:tab pos="128905" algn="l"/>
              </a:tabLst>
            </a:pPr>
            <a:endParaRPr lang="en-US" sz="2600" i="1">
              <a:latin typeface="Times New Roman" panose="02020603050405020304"/>
              <a:cs typeface="Times New Roman" panose="02020603050405020304"/>
              <a:sym typeface="+mn-ea"/>
            </a:endParaRPr>
          </a:p>
          <a:p>
            <a:pPr marL="12700" marR="5080" indent="0">
              <a:lnSpc>
                <a:spcPct val="100000"/>
              </a:lnSpc>
              <a:buSzPct val="96000"/>
              <a:buFont typeface="Arial MT"/>
              <a:buNone/>
              <a:tabLst>
                <a:tab pos="128905" algn="l"/>
              </a:tabLst>
            </a:pPr>
            <a:r>
              <a:rPr lang="en-US" sz="2600">
                <a:latin typeface="Times New Roman" panose="02020603050405020304"/>
                <a:cs typeface="Times New Roman" panose="02020603050405020304"/>
                <a:sym typeface="+mn-ea"/>
              </a:rPr>
              <a:t>CSMP III allowed scientists and engineers to simulate real-world processes by solving differential equations—equations that represent how things change over time. This software was a big deal because it meant you could test and predict system behaviors (like weather patterns or engineering stress tests) without having to physically create or observe the actual process.</a:t>
            </a:r>
            <a:endParaRPr lang="en-US" sz="2600">
              <a:latin typeface="Times New Roman" panose="02020603050405020304"/>
              <a:cs typeface="Times New Roman" panose="02020603050405020304"/>
              <a:sym typeface="+mn-ea"/>
            </a:endParaRPr>
          </a:p>
          <a:p>
            <a:pPr marL="12700" marR="5080" indent="0">
              <a:lnSpc>
                <a:spcPct val="100000"/>
              </a:lnSpc>
              <a:buSzPct val="96000"/>
              <a:buFont typeface="Arial MT"/>
              <a:buNone/>
              <a:tabLst>
                <a:tab pos="128905" algn="l"/>
              </a:tabLst>
            </a:pPr>
            <a:endParaRPr lang="en-US" sz="2600">
              <a:latin typeface="Times New Roman" panose="02020603050405020304"/>
              <a:cs typeface="Times New Roman" panose="02020603050405020304"/>
              <a:sym typeface="+mn-ea"/>
            </a:endParaRPr>
          </a:p>
          <a:p>
            <a:pPr marL="12700" marR="5080" indent="0">
              <a:lnSpc>
                <a:spcPct val="100000"/>
              </a:lnSpc>
              <a:buSzPct val="96000"/>
              <a:buFont typeface="Arial MT"/>
              <a:buNone/>
              <a:tabLst>
                <a:tab pos="128905" algn="l"/>
              </a:tabLst>
            </a:pPr>
            <a:r>
              <a:rPr lang="en-US" sz="2600" i="1">
                <a:latin typeface="Times New Roman" panose="02020603050405020304"/>
                <a:cs typeface="Times New Roman" panose="02020603050405020304"/>
                <a:sym typeface="+mn-ea"/>
              </a:rPr>
              <a:t>Imagine you’re an engineer trying to design a new bridge. You could use CSMP III to simulate how the bridge would react to different weights and weather conditions over time. This saves time, money, and resources compared to building the bridge and testing it directly.</a:t>
            </a:r>
            <a:endParaRPr lang="en-US" sz="2600" i="1">
              <a:latin typeface="Times New Roman" panose="02020603050405020304"/>
              <a:cs typeface="Times New Roman" panose="02020603050405020304"/>
              <a:sym typeface="+mn-ea"/>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0625" y="1371726"/>
            <a:ext cx="8077834" cy="5178425"/>
          </a:xfrm>
          <a:prstGeom prst="rect">
            <a:avLst/>
          </a:prstGeom>
        </p:spPr>
        <p:txBody>
          <a:bodyPr vert="horz" wrap="square" lIns="0" tIns="13335" rIns="0" bIns="0" rtlCol="0">
            <a:spAutoFit/>
          </a:bodyPr>
          <a:lstStyle/>
          <a:p>
            <a:pPr marL="128905" indent="-116840">
              <a:lnSpc>
                <a:spcPct val="100000"/>
              </a:lnSpc>
              <a:spcBef>
                <a:spcPts val="105"/>
              </a:spcBef>
              <a:buSzPct val="96000"/>
              <a:buFont typeface="Arial MT"/>
              <a:buChar char="•"/>
              <a:tabLst>
                <a:tab pos="128905" algn="l"/>
              </a:tabLst>
            </a:pPr>
            <a:r>
              <a:rPr sz="2600" b="1">
                <a:latin typeface="Times New Roman" panose="02020603050405020304"/>
                <a:cs typeface="Times New Roman" panose="02020603050405020304"/>
              </a:rPr>
              <a:t>Strucuture</a:t>
            </a:r>
            <a:endParaRPr sz="2600">
              <a:latin typeface="Times New Roman" panose="02020603050405020304"/>
              <a:cs typeface="Times New Roman" panose="02020603050405020304"/>
            </a:endParaRPr>
          </a:p>
          <a:p>
            <a:pPr marL="12700" marR="7620" algn="just">
              <a:lnSpc>
                <a:spcPct val="100000"/>
              </a:lnSpc>
              <a:buSzPct val="96000"/>
              <a:buFont typeface="Arial MT"/>
              <a:buChar char="•"/>
              <a:tabLst>
                <a:tab pos="128905" algn="l"/>
              </a:tabLst>
            </a:pPr>
            <a:r>
              <a:rPr sz="2600">
                <a:latin typeface="Times New Roman" panose="02020603050405020304"/>
                <a:cs typeface="Times New Roman" panose="02020603050405020304"/>
              </a:rPr>
              <a:t>Like all computer </a:t>
            </a:r>
            <a:r>
              <a:rPr sz="2600" spc="-5">
                <a:latin typeface="Times New Roman" panose="02020603050405020304"/>
                <a:cs typeface="Times New Roman" panose="02020603050405020304"/>
              </a:rPr>
              <a:t>programs </a:t>
            </a:r>
            <a:r>
              <a:rPr sz="2600">
                <a:latin typeface="Times New Roman" panose="02020603050405020304"/>
                <a:cs typeface="Times New Roman" panose="02020603050405020304"/>
              </a:rPr>
              <a:t>its analytical and </a:t>
            </a:r>
            <a:r>
              <a:rPr sz="2600" spc="-5">
                <a:latin typeface="Times New Roman" panose="02020603050405020304"/>
                <a:cs typeface="Times New Roman" panose="02020603050405020304"/>
              </a:rPr>
              <a:t>simulation </a:t>
            </a:r>
            <a:r>
              <a:rPr sz="2600">
                <a:latin typeface="Times New Roman" panose="02020603050405020304"/>
                <a:cs typeface="Times New Roman" panose="02020603050405020304"/>
              </a:rPr>
              <a:t> programs</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are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constructed</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from</a:t>
            </a:r>
            <a:r>
              <a:rPr sz="2600">
                <a:latin typeface="Times New Roman" panose="02020603050405020304"/>
                <a:cs typeface="Times New Roman" panose="02020603050405020304"/>
              </a:rPr>
              <a:t> three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general</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types</a:t>
            </a:r>
            <a:r>
              <a:rPr sz="2600" spc="5">
                <a:latin typeface="Times New Roman" panose="02020603050405020304"/>
                <a:cs typeface="Times New Roman" panose="02020603050405020304"/>
              </a:rPr>
              <a:t> of </a:t>
            </a:r>
            <a:r>
              <a:rPr sz="2600" spc="10">
                <a:latin typeface="Times New Roman" panose="02020603050405020304"/>
                <a:cs typeface="Times New Roman" panose="02020603050405020304"/>
              </a:rPr>
              <a:t> </a:t>
            </a:r>
            <a:r>
              <a:rPr sz="2600" spc="-5">
                <a:latin typeface="Times New Roman" panose="02020603050405020304"/>
                <a:cs typeface="Times New Roman" panose="02020603050405020304"/>
              </a:rPr>
              <a:t>statements:</a:t>
            </a:r>
            <a:endParaRPr sz="2600">
              <a:latin typeface="Times New Roman" panose="02020603050405020304"/>
              <a:cs typeface="Times New Roman" panose="02020603050405020304"/>
            </a:endParaRPr>
          </a:p>
          <a:p>
            <a:pPr marL="12700" marR="5080" algn="just">
              <a:lnSpc>
                <a:spcPct val="100000"/>
              </a:lnSpc>
              <a:buSzPct val="96000"/>
              <a:buFont typeface="Arial MT"/>
              <a:buChar char="•"/>
              <a:tabLst>
                <a:tab pos="128905" algn="l"/>
              </a:tabLst>
            </a:pPr>
            <a:r>
              <a:rPr sz="2600" i="1">
                <a:latin typeface="Times New Roman" panose="02020603050405020304"/>
                <a:cs typeface="Times New Roman" panose="02020603050405020304"/>
              </a:rPr>
              <a:t>Structural statements, </a:t>
            </a:r>
            <a:r>
              <a:rPr sz="2600" spc="-5">
                <a:latin typeface="Times New Roman" panose="02020603050405020304"/>
                <a:cs typeface="Times New Roman" panose="02020603050405020304"/>
              </a:rPr>
              <a:t>which </a:t>
            </a:r>
            <a:r>
              <a:rPr sz="2600">
                <a:latin typeface="Times New Roman" panose="02020603050405020304"/>
                <a:cs typeface="Times New Roman" panose="02020603050405020304"/>
              </a:rPr>
              <a:t>define the </a:t>
            </a:r>
            <a:r>
              <a:rPr sz="2600" spc="-5">
                <a:latin typeface="Times New Roman" panose="02020603050405020304"/>
                <a:cs typeface="Times New Roman" panose="02020603050405020304"/>
              </a:rPr>
              <a:t>model. </a:t>
            </a:r>
            <a:r>
              <a:rPr sz="2600">
                <a:latin typeface="Times New Roman" panose="02020603050405020304"/>
                <a:cs typeface="Times New Roman" panose="02020603050405020304"/>
              </a:rPr>
              <a:t>They consist </a:t>
            </a:r>
            <a:r>
              <a:rPr sz="2600" spc="-640">
                <a:latin typeface="Times New Roman" panose="02020603050405020304"/>
                <a:cs typeface="Times New Roman" panose="02020603050405020304"/>
              </a:rPr>
              <a:t> </a:t>
            </a:r>
            <a:r>
              <a:rPr sz="2600" spc="5">
                <a:latin typeface="Times New Roman" panose="02020603050405020304"/>
                <a:cs typeface="Times New Roman" panose="02020603050405020304"/>
              </a:rPr>
              <a:t>of </a:t>
            </a:r>
            <a:r>
              <a:rPr sz="2600" spc="-5">
                <a:latin typeface="Times New Roman" panose="02020603050405020304"/>
                <a:cs typeface="Times New Roman" panose="02020603050405020304"/>
              </a:rPr>
              <a:t>FORTRAN-like programming </a:t>
            </a:r>
            <a:r>
              <a:rPr sz="2600">
                <a:latin typeface="Times New Roman" panose="02020603050405020304"/>
                <a:cs typeface="Times New Roman" panose="02020603050405020304"/>
              </a:rPr>
              <a:t>language statements, and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functional blocks of program code </a:t>
            </a:r>
            <a:r>
              <a:rPr sz="2600" spc="-5">
                <a:latin typeface="Times New Roman" panose="02020603050405020304"/>
                <a:cs typeface="Times New Roman" panose="02020603050405020304"/>
              </a:rPr>
              <a:t>(procedures) </a:t>
            </a:r>
            <a:r>
              <a:rPr sz="2600">
                <a:latin typeface="Times New Roman" panose="02020603050405020304"/>
                <a:cs typeface="Times New Roman" panose="02020603050405020304"/>
              </a:rPr>
              <a:t>designed </a:t>
            </a:r>
            <a:r>
              <a:rPr sz="2600" spc="-5">
                <a:latin typeface="Times New Roman" panose="02020603050405020304"/>
                <a:cs typeface="Times New Roman" panose="02020603050405020304"/>
              </a:rPr>
              <a:t>for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repeat</a:t>
            </a:r>
            <a:r>
              <a:rPr sz="2600" spc="-40">
                <a:latin typeface="Times New Roman" panose="02020603050405020304"/>
                <a:cs typeface="Times New Roman" panose="02020603050405020304"/>
              </a:rPr>
              <a:t> </a:t>
            </a:r>
            <a:r>
              <a:rPr sz="2600">
                <a:latin typeface="Times New Roman" panose="02020603050405020304"/>
                <a:cs typeface="Times New Roman" panose="02020603050405020304"/>
              </a:rPr>
              <a:t>operations</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that</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frequently</a:t>
            </a:r>
            <a:r>
              <a:rPr sz="2600" spc="-40">
                <a:latin typeface="Times New Roman" panose="02020603050405020304"/>
                <a:cs typeface="Times New Roman" panose="02020603050405020304"/>
              </a:rPr>
              <a:t> </a:t>
            </a:r>
            <a:r>
              <a:rPr sz="2600">
                <a:latin typeface="Times New Roman" panose="02020603050405020304"/>
                <a:cs typeface="Times New Roman" panose="02020603050405020304"/>
              </a:rPr>
              <a:t>occur</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in</a:t>
            </a:r>
            <a:r>
              <a:rPr sz="2600">
                <a:latin typeface="Times New Roman" panose="02020603050405020304"/>
                <a:cs typeface="Times New Roman" panose="02020603050405020304"/>
              </a:rPr>
              <a:t> a</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model</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definition.</a:t>
            </a:r>
            <a:endParaRPr sz="2600">
              <a:latin typeface="Times New Roman" panose="02020603050405020304"/>
              <a:cs typeface="Times New Roman" panose="02020603050405020304"/>
            </a:endParaRPr>
          </a:p>
          <a:p>
            <a:pPr marL="12700" marR="6350" algn="just">
              <a:lnSpc>
                <a:spcPct val="100000"/>
              </a:lnSpc>
              <a:spcBef>
                <a:spcPts val="5"/>
              </a:spcBef>
              <a:buSzPct val="96000"/>
              <a:buFont typeface="Arial MT"/>
              <a:buChar char="•"/>
              <a:tabLst>
                <a:tab pos="128905" algn="l"/>
              </a:tabLst>
            </a:pPr>
            <a:r>
              <a:rPr sz="2600" i="1" spc="-5">
                <a:latin typeface="Times New Roman" panose="02020603050405020304"/>
                <a:cs typeface="Times New Roman" panose="02020603050405020304"/>
              </a:rPr>
              <a:t>Data </a:t>
            </a:r>
            <a:r>
              <a:rPr sz="2600" i="1">
                <a:latin typeface="Times New Roman" panose="02020603050405020304"/>
                <a:cs typeface="Times New Roman" panose="02020603050405020304"/>
              </a:rPr>
              <a:t>statements, </a:t>
            </a:r>
            <a:r>
              <a:rPr sz="2600">
                <a:latin typeface="Times New Roman" panose="02020603050405020304"/>
                <a:cs typeface="Times New Roman" panose="02020603050405020304"/>
              </a:rPr>
              <a:t>which </a:t>
            </a:r>
            <a:r>
              <a:rPr sz="2600" spc="-5">
                <a:latin typeface="Times New Roman" panose="02020603050405020304"/>
                <a:cs typeface="Times New Roman" panose="02020603050405020304"/>
              </a:rPr>
              <a:t>assign </a:t>
            </a:r>
            <a:r>
              <a:rPr sz="2600">
                <a:latin typeface="Times New Roman" panose="02020603050405020304"/>
                <a:cs typeface="Times New Roman" panose="02020603050405020304"/>
              </a:rPr>
              <a:t>numerical values </a:t>
            </a:r>
            <a:r>
              <a:rPr sz="2600" spc="-5">
                <a:latin typeface="Times New Roman" panose="02020603050405020304"/>
                <a:cs typeface="Times New Roman" panose="02020603050405020304"/>
              </a:rPr>
              <a:t>to </a:t>
            </a:r>
            <a:r>
              <a:rPr sz="2600">
                <a:latin typeface="Times New Roman" panose="02020603050405020304"/>
                <a:cs typeface="Times New Roman" panose="02020603050405020304"/>
              </a:rPr>
              <a:t>various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changing</a:t>
            </a:r>
            <a:r>
              <a:rPr sz="2600" spc="-55">
                <a:latin typeface="Times New Roman" panose="02020603050405020304"/>
                <a:cs typeface="Times New Roman" panose="02020603050405020304"/>
              </a:rPr>
              <a:t> </a:t>
            </a:r>
            <a:r>
              <a:rPr sz="2600" spc="-5">
                <a:latin typeface="Times New Roman" panose="02020603050405020304"/>
                <a:cs typeface="Times New Roman" panose="02020603050405020304"/>
              </a:rPr>
              <a:t>parameters,</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constants,</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and</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initial</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conditions.</a:t>
            </a:r>
            <a:endParaRPr sz="2600">
              <a:latin typeface="Times New Roman" panose="02020603050405020304"/>
              <a:cs typeface="Times New Roman" panose="02020603050405020304"/>
            </a:endParaRPr>
          </a:p>
          <a:p>
            <a:pPr marL="12700" marR="7620" algn="just">
              <a:lnSpc>
                <a:spcPct val="100000"/>
              </a:lnSpc>
              <a:buSzPct val="96000"/>
              <a:buFont typeface="Arial MT"/>
              <a:buChar char="•"/>
              <a:tabLst>
                <a:tab pos="128905" algn="l"/>
              </a:tabLst>
            </a:pPr>
            <a:r>
              <a:rPr sz="2600" i="1">
                <a:latin typeface="Times New Roman" panose="02020603050405020304"/>
                <a:cs typeface="Times New Roman" panose="02020603050405020304"/>
              </a:rPr>
              <a:t>Control statements, </a:t>
            </a:r>
            <a:r>
              <a:rPr sz="2600">
                <a:latin typeface="Times New Roman" panose="02020603050405020304"/>
                <a:cs typeface="Times New Roman" panose="02020603050405020304"/>
              </a:rPr>
              <a:t>which </a:t>
            </a:r>
            <a:r>
              <a:rPr sz="2600" spc="-5">
                <a:latin typeface="Times New Roman" panose="02020603050405020304"/>
                <a:cs typeface="Times New Roman" panose="02020603050405020304"/>
              </a:rPr>
              <a:t>specify </a:t>
            </a:r>
            <a:r>
              <a:rPr sz="2600">
                <a:latin typeface="Times New Roman" panose="02020603050405020304"/>
                <a:cs typeface="Times New Roman" panose="02020603050405020304"/>
              </a:rPr>
              <a:t>options in assembly and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execution of the </a:t>
            </a:r>
            <a:r>
              <a:rPr sz="2600" spc="-5">
                <a:latin typeface="Times New Roman" panose="02020603050405020304"/>
                <a:cs typeface="Times New Roman" panose="02020603050405020304"/>
              </a:rPr>
              <a:t>program, </a:t>
            </a:r>
            <a:r>
              <a:rPr sz="2600">
                <a:latin typeface="Times New Roman" panose="02020603050405020304"/>
                <a:cs typeface="Times New Roman" panose="02020603050405020304"/>
              </a:rPr>
              <a:t>and </a:t>
            </a:r>
            <a:r>
              <a:rPr sz="2600" spc="5">
                <a:latin typeface="Times New Roman" panose="02020603050405020304"/>
                <a:cs typeface="Times New Roman" panose="02020603050405020304"/>
              </a:rPr>
              <a:t>the </a:t>
            </a:r>
            <a:r>
              <a:rPr sz="2600">
                <a:latin typeface="Times New Roman" panose="02020603050405020304"/>
                <a:cs typeface="Times New Roman" panose="02020603050405020304"/>
              </a:rPr>
              <a:t>choice of output </a:t>
            </a:r>
            <a:r>
              <a:rPr sz="2600" spc="-5">
                <a:latin typeface="Times New Roman" panose="02020603050405020304"/>
                <a:cs typeface="Times New Roman" panose="02020603050405020304"/>
              </a:rPr>
              <a:t>of </a:t>
            </a:r>
            <a:r>
              <a:rPr sz="2600">
                <a:latin typeface="Times New Roman" panose="02020603050405020304"/>
                <a:cs typeface="Times New Roman" panose="02020603050405020304"/>
              </a:rPr>
              <a:t>the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results</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calculations</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performed.</a:t>
            </a:r>
            <a:endParaRPr sz="2600">
              <a:latin typeface="Times New Roman" panose="02020603050405020304"/>
              <a:cs typeface="Times New Roman" panose="02020603050405020304"/>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49300" y="2263216"/>
            <a:ext cx="8701405" cy="3989704"/>
          </a:xfrm>
          <a:prstGeom prst="rect">
            <a:avLst/>
          </a:prstGeom>
        </p:spPr>
        <p:txBody>
          <a:bodyPr vert="horz" wrap="square" lIns="0" tIns="13335" rIns="0" bIns="0" rtlCol="0">
            <a:spAutoFit/>
          </a:bodyPr>
          <a:lstStyle/>
          <a:p>
            <a:pPr marL="12700" marR="22225">
              <a:lnSpc>
                <a:spcPct val="100000"/>
              </a:lnSpc>
              <a:spcBef>
                <a:spcPts val="105"/>
              </a:spcBef>
              <a:buSzPct val="96000"/>
              <a:buFont typeface="Arial MT"/>
              <a:buChar char="•"/>
              <a:tabLst>
                <a:tab pos="128905" algn="l"/>
              </a:tabLst>
            </a:pPr>
            <a:r>
              <a:rPr sz="2600">
                <a:latin typeface="Times New Roman" panose="02020603050405020304"/>
                <a:cs typeface="Times New Roman" panose="02020603050405020304"/>
              </a:rPr>
              <a:t>Structural</a:t>
            </a:r>
            <a:r>
              <a:rPr sz="2600" spc="-40">
                <a:latin typeface="Times New Roman" panose="02020603050405020304"/>
                <a:cs typeface="Times New Roman" panose="02020603050405020304"/>
              </a:rPr>
              <a:t> </a:t>
            </a:r>
            <a:r>
              <a:rPr sz="2600" spc="-5">
                <a:latin typeface="Times New Roman" panose="02020603050405020304"/>
                <a:cs typeface="Times New Roman" panose="02020603050405020304"/>
              </a:rPr>
              <a:t>statements</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can</a:t>
            </a:r>
            <a:r>
              <a:rPr sz="2600" spc="-10">
                <a:latin typeface="Times New Roman" panose="02020603050405020304"/>
                <a:cs typeface="Times New Roman" panose="02020603050405020304"/>
              </a:rPr>
              <a:t> </a:t>
            </a:r>
            <a:r>
              <a:rPr sz="2600" spc="-5">
                <a:latin typeface="Times New Roman" panose="02020603050405020304"/>
                <a:cs typeface="Times New Roman" panose="02020603050405020304"/>
              </a:rPr>
              <a:t>make</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use</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operations</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of addition,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subtraction, </a:t>
            </a:r>
            <a:r>
              <a:rPr sz="2600" spc="-5">
                <a:latin typeface="Times New Roman" panose="02020603050405020304"/>
                <a:cs typeface="Times New Roman" panose="02020603050405020304"/>
              </a:rPr>
              <a:t>multiplication, </a:t>
            </a:r>
            <a:r>
              <a:rPr sz="2600">
                <a:latin typeface="Times New Roman" panose="02020603050405020304"/>
                <a:cs typeface="Times New Roman" panose="02020603050405020304"/>
              </a:rPr>
              <a:t>division, and exponentiation, using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same</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notation</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and</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syntax</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rules</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as</a:t>
            </a:r>
            <a:r>
              <a:rPr sz="2600" spc="-15">
                <a:latin typeface="Times New Roman" panose="02020603050405020304"/>
                <a:cs typeface="Times New Roman" panose="02020603050405020304"/>
              </a:rPr>
              <a:t> </a:t>
            </a:r>
            <a:r>
              <a:rPr sz="2600" spc="-5">
                <a:latin typeface="Times New Roman" panose="02020603050405020304"/>
                <a:cs typeface="Times New Roman" panose="02020603050405020304"/>
              </a:rPr>
              <a:t>are</a:t>
            </a:r>
            <a:r>
              <a:rPr sz="2600">
                <a:latin typeface="Times New Roman" panose="02020603050405020304"/>
                <a:cs typeface="Times New Roman" panose="02020603050405020304"/>
              </a:rPr>
              <a:t> </a:t>
            </a:r>
            <a:r>
              <a:rPr sz="2600" spc="-5">
                <a:latin typeface="Times New Roman" panose="02020603050405020304"/>
                <a:cs typeface="Times New Roman" panose="02020603050405020304"/>
              </a:rPr>
              <a:t>used</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in FORTRAN.</a:t>
            </a:r>
            <a:endParaRPr sz="2600">
              <a:latin typeface="Times New Roman" panose="02020603050405020304"/>
              <a:cs typeface="Times New Roman" panose="02020603050405020304"/>
            </a:endParaRPr>
          </a:p>
          <a:p>
            <a:pPr marL="128905" indent="-116840">
              <a:lnSpc>
                <a:spcPct val="100000"/>
              </a:lnSpc>
              <a:buSzPct val="96000"/>
              <a:buFont typeface="Arial MT"/>
              <a:buChar char="•"/>
              <a:tabLst>
                <a:tab pos="128905" algn="l"/>
              </a:tabLst>
            </a:pPr>
            <a:r>
              <a:rPr sz="2600">
                <a:latin typeface="Times New Roman" panose="02020603050405020304"/>
                <a:cs typeface="Times New Roman" panose="02020603050405020304"/>
              </a:rPr>
              <a:t>If,</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for</a:t>
            </a:r>
            <a:r>
              <a:rPr sz="2600" spc="-15">
                <a:latin typeface="Times New Roman" panose="02020603050405020304"/>
                <a:cs typeface="Times New Roman" panose="02020603050405020304"/>
              </a:rPr>
              <a:t> </a:t>
            </a:r>
            <a:r>
              <a:rPr sz="2600" spc="-5">
                <a:latin typeface="Times New Roman" panose="02020603050405020304"/>
                <a:cs typeface="Times New Roman" panose="02020603050405020304"/>
              </a:rPr>
              <a:t>example,</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the model</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includes</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equation</a:t>
            </a:r>
            <a:endParaRPr sz="2600">
              <a:latin typeface="Times New Roman" panose="02020603050405020304"/>
              <a:cs typeface="Times New Roman" panose="02020603050405020304"/>
            </a:endParaRPr>
          </a:p>
          <a:p>
            <a:pPr marL="12700" marR="146050" indent="1828800">
              <a:lnSpc>
                <a:spcPct val="100000"/>
              </a:lnSpc>
              <a:spcBef>
                <a:spcPts val="5"/>
              </a:spcBef>
              <a:tabLst>
                <a:tab pos="4437380" algn="l"/>
              </a:tabLst>
            </a:pPr>
            <a:r>
              <a:rPr sz="2600" spc="-5">
                <a:latin typeface="Times New Roman" panose="02020603050405020304"/>
                <a:cs typeface="Times New Roman" panose="02020603050405020304"/>
              </a:rPr>
              <a:t>X=6Y/W+(Z-2)^2	</a:t>
            </a:r>
            <a:r>
              <a:rPr sz="2600">
                <a:latin typeface="Times New Roman" panose="02020603050405020304"/>
                <a:cs typeface="Times New Roman" panose="02020603050405020304"/>
              </a:rPr>
              <a:t>the</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following</a:t>
            </a:r>
            <a:r>
              <a:rPr sz="2600" spc="-30">
                <a:latin typeface="Times New Roman" panose="02020603050405020304"/>
                <a:cs typeface="Times New Roman" panose="02020603050405020304"/>
              </a:rPr>
              <a:t> </a:t>
            </a:r>
            <a:r>
              <a:rPr sz="2600" spc="-5">
                <a:latin typeface="Times New Roman" panose="02020603050405020304"/>
                <a:cs typeface="Times New Roman" panose="02020603050405020304"/>
              </a:rPr>
              <a:t>statement</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will</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be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used</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to define</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the </a:t>
            </a:r>
            <a:r>
              <a:rPr sz="2600" spc="-5">
                <a:latin typeface="Times New Roman" panose="02020603050405020304"/>
                <a:cs typeface="Times New Roman" panose="02020603050405020304"/>
              </a:rPr>
              <a:t>variables</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and</a:t>
            </a:r>
            <a:r>
              <a:rPr sz="2600" spc="-10">
                <a:latin typeface="Times New Roman" panose="02020603050405020304"/>
                <a:cs typeface="Times New Roman" panose="02020603050405020304"/>
              </a:rPr>
              <a:t> </a:t>
            </a:r>
            <a:r>
              <a:rPr sz="2600" spc="-5">
                <a:latin typeface="Times New Roman" panose="02020603050405020304"/>
                <a:cs typeface="Times New Roman" panose="02020603050405020304"/>
              </a:rPr>
              <a:t>calculus</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performed:</a:t>
            </a:r>
            <a:endParaRPr sz="2600">
              <a:latin typeface="Times New Roman" panose="02020603050405020304"/>
              <a:cs typeface="Times New Roman" panose="02020603050405020304"/>
            </a:endParaRPr>
          </a:p>
          <a:p>
            <a:pPr marL="1841500">
              <a:lnSpc>
                <a:spcPct val="100000"/>
              </a:lnSpc>
            </a:pPr>
            <a:r>
              <a:rPr sz="2600" b="1">
                <a:latin typeface="Times New Roman" panose="02020603050405020304"/>
                <a:cs typeface="Times New Roman" panose="02020603050405020304"/>
              </a:rPr>
              <a:t>X=6.0*Y/W+(Z-2.0)**2.0</a:t>
            </a:r>
            <a:endParaRPr sz="2600">
              <a:latin typeface="Times New Roman" panose="02020603050405020304"/>
              <a:cs typeface="Times New Roman" panose="02020603050405020304"/>
            </a:endParaRPr>
          </a:p>
          <a:p>
            <a:pPr marL="4585335">
              <a:lnSpc>
                <a:spcPct val="100000"/>
              </a:lnSpc>
            </a:pPr>
            <a:r>
              <a:rPr sz="2600" spc="-5">
                <a:latin typeface="Times New Roman" panose="02020603050405020304"/>
                <a:cs typeface="Times New Roman" panose="02020603050405020304"/>
              </a:rPr>
              <a:t>[real</a:t>
            </a:r>
            <a:r>
              <a:rPr sz="2600" spc="-35">
                <a:latin typeface="Times New Roman" panose="02020603050405020304"/>
                <a:cs typeface="Times New Roman" panose="02020603050405020304"/>
              </a:rPr>
              <a:t> </a:t>
            </a:r>
            <a:r>
              <a:rPr sz="2600">
                <a:latin typeface="Times New Roman" panose="02020603050405020304"/>
                <a:cs typeface="Times New Roman" panose="02020603050405020304"/>
              </a:rPr>
              <a:t>constant</a:t>
            </a:r>
            <a:r>
              <a:rPr sz="2600" spc="-30">
                <a:latin typeface="Times New Roman" panose="02020603050405020304"/>
                <a:cs typeface="Times New Roman" panose="02020603050405020304"/>
              </a:rPr>
              <a:t> </a:t>
            </a:r>
            <a:r>
              <a:rPr sz="2600" spc="-5">
                <a:latin typeface="Times New Roman" panose="02020603050405020304"/>
                <a:cs typeface="Times New Roman" panose="02020603050405020304"/>
              </a:rPr>
              <a:t>also</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in</a:t>
            </a:r>
            <a:r>
              <a:rPr sz="2600" spc="-5">
                <a:latin typeface="Times New Roman" panose="02020603050405020304"/>
                <a:cs typeface="Times New Roman" panose="02020603050405020304"/>
              </a:rPr>
              <a:t> decimals]</a:t>
            </a:r>
            <a:endParaRPr sz="2600">
              <a:latin typeface="Times New Roman" panose="02020603050405020304"/>
              <a:cs typeface="Times New Roman" panose="02020603050405020304"/>
            </a:endParaRPr>
          </a:p>
          <a:p>
            <a:pPr>
              <a:lnSpc>
                <a:spcPct val="100000"/>
              </a:lnSpc>
              <a:spcBef>
                <a:spcPts val="15"/>
              </a:spcBef>
            </a:pPr>
            <a:endParaRPr sz="2700">
              <a:latin typeface="Times New Roman" panose="02020603050405020304"/>
              <a:cs typeface="Times New Roman" panose="02020603050405020304"/>
            </a:endParaRPr>
          </a:p>
          <a:p>
            <a:pPr marL="128905" indent="-116840">
              <a:lnSpc>
                <a:spcPct val="100000"/>
              </a:lnSpc>
              <a:buSzPct val="96000"/>
              <a:buFont typeface="Arial MT"/>
              <a:buChar char="•"/>
              <a:tabLst>
                <a:tab pos="128905" algn="l"/>
              </a:tabLst>
            </a:pPr>
            <a:r>
              <a:rPr sz="2600">
                <a:latin typeface="Times New Roman" panose="02020603050405020304"/>
                <a:cs typeface="Times New Roman" panose="02020603050405020304"/>
              </a:rPr>
              <a:t>1.2E-4</a:t>
            </a:r>
            <a:r>
              <a:rPr sz="2600" spc="-60">
                <a:latin typeface="Times New Roman" panose="02020603050405020304"/>
                <a:cs typeface="Times New Roman" panose="02020603050405020304"/>
              </a:rPr>
              <a:t> </a:t>
            </a:r>
            <a:r>
              <a:rPr sz="2600" spc="-5">
                <a:latin typeface="Times New Roman" panose="02020603050405020304"/>
                <a:cs typeface="Times New Roman" panose="02020603050405020304"/>
              </a:rPr>
              <a:t>represents</a:t>
            </a:r>
            <a:r>
              <a:rPr sz="2600" spc="-10">
                <a:latin typeface="Times New Roman" panose="02020603050405020304"/>
                <a:cs typeface="Times New Roman" panose="02020603050405020304"/>
              </a:rPr>
              <a:t> </a:t>
            </a:r>
            <a:r>
              <a:rPr sz="2600" spc="5">
                <a:latin typeface="Times New Roman" panose="02020603050405020304"/>
                <a:cs typeface="Times New Roman" panose="02020603050405020304"/>
              </a:rPr>
              <a:t>0.00012</a:t>
            </a:r>
            <a:endParaRPr sz="2600">
              <a:latin typeface="Times New Roman" panose="02020603050405020304"/>
              <a:cs typeface="Times New Roman" panose="02020603050405020304"/>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2530" y="1423162"/>
            <a:ext cx="1537335" cy="422275"/>
          </a:xfrm>
          <a:prstGeom prst="rect">
            <a:avLst/>
          </a:prstGeom>
        </p:spPr>
        <p:txBody>
          <a:bodyPr vert="horz" wrap="square" lIns="0" tIns="13335" rIns="0" bIns="0" rtlCol="0">
            <a:spAutoFit/>
          </a:bodyPr>
          <a:lstStyle/>
          <a:p>
            <a:pPr marL="128905" indent="-116840">
              <a:lnSpc>
                <a:spcPct val="100000"/>
              </a:lnSpc>
              <a:spcBef>
                <a:spcPts val="105"/>
              </a:spcBef>
              <a:buSzPct val="96000"/>
              <a:buFont typeface="Arial MT"/>
              <a:buChar char="•"/>
              <a:tabLst>
                <a:tab pos="128905" algn="l"/>
              </a:tabLst>
            </a:pPr>
            <a:r>
              <a:rPr sz="2600">
                <a:latin typeface="Times New Roman" panose="02020603050405020304"/>
                <a:cs typeface="Times New Roman" panose="02020603050405020304"/>
              </a:rPr>
              <a:t>E</a:t>
            </a:r>
            <a:r>
              <a:rPr sz="2600" spc="10">
                <a:latin typeface="Times New Roman" panose="02020603050405020304"/>
                <a:cs typeface="Times New Roman" panose="02020603050405020304"/>
              </a:rPr>
              <a:t>x</a:t>
            </a:r>
            <a:r>
              <a:rPr sz="2600">
                <a:latin typeface="Times New Roman" panose="02020603050405020304"/>
                <a:cs typeface="Times New Roman" panose="02020603050405020304"/>
              </a:rPr>
              <a:t>a</a:t>
            </a:r>
            <a:r>
              <a:rPr sz="2600" spc="-15">
                <a:latin typeface="Times New Roman" panose="02020603050405020304"/>
                <a:cs typeface="Times New Roman" panose="02020603050405020304"/>
              </a:rPr>
              <a:t>m</a:t>
            </a:r>
            <a:r>
              <a:rPr sz="2600" spc="5">
                <a:latin typeface="Times New Roman" panose="02020603050405020304"/>
                <a:cs typeface="Times New Roman" panose="02020603050405020304"/>
              </a:rPr>
              <a:t>p</a:t>
            </a:r>
            <a:r>
              <a:rPr sz="2600">
                <a:latin typeface="Times New Roman" panose="02020603050405020304"/>
                <a:cs typeface="Times New Roman" panose="02020603050405020304"/>
              </a:rPr>
              <a:t>le</a:t>
            </a:r>
            <a:r>
              <a:rPr sz="2600" spc="-10">
                <a:latin typeface="Times New Roman" panose="02020603050405020304"/>
                <a:cs typeface="Times New Roman" panose="02020603050405020304"/>
              </a:rPr>
              <a:t>s</a:t>
            </a:r>
            <a:r>
              <a:rPr sz="2600">
                <a:latin typeface="Times New Roman" panose="02020603050405020304"/>
                <a:cs typeface="Times New Roman" panose="02020603050405020304"/>
              </a:rPr>
              <a:t>:</a:t>
            </a:r>
            <a:endParaRPr sz="2600">
              <a:latin typeface="Times New Roman" panose="02020603050405020304"/>
              <a:cs typeface="Times New Roman" panose="02020603050405020304"/>
            </a:endParaRPr>
          </a:p>
        </p:txBody>
      </p:sp>
      <p:sp>
        <p:nvSpPr>
          <p:cNvPr id="3" name="object 3"/>
          <p:cNvSpPr txBox="1"/>
          <p:nvPr/>
        </p:nvSpPr>
        <p:spPr>
          <a:xfrm>
            <a:off x="992530" y="2214194"/>
            <a:ext cx="141605" cy="422909"/>
          </a:xfrm>
          <a:prstGeom prst="rect">
            <a:avLst/>
          </a:prstGeom>
        </p:spPr>
        <p:txBody>
          <a:bodyPr vert="horz" wrap="square" lIns="0" tIns="13335" rIns="0" bIns="0" rtlCol="0">
            <a:spAutoFit/>
          </a:bodyPr>
          <a:lstStyle/>
          <a:p>
            <a:pPr marL="12700">
              <a:lnSpc>
                <a:spcPct val="100000"/>
              </a:lnSpc>
              <a:spcBef>
                <a:spcPts val="105"/>
              </a:spcBef>
            </a:pPr>
            <a:r>
              <a:rPr sz="2600">
                <a:latin typeface="Arial MT"/>
                <a:cs typeface="Arial MT"/>
              </a:rPr>
              <a:t>•</a:t>
            </a:r>
            <a:endParaRPr sz="2600">
              <a:latin typeface="Arial MT"/>
              <a:cs typeface="Arial MT"/>
            </a:endParaRPr>
          </a:p>
        </p:txBody>
      </p:sp>
      <p:sp>
        <p:nvSpPr>
          <p:cNvPr id="4" name="object 4"/>
          <p:cNvSpPr txBox="1"/>
          <p:nvPr/>
        </p:nvSpPr>
        <p:spPr>
          <a:xfrm>
            <a:off x="4656835" y="2240102"/>
            <a:ext cx="1894205" cy="1122045"/>
          </a:xfrm>
          <a:prstGeom prst="rect">
            <a:avLst/>
          </a:prstGeom>
        </p:spPr>
        <p:txBody>
          <a:bodyPr vert="horz" wrap="square" lIns="0" tIns="13335" rIns="0" bIns="0" rtlCol="0">
            <a:spAutoFit/>
          </a:bodyPr>
          <a:lstStyle/>
          <a:p>
            <a:pPr marL="73660" marR="5080" indent="-60960">
              <a:lnSpc>
                <a:spcPct val="100000"/>
              </a:lnSpc>
              <a:spcBef>
                <a:spcPts val="105"/>
              </a:spcBef>
            </a:pPr>
            <a:r>
              <a:rPr sz="2400" spc="-5">
                <a:latin typeface="Calibri" panose="020F0502020204030204"/>
                <a:cs typeface="Calibri" panose="020F0502020204030204"/>
              </a:rPr>
              <a:t>Y=IN</a:t>
            </a:r>
            <a:r>
              <a:rPr sz="2400" spc="-10">
                <a:latin typeface="Calibri" panose="020F0502020204030204"/>
                <a:cs typeface="Calibri" panose="020F0502020204030204"/>
              </a:rPr>
              <a:t>T</a:t>
            </a:r>
            <a:r>
              <a:rPr sz="2400">
                <a:latin typeface="Calibri" panose="020F0502020204030204"/>
                <a:cs typeface="Calibri" panose="020F0502020204030204"/>
              </a:rPr>
              <a:t>GRL</a:t>
            </a:r>
            <a:r>
              <a:rPr sz="2400" spc="5">
                <a:latin typeface="Calibri" panose="020F0502020204030204"/>
                <a:cs typeface="Calibri" panose="020F0502020204030204"/>
              </a:rPr>
              <a:t>(</a:t>
            </a:r>
            <a:r>
              <a:rPr sz="2400">
                <a:latin typeface="Calibri" panose="020F0502020204030204"/>
                <a:cs typeface="Calibri" panose="020F0502020204030204"/>
              </a:rPr>
              <a:t>IC,X)  </a:t>
            </a:r>
            <a:r>
              <a:rPr sz="2400" spc="-5">
                <a:latin typeface="Calibri" panose="020F0502020204030204"/>
                <a:cs typeface="Calibri" panose="020F0502020204030204"/>
              </a:rPr>
              <a:t>Y(0)=IC </a:t>
            </a:r>
            <a:r>
              <a:rPr sz="2400">
                <a:latin typeface="Calibri" panose="020F0502020204030204"/>
                <a:cs typeface="Calibri" panose="020F0502020204030204"/>
              </a:rPr>
              <a:t> </a:t>
            </a:r>
            <a:r>
              <a:rPr sz="2400" spc="-5">
                <a:latin typeface="Calibri" panose="020F0502020204030204"/>
                <a:cs typeface="Calibri" panose="020F0502020204030204"/>
              </a:rPr>
              <a:t>INTEGRATOR</a:t>
            </a:r>
            <a:endParaRPr sz="2400">
              <a:latin typeface="Calibri" panose="020F0502020204030204"/>
              <a:cs typeface="Calibri" panose="020F0502020204030204"/>
            </a:endParaRPr>
          </a:p>
        </p:txBody>
      </p:sp>
      <p:sp>
        <p:nvSpPr>
          <p:cNvPr id="5" name="object 5"/>
          <p:cNvSpPr txBox="1"/>
          <p:nvPr/>
        </p:nvSpPr>
        <p:spPr>
          <a:xfrm>
            <a:off x="4650740" y="3701872"/>
            <a:ext cx="1765300" cy="757555"/>
          </a:xfrm>
          <a:prstGeom prst="rect">
            <a:avLst/>
          </a:prstGeom>
        </p:spPr>
        <p:txBody>
          <a:bodyPr vert="horz" wrap="square" lIns="0" tIns="12700" rIns="0" bIns="0" rtlCol="0">
            <a:spAutoFit/>
          </a:bodyPr>
          <a:lstStyle/>
          <a:p>
            <a:pPr marL="12700">
              <a:lnSpc>
                <a:spcPct val="100000"/>
              </a:lnSpc>
              <a:spcBef>
                <a:spcPts val="100"/>
              </a:spcBef>
            </a:pPr>
            <a:r>
              <a:rPr sz="2400" spc="-5">
                <a:latin typeface="Calibri" panose="020F0502020204030204"/>
                <a:cs typeface="Calibri" panose="020F0502020204030204"/>
              </a:rPr>
              <a:t>Y=EXP(x)</a:t>
            </a:r>
            <a:endParaRPr sz="2400">
              <a:latin typeface="Calibri" panose="020F0502020204030204"/>
              <a:cs typeface="Calibri" panose="020F0502020204030204"/>
            </a:endParaRPr>
          </a:p>
          <a:p>
            <a:pPr marL="12700">
              <a:lnSpc>
                <a:spcPct val="100000"/>
              </a:lnSpc>
            </a:pPr>
            <a:r>
              <a:rPr sz="2400" spc="-5">
                <a:latin typeface="Calibri" panose="020F0502020204030204"/>
                <a:cs typeface="Calibri" panose="020F0502020204030204"/>
              </a:rPr>
              <a:t>EXPONENTIAL</a:t>
            </a:r>
            <a:endParaRPr sz="2400">
              <a:latin typeface="Calibri" panose="020F0502020204030204"/>
              <a:cs typeface="Calibri" panose="020F0502020204030204"/>
            </a:endParaRPr>
          </a:p>
        </p:txBody>
      </p:sp>
      <p:sp>
        <p:nvSpPr>
          <p:cNvPr id="6" name="object 6"/>
          <p:cNvSpPr txBox="1"/>
          <p:nvPr/>
        </p:nvSpPr>
        <p:spPr>
          <a:xfrm>
            <a:off x="992530" y="4799457"/>
            <a:ext cx="981075" cy="391160"/>
          </a:xfrm>
          <a:prstGeom prst="rect">
            <a:avLst/>
          </a:prstGeom>
        </p:spPr>
        <p:txBody>
          <a:bodyPr vert="horz" wrap="square" lIns="0" tIns="12700" rIns="0" bIns="0" rtlCol="0">
            <a:spAutoFit/>
          </a:bodyPr>
          <a:lstStyle/>
          <a:p>
            <a:pPr marL="120015" indent="-107950">
              <a:lnSpc>
                <a:spcPct val="100000"/>
              </a:lnSpc>
              <a:spcBef>
                <a:spcPts val="100"/>
              </a:spcBef>
              <a:buSzPct val="96000"/>
              <a:buFont typeface="Arial MT"/>
              <a:buChar char="•"/>
              <a:tabLst>
                <a:tab pos="120650" algn="l"/>
              </a:tabLst>
            </a:pPr>
            <a:r>
              <a:rPr sz="2400" spc="-5">
                <a:latin typeface="Calibri" panose="020F0502020204030204"/>
                <a:cs typeface="Calibri" panose="020F0502020204030204"/>
              </a:rPr>
              <a:t>Y=ln(x)</a:t>
            </a:r>
            <a:endParaRPr sz="2400">
              <a:latin typeface="Calibri" panose="020F0502020204030204"/>
              <a:cs typeface="Calibri" panose="020F0502020204030204"/>
            </a:endParaRPr>
          </a:p>
        </p:txBody>
      </p:sp>
      <p:sp>
        <p:nvSpPr>
          <p:cNvPr id="7" name="object 7"/>
          <p:cNvSpPr txBox="1"/>
          <p:nvPr/>
        </p:nvSpPr>
        <p:spPr>
          <a:xfrm>
            <a:off x="4650740" y="4799457"/>
            <a:ext cx="1767205" cy="757555"/>
          </a:xfrm>
          <a:prstGeom prst="rect">
            <a:avLst/>
          </a:prstGeom>
        </p:spPr>
        <p:txBody>
          <a:bodyPr vert="horz" wrap="square" lIns="0" tIns="12700" rIns="0" bIns="0" rtlCol="0">
            <a:spAutoFit/>
          </a:bodyPr>
          <a:lstStyle/>
          <a:p>
            <a:pPr marL="12700" marR="5080">
              <a:lnSpc>
                <a:spcPct val="100000"/>
              </a:lnSpc>
              <a:spcBef>
                <a:spcPts val="100"/>
              </a:spcBef>
            </a:pPr>
            <a:r>
              <a:rPr sz="2400" spc="-5">
                <a:latin typeface="Calibri" panose="020F0502020204030204"/>
                <a:cs typeface="Calibri" panose="020F0502020204030204"/>
              </a:rPr>
              <a:t>Y=ALOG(x) </a:t>
            </a:r>
            <a:r>
              <a:rPr sz="2400">
                <a:latin typeface="Calibri" panose="020F0502020204030204"/>
                <a:cs typeface="Calibri" panose="020F0502020204030204"/>
              </a:rPr>
              <a:t> </a:t>
            </a:r>
            <a:r>
              <a:rPr sz="2400" spc="-5">
                <a:latin typeface="Calibri" panose="020F0502020204030204"/>
                <a:cs typeface="Calibri" panose="020F0502020204030204"/>
              </a:rPr>
              <a:t>E</a:t>
            </a:r>
            <a:r>
              <a:rPr sz="2400" spc="5">
                <a:latin typeface="Calibri" panose="020F0502020204030204"/>
                <a:cs typeface="Calibri" panose="020F0502020204030204"/>
              </a:rPr>
              <a:t>X</a:t>
            </a:r>
            <a:r>
              <a:rPr sz="2400">
                <a:latin typeface="Calibri" panose="020F0502020204030204"/>
                <a:cs typeface="Calibri" panose="020F0502020204030204"/>
              </a:rPr>
              <a:t>P</a:t>
            </a:r>
            <a:r>
              <a:rPr sz="2400" spc="-10">
                <a:latin typeface="Calibri" panose="020F0502020204030204"/>
                <a:cs typeface="Calibri" panose="020F0502020204030204"/>
              </a:rPr>
              <a:t>O</a:t>
            </a:r>
            <a:r>
              <a:rPr sz="2400">
                <a:latin typeface="Calibri" panose="020F0502020204030204"/>
                <a:cs typeface="Calibri" panose="020F0502020204030204"/>
              </a:rPr>
              <a:t>NENTIAL</a:t>
            </a:r>
            <a:endParaRPr sz="2400">
              <a:latin typeface="Calibri" panose="020F0502020204030204"/>
              <a:cs typeface="Calibri" panose="020F0502020204030204"/>
            </a:endParaRPr>
          </a:p>
        </p:txBody>
      </p:sp>
      <p:sp>
        <p:nvSpPr>
          <p:cNvPr id="8" name="object 8"/>
          <p:cNvSpPr txBox="1"/>
          <p:nvPr/>
        </p:nvSpPr>
        <p:spPr>
          <a:xfrm>
            <a:off x="992530" y="5897117"/>
            <a:ext cx="1125220" cy="391160"/>
          </a:xfrm>
          <a:prstGeom prst="rect">
            <a:avLst/>
          </a:prstGeom>
        </p:spPr>
        <p:txBody>
          <a:bodyPr vert="horz" wrap="square" lIns="0" tIns="12700" rIns="0" bIns="0" rtlCol="0">
            <a:spAutoFit/>
          </a:bodyPr>
          <a:lstStyle/>
          <a:p>
            <a:pPr marL="120015" indent="-107950">
              <a:lnSpc>
                <a:spcPct val="100000"/>
              </a:lnSpc>
              <a:spcBef>
                <a:spcPts val="100"/>
              </a:spcBef>
              <a:buSzPct val="96000"/>
              <a:buFont typeface="Arial MT"/>
              <a:buChar char="•"/>
              <a:tabLst>
                <a:tab pos="120650" algn="l"/>
              </a:tabLst>
            </a:pPr>
            <a:r>
              <a:rPr sz="2400" spc="-5">
                <a:latin typeface="Calibri" panose="020F0502020204030204"/>
                <a:cs typeface="Calibri" panose="020F0502020204030204"/>
              </a:rPr>
              <a:t>Y=sin</a:t>
            </a:r>
            <a:r>
              <a:rPr sz="2400" spc="5">
                <a:latin typeface="Calibri" panose="020F0502020204030204"/>
                <a:cs typeface="Calibri" panose="020F0502020204030204"/>
              </a:rPr>
              <a:t>(</a:t>
            </a:r>
            <a:r>
              <a:rPr sz="2400" spc="-5">
                <a:latin typeface="Calibri" panose="020F0502020204030204"/>
                <a:cs typeface="Calibri" panose="020F0502020204030204"/>
              </a:rPr>
              <a:t>X)</a:t>
            </a:r>
            <a:endParaRPr sz="2400">
              <a:latin typeface="Calibri" panose="020F0502020204030204"/>
              <a:cs typeface="Calibri" panose="020F0502020204030204"/>
            </a:endParaRPr>
          </a:p>
        </p:txBody>
      </p:sp>
      <p:sp>
        <p:nvSpPr>
          <p:cNvPr id="9" name="object 9"/>
          <p:cNvSpPr txBox="1"/>
          <p:nvPr/>
        </p:nvSpPr>
        <p:spPr>
          <a:xfrm>
            <a:off x="4650740" y="5897117"/>
            <a:ext cx="2913380" cy="756920"/>
          </a:xfrm>
          <a:prstGeom prst="rect">
            <a:avLst/>
          </a:prstGeom>
        </p:spPr>
        <p:txBody>
          <a:bodyPr vert="horz" wrap="square" lIns="0" tIns="12700" rIns="0" bIns="0" rtlCol="0">
            <a:spAutoFit/>
          </a:bodyPr>
          <a:lstStyle/>
          <a:p>
            <a:pPr marL="79375" marR="5080" indent="-67310">
              <a:lnSpc>
                <a:spcPct val="100000"/>
              </a:lnSpc>
              <a:spcBef>
                <a:spcPts val="100"/>
              </a:spcBef>
            </a:pPr>
            <a:r>
              <a:rPr sz="2400" spc="-5">
                <a:latin typeface="Calibri" panose="020F0502020204030204"/>
                <a:cs typeface="Calibri" panose="020F0502020204030204"/>
              </a:rPr>
              <a:t>Y=SIN(X) </a:t>
            </a:r>
            <a:r>
              <a:rPr sz="2400">
                <a:latin typeface="Calibri" panose="020F0502020204030204"/>
                <a:cs typeface="Calibri" panose="020F0502020204030204"/>
              </a:rPr>
              <a:t> </a:t>
            </a:r>
            <a:r>
              <a:rPr sz="2400" spc="-5">
                <a:latin typeface="Calibri" panose="020F0502020204030204"/>
                <a:cs typeface="Calibri" panose="020F0502020204030204"/>
              </a:rPr>
              <a:t>TRIGONOMETRIC</a:t>
            </a:r>
            <a:r>
              <a:rPr sz="2400" spc="-70">
                <a:latin typeface="Calibri" panose="020F0502020204030204"/>
                <a:cs typeface="Calibri" panose="020F0502020204030204"/>
              </a:rPr>
              <a:t> </a:t>
            </a:r>
            <a:r>
              <a:rPr sz="2400" spc="-5">
                <a:latin typeface="Calibri" panose="020F0502020204030204"/>
                <a:cs typeface="Calibri" panose="020F0502020204030204"/>
              </a:rPr>
              <a:t>SIGN</a:t>
            </a:r>
            <a:endParaRPr sz="2400">
              <a:latin typeface="Calibri" panose="020F0502020204030204"/>
              <a:cs typeface="Calibri" panose="020F0502020204030204"/>
            </a:endParaRPr>
          </a:p>
        </p:txBody>
      </p:sp>
      <p:pic>
        <p:nvPicPr>
          <p:cNvPr id="10" name="object 10"/>
          <p:cNvPicPr/>
          <p:nvPr/>
        </p:nvPicPr>
        <p:blipFill>
          <a:blip r:embed="rId1"/>
          <a:stretch>
            <a:fillRect/>
          </a:stretch>
        </p:blipFill>
        <p:spPr>
          <a:xfrm>
            <a:off x="1143787" y="2209800"/>
            <a:ext cx="2132838" cy="1143000"/>
          </a:xfrm>
          <a:prstGeom prst="rect">
            <a:avLst/>
          </a:prstGeom>
        </p:spPr>
      </p:pic>
      <p:pic>
        <p:nvPicPr>
          <p:cNvPr id="11" name="object 11"/>
          <p:cNvPicPr/>
          <p:nvPr/>
        </p:nvPicPr>
        <p:blipFill>
          <a:blip r:embed="rId2"/>
          <a:stretch>
            <a:fillRect/>
          </a:stretch>
        </p:blipFill>
        <p:spPr>
          <a:xfrm>
            <a:off x="1059510" y="3810000"/>
            <a:ext cx="1232604" cy="462242"/>
          </a:xfrm>
          <a:prstGeom prst="rect">
            <a:avLst/>
          </a:prstGeom>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85800" y="609600"/>
            <a:ext cx="8834120" cy="3453130"/>
          </a:xfrm>
          <a:prstGeom prst="rect">
            <a:avLst/>
          </a:prstGeom>
          <a:noFill/>
        </p:spPr>
        <p:txBody>
          <a:bodyPr wrap="square" rtlCol="0" anchor="t">
            <a:noAutofit/>
          </a:bodyPr>
          <a:lstStyle/>
          <a:p>
            <a:endParaRPr lang="en-US"/>
          </a:p>
          <a:p>
            <a:r>
              <a:rPr lang="en-US" sz="2600">
                <a:latin typeface="Times New Roman" panose="02020603050405020304"/>
                <a:cs typeface="Times New Roman" panose="02020603050405020304"/>
              </a:rPr>
              <a:t>Data Statement</a:t>
            </a:r>
            <a:endParaRPr lang="en-US"/>
          </a:p>
          <a:p>
            <a:r>
              <a:rPr lang="en-US">
                <a:latin typeface="Times New Roman" panose="02020603050405020304"/>
                <a:cs typeface="Times New Roman" panose="02020603050405020304"/>
              </a:rPr>
              <a:t>- These statement designs the numerical values to parameters, constant and initial conditions.</a:t>
            </a:r>
            <a:endParaRPr lang="en-US">
              <a:latin typeface="Times New Roman" panose="02020603050405020304"/>
              <a:cs typeface="Times New Roman" panose="02020603050405020304"/>
            </a:endParaRPr>
          </a:p>
          <a:p>
            <a:r>
              <a:rPr lang="en-US">
                <a:latin typeface="Times New Roman" panose="02020603050405020304"/>
                <a:cs typeface="Times New Roman" panose="02020603050405020304"/>
              </a:rPr>
              <a:t>- ICON can be used to set the initial value of the integration block function.</a:t>
            </a:r>
            <a:endParaRPr lang="en-US">
              <a:latin typeface="Times New Roman" panose="02020603050405020304"/>
              <a:cs typeface="Times New Roman" panose="02020603050405020304"/>
            </a:endParaRPr>
          </a:p>
          <a:p>
            <a:r>
              <a:rPr lang="en-US">
                <a:latin typeface="Times New Roman" panose="02020603050405020304"/>
                <a:cs typeface="Times New Roman" panose="02020603050405020304"/>
              </a:rPr>
              <a:t>- CONST can be used to set values for constant.</a:t>
            </a:r>
            <a:endParaRPr lang="en-US">
              <a:latin typeface="Times New Roman" panose="02020603050405020304"/>
              <a:cs typeface="Times New Roman" panose="02020603050405020304"/>
            </a:endParaRPr>
          </a:p>
          <a:p>
            <a:r>
              <a:rPr lang="en-US">
                <a:latin typeface="Times New Roman" panose="02020603050405020304"/>
                <a:cs typeface="Times New Roman" panose="02020603050405020304"/>
              </a:rPr>
              <a:t>- PARAM is used to set parameters for individual.</a:t>
            </a:r>
            <a:endParaRPr lang="en-US">
              <a:latin typeface="Times New Roman" panose="02020603050405020304"/>
              <a:cs typeface="Times New Roman" panose="02020603050405020304"/>
            </a:endParaRPr>
          </a:p>
          <a:p>
            <a:r>
              <a:rPr lang="en-US">
                <a:latin typeface="Times New Roman" panose="02020603050405020304"/>
                <a:cs typeface="Times New Roman" panose="02020603050405020304"/>
              </a:rPr>
              <a:t>- It also can be used to set series of numeric values for one parameter.</a:t>
            </a:r>
            <a:endParaRPr lang="en-US">
              <a:latin typeface="Times New Roman" panose="02020603050405020304"/>
              <a:cs typeface="Times New Roman" panose="02020603050405020304"/>
            </a:endParaRPr>
          </a:p>
          <a:p>
            <a:r>
              <a:rPr lang="en-US">
                <a:latin typeface="Times New Roman" panose="02020603050405020304"/>
                <a:cs typeface="Times New Roman" panose="02020603050405020304"/>
              </a:rPr>
              <a:t>Example:  </a:t>
            </a:r>
            <a:endParaRPr lang="en-US">
              <a:latin typeface="Times New Roman" panose="02020603050405020304"/>
              <a:cs typeface="Times New Roman" panose="02020603050405020304"/>
            </a:endParaRPr>
          </a:p>
          <a:p>
            <a:r>
              <a:rPr lang="en-US">
                <a:latin typeface="Times New Roman" panose="02020603050405020304"/>
                <a:cs typeface="Times New Roman" panose="02020603050405020304"/>
              </a:rPr>
              <a:t>CONST A = 0.5, XDOT = 1.25, YDOT = 6.22  </a:t>
            </a:r>
            <a:endParaRPr lang="en-US">
              <a:latin typeface="Times New Roman" panose="02020603050405020304"/>
              <a:cs typeface="Times New Roman" panose="02020603050405020304"/>
            </a:endParaRPr>
          </a:p>
          <a:p>
            <a:r>
              <a:rPr lang="en-US">
                <a:latin typeface="Times New Roman" panose="02020603050405020304"/>
                <a:cs typeface="Times New Roman" panose="02020603050405020304"/>
              </a:rPr>
              <a:t>PARAM D = (0.25, 0.50, 0.75, 1.0)  </a:t>
            </a:r>
            <a:endParaRPr lang="en-US">
              <a:latin typeface="Times New Roman" panose="02020603050405020304"/>
              <a:cs typeface="Times New Roman" panose="02020603050405020304"/>
            </a:endParaRPr>
          </a:p>
          <a:p>
            <a:endParaRPr lang="en-US"/>
          </a:p>
          <a:p>
            <a:r>
              <a:rPr lang="en-US" sz="2600">
                <a:latin typeface="Times New Roman" panose="02020603050405020304"/>
                <a:cs typeface="Times New Roman" panose="02020603050405020304"/>
              </a:rPr>
              <a:t>Control Statement</a:t>
            </a:r>
            <a:endParaRPr lang="en-US" sz="2600">
              <a:latin typeface="Times New Roman" panose="02020603050405020304"/>
              <a:cs typeface="Times New Roman" panose="02020603050405020304"/>
            </a:endParaRPr>
          </a:p>
          <a:p>
            <a:r>
              <a:rPr lang="en-US" sz="2600">
                <a:latin typeface="Times New Roman" panose="02020603050405020304"/>
                <a:cs typeface="Times New Roman" panose="02020603050405020304"/>
              </a:rPr>
              <a:t>- </a:t>
            </a:r>
            <a:r>
              <a:rPr lang="en-US">
                <a:latin typeface="Times New Roman" panose="02020603050405020304"/>
                <a:cs typeface="Times New Roman" panose="02020603050405020304"/>
              </a:rPr>
              <a:t>This statement specifies the option in the execution of the program and the choice of the output.</a:t>
            </a:r>
            <a:endParaRPr lang="en-US">
              <a:latin typeface="Times New Roman" panose="02020603050405020304"/>
              <a:cs typeface="Times New Roman" panose="02020603050405020304"/>
            </a:endParaRPr>
          </a:p>
          <a:p>
            <a:r>
              <a:rPr lang="en-US">
                <a:latin typeface="Times New Roman" panose="02020603050405020304"/>
                <a:cs typeface="Times New Roman" panose="02020603050405020304"/>
              </a:rPr>
              <a:t>- TIMER is used to specify the time interval.</a:t>
            </a:r>
            <a:endParaRPr lang="en-US">
              <a:latin typeface="Times New Roman" panose="02020603050405020304"/>
              <a:cs typeface="Times New Roman" panose="02020603050405020304"/>
            </a:endParaRPr>
          </a:p>
          <a:p>
            <a:endParaRPr lang="en-US">
              <a:latin typeface="Times New Roman" panose="02020603050405020304"/>
              <a:cs typeface="Times New Roman" panose="02020603050405020304"/>
            </a:endParaRPr>
          </a:p>
          <a:p>
            <a:r>
              <a:rPr lang="en-US">
                <a:latin typeface="Times New Roman" panose="02020603050405020304"/>
                <a:cs typeface="Times New Roman" panose="02020603050405020304"/>
              </a:rPr>
              <a:t>Example:</a:t>
            </a:r>
            <a:endParaRPr lang="en-US">
              <a:latin typeface="Times New Roman" panose="02020603050405020304"/>
              <a:cs typeface="Times New Roman" panose="02020603050405020304"/>
            </a:endParaRPr>
          </a:p>
          <a:p>
            <a:r>
              <a:rPr lang="en-US">
                <a:latin typeface="Times New Roman" panose="02020603050405020304"/>
                <a:cs typeface="Times New Roman" panose="02020603050405020304"/>
              </a:rPr>
              <a:t>TIMER DELT = 0.005, FINTIM = 15, PRDEL = 0.1, OUTDEL = 0.1</a:t>
            </a:r>
            <a:endParaRPr lang="en-US">
              <a:latin typeface="Times New Roman" panose="02020603050405020304"/>
              <a:cs typeface="Times New Roman" panose="02020603050405020304"/>
            </a:endParaRPr>
          </a:p>
          <a:p>
            <a:r>
              <a:rPr lang="en-US">
                <a:latin typeface="Times New Roman" panose="02020603050405020304"/>
                <a:cs typeface="Times New Roman" panose="02020603050405020304"/>
              </a:rPr>
              <a:t>Where DELT = Integration interval</a:t>
            </a:r>
            <a:endParaRPr lang="en-US">
              <a:latin typeface="Times New Roman" panose="02020603050405020304"/>
              <a:cs typeface="Times New Roman" panose="02020603050405020304"/>
            </a:endParaRPr>
          </a:p>
          <a:p>
            <a:r>
              <a:rPr lang="en-US">
                <a:latin typeface="Times New Roman" panose="02020603050405020304"/>
                <a:cs typeface="Times New Roman" panose="02020603050405020304"/>
              </a:rPr>
              <a:t>FINTIM = Finish time</a:t>
            </a:r>
            <a:endParaRPr lang="en-US">
              <a:latin typeface="Times New Roman" panose="02020603050405020304"/>
              <a:cs typeface="Times New Roman" panose="02020603050405020304"/>
            </a:endParaRPr>
          </a:p>
          <a:p>
            <a:r>
              <a:rPr lang="en-US">
                <a:latin typeface="Times New Roman" panose="02020603050405020304"/>
                <a:cs typeface="Times New Roman" panose="02020603050405020304"/>
              </a:rPr>
              <a:t>PRDEL = Interval at which print results</a:t>
            </a:r>
            <a:endParaRPr lang="en-US">
              <a:latin typeface="Times New Roman" panose="02020603050405020304"/>
              <a:cs typeface="Times New Roman" panose="02020603050405020304"/>
            </a:endParaRPr>
          </a:p>
          <a:p>
            <a:r>
              <a:rPr lang="en-US">
                <a:latin typeface="Times New Roman" panose="02020603050405020304"/>
                <a:cs typeface="Times New Roman" panose="02020603050405020304"/>
              </a:rPr>
              <a:t>OUTDEL = Interval at which to print plot</a:t>
            </a:r>
            <a:endParaRPr lang="en-US">
              <a:latin typeface="Times New Roman" panose="02020603050405020304"/>
              <a:cs typeface="Times New Roman" panose="02020603050405020304"/>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7894" y="1119378"/>
            <a:ext cx="4998720" cy="635000"/>
          </a:xfrm>
          <a:prstGeom prst="rect">
            <a:avLst/>
          </a:prstGeom>
        </p:spPr>
        <p:txBody>
          <a:bodyPr vert="horz" wrap="square" lIns="0" tIns="12065" rIns="0" bIns="0" rtlCol="0">
            <a:spAutoFit/>
          </a:bodyPr>
          <a:lstStyle/>
          <a:p>
            <a:pPr marL="12700">
              <a:lnSpc>
                <a:spcPct val="100000"/>
              </a:lnSpc>
              <a:spcBef>
                <a:spcPts val="95"/>
              </a:spcBef>
            </a:pPr>
            <a:r>
              <a:rPr spc="-10">
                <a:solidFill>
                  <a:srgbClr val="696363"/>
                </a:solidFill>
              </a:rPr>
              <a:t>Differential</a:t>
            </a:r>
            <a:r>
              <a:rPr spc="-30">
                <a:solidFill>
                  <a:srgbClr val="696363"/>
                </a:solidFill>
              </a:rPr>
              <a:t> </a:t>
            </a:r>
            <a:r>
              <a:rPr spc="-5">
                <a:solidFill>
                  <a:srgbClr val="696363"/>
                </a:solidFill>
              </a:rPr>
              <a:t>Equations</a:t>
            </a:r>
            <a:endParaRPr spc="-5">
              <a:solidFill>
                <a:srgbClr val="696363"/>
              </a:solidFill>
            </a:endParaRPr>
          </a:p>
        </p:txBody>
      </p:sp>
      <p:sp>
        <p:nvSpPr>
          <p:cNvPr id="3" name="object 3"/>
          <p:cNvSpPr txBox="1"/>
          <p:nvPr/>
        </p:nvSpPr>
        <p:spPr>
          <a:xfrm>
            <a:off x="992530" y="1867026"/>
            <a:ext cx="7734300" cy="4428490"/>
          </a:xfrm>
          <a:prstGeom prst="rect">
            <a:avLst/>
          </a:prstGeom>
        </p:spPr>
        <p:txBody>
          <a:bodyPr vert="horz" wrap="square" lIns="0" tIns="13335" rIns="0" bIns="0" rtlCol="0">
            <a:spAutoFit/>
          </a:bodyPr>
          <a:lstStyle/>
          <a:p>
            <a:pPr marL="12700" marR="5080">
              <a:lnSpc>
                <a:spcPct val="100000"/>
              </a:lnSpc>
              <a:spcBef>
                <a:spcPts val="105"/>
              </a:spcBef>
              <a:buSzPct val="96000"/>
              <a:buFont typeface="Arial MT"/>
              <a:buChar char="•"/>
              <a:tabLst>
                <a:tab pos="128905" algn="l"/>
              </a:tabLst>
            </a:pPr>
            <a:r>
              <a:rPr sz="2600">
                <a:latin typeface="Times New Roman" panose="02020603050405020304"/>
                <a:cs typeface="Times New Roman" panose="02020603050405020304"/>
              </a:rPr>
              <a:t>A</a:t>
            </a:r>
            <a:r>
              <a:rPr sz="2600" spc="-15">
                <a:latin typeface="Times New Roman" panose="02020603050405020304"/>
                <a:cs typeface="Times New Roman" panose="02020603050405020304"/>
              </a:rPr>
              <a:t> </a:t>
            </a:r>
            <a:r>
              <a:rPr sz="2600" spc="-5">
                <a:latin typeface="Times New Roman" panose="02020603050405020304"/>
                <a:cs typeface="Times New Roman" panose="02020603050405020304"/>
              </a:rPr>
              <a:t>differential</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equation</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is</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a</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mathematical</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equation</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which </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relates some </a:t>
            </a:r>
            <a:r>
              <a:rPr sz="2600">
                <a:latin typeface="Times New Roman" panose="02020603050405020304"/>
                <a:cs typeface="Times New Roman" panose="02020603050405020304"/>
              </a:rPr>
              <a:t>function with </a:t>
            </a:r>
            <a:r>
              <a:rPr sz="2600" spc="-5">
                <a:latin typeface="Times New Roman" panose="02020603050405020304"/>
                <a:cs typeface="Times New Roman" panose="02020603050405020304"/>
              </a:rPr>
              <a:t>its </a:t>
            </a:r>
            <a:r>
              <a:rPr sz="2600">
                <a:latin typeface="Times New Roman" panose="02020603050405020304"/>
                <a:cs typeface="Times New Roman" panose="02020603050405020304"/>
              </a:rPr>
              <a:t>derivatives, </a:t>
            </a:r>
            <a:r>
              <a:rPr sz="2600" spc="5">
                <a:latin typeface="Times New Roman" panose="02020603050405020304"/>
                <a:cs typeface="Times New Roman" panose="02020603050405020304"/>
              </a:rPr>
              <a:t>where </a:t>
            </a:r>
            <a:r>
              <a:rPr sz="2600">
                <a:latin typeface="Times New Roman" panose="02020603050405020304"/>
                <a:cs typeface="Times New Roman" panose="02020603050405020304"/>
              </a:rPr>
              <a:t>functions </a:t>
            </a:r>
            <a:r>
              <a:rPr sz="2600" spc="-640">
                <a:latin typeface="Times New Roman" panose="02020603050405020304"/>
                <a:cs typeface="Times New Roman" panose="02020603050405020304"/>
              </a:rPr>
              <a:t> </a:t>
            </a:r>
            <a:r>
              <a:rPr sz="2600">
                <a:latin typeface="Times New Roman" panose="02020603050405020304"/>
                <a:cs typeface="Times New Roman" panose="02020603050405020304"/>
              </a:rPr>
              <a:t>usually represents physical quantities, the derivatives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represent </a:t>
            </a:r>
            <a:r>
              <a:rPr sz="2600" spc="-5">
                <a:latin typeface="Times New Roman" panose="02020603050405020304"/>
                <a:cs typeface="Times New Roman" panose="02020603050405020304"/>
              </a:rPr>
              <a:t>rate </a:t>
            </a:r>
            <a:r>
              <a:rPr sz="2600">
                <a:latin typeface="Times New Roman" panose="02020603050405020304"/>
                <a:cs typeface="Times New Roman" panose="02020603050405020304"/>
              </a:rPr>
              <a:t>of change and equation represents </a:t>
            </a:r>
            <a:r>
              <a:rPr sz="2600" spc="-5">
                <a:latin typeface="Times New Roman" panose="02020603050405020304"/>
                <a:cs typeface="Times New Roman" panose="02020603050405020304"/>
              </a:rPr>
              <a:t>relation </a:t>
            </a:r>
            <a:r>
              <a:rPr sz="2600">
                <a:latin typeface="Times New Roman" panose="02020603050405020304"/>
                <a:cs typeface="Times New Roman" panose="02020603050405020304"/>
              </a:rPr>
              <a:t> between</a:t>
            </a:r>
            <a:r>
              <a:rPr sz="2600" spc="-40">
                <a:latin typeface="Times New Roman" panose="02020603050405020304"/>
                <a:cs typeface="Times New Roman" panose="02020603050405020304"/>
              </a:rPr>
              <a:t> </a:t>
            </a:r>
            <a:r>
              <a:rPr sz="2600">
                <a:latin typeface="Times New Roman" panose="02020603050405020304"/>
                <a:cs typeface="Times New Roman" panose="02020603050405020304"/>
              </a:rPr>
              <a:t>two.</a:t>
            </a:r>
            <a:endParaRPr sz="2600">
              <a:latin typeface="Times New Roman" panose="02020603050405020304"/>
              <a:cs typeface="Times New Roman" panose="02020603050405020304"/>
            </a:endParaRPr>
          </a:p>
          <a:p>
            <a:pPr marL="12700" marR="5080">
              <a:lnSpc>
                <a:spcPct val="100000"/>
              </a:lnSpc>
              <a:spcBef>
                <a:spcPts val="105"/>
              </a:spcBef>
              <a:buSzPct val="96000"/>
              <a:buFont typeface="Arial MT"/>
              <a:buChar char="•"/>
              <a:tabLst>
                <a:tab pos="128905" algn="l"/>
              </a:tabLst>
            </a:pPr>
            <a:r>
              <a:rPr sz="2600">
                <a:latin typeface="Times New Roman" panose="02020603050405020304"/>
                <a:cs typeface="Times New Roman" panose="02020603050405020304"/>
              </a:rPr>
              <a:t>We can use differential equations to represent the behavior of continuous systems.</a:t>
            </a:r>
            <a:endParaRPr sz="2600">
              <a:latin typeface="Times New Roman" panose="02020603050405020304"/>
              <a:cs typeface="Times New Roman" panose="02020603050405020304"/>
            </a:endParaRPr>
          </a:p>
          <a:p>
            <a:pPr marL="12700" marR="270510">
              <a:lnSpc>
                <a:spcPct val="100000"/>
              </a:lnSpc>
              <a:spcBef>
                <a:spcPts val="5"/>
              </a:spcBef>
              <a:buSzPct val="96000"/>
              <a:buFont typeface="Arial MT"/>
              <a:buChar char="•"/>
              <a:tabLst>
                <a:tab pos="128905" algn="l"/>
              </a:tabLst>
            </a:pPr>
            <a:r>
              <a:rPr sz="2600" spc="5">
                <a:latin typeface="Times New Roman" panose="02020603050405020304"/>
                <a:cs typeface="Times New Roman" panose="02020603050405020304"/>
              </a:rPr>
              <a:t>The</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typical</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example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10">
                <a:latin typeface="Times New Roman" panose="02020603050405020304"/>
                <a:cs typeface="Times New Roman" panose="02020603050405020304"/>
              </a:rPr>
              <a:t> </a:t>
            </a:r>
            <a:r>
              <a:rPr sz="2600" spc="-5">
                <a:latin typeface="Times New Roman" panose="02020603050405020304"/>
                <a:cs typeface="Times New Roman" panose="02020603050405020304"/>
              </a:rPr>
              <a:t>linear</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differential </a:t>
            </a:r>
            <a:r>
              <a:rPr sz="2600">
                <a:latin typeface="Times New Roman" panose="02020603050405020304"/>
                <a:cs typeface="Times New Roman" panose="02020603050405020304"/>
              </a:rPr>
              <a:t>equation</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with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constant coefficients is used to describe the wheel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suspension</a:t>
            </a:r>
            <a:r>
              <a:rPr sz="2600" spc="-40">
                <a:latin typeface="Times New Roman" panose="02020603050405020304"/>
                <a:cs typeface="Times New Roman" panose="02020603050405020304"/>
              </a:rPr>
              <a:t> </a:t>
            </a:r>
            <a:r>
              <a:rPr sz="2600">
                <a:latin typeface="Times New Roman" panose="02020603050405020304"/>
                <a:cs typeface="Times New Roman" panose="02020603050405020304"/>
              </a:rPr>
              <a:t>system</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of automobile.</a:t>
            </a:r>
            <a:endParaRPr sz="2600">
              <a:latin typeface="Times New Roman" panose="02020603050405020304"/>
              <a:cs typeface="Times New Roman" panose="02020603050405020304"/>
            </a:endParaRPr>
          </a:p>
          <a:p>
            <a:pPr marL="12065" indent="0">
              <a:lnSpc>
                <a:spcPct val="100000"/>
              </a:lnSpc>
              <a:buSzPct val="96000"/>
              <a:buFont typeface="Arial MT"/>
              <a:buNone/>
              <a:tabLst>
                <a:tab pos="128905" algn=""/>
              </a:tabLst>
            </a:pPr>
            <a:endParaRPr sz="2600">
              <a:latin typeface="Times New Roman" panose="02020603050405020304"/>
              <a:cs typeface="Times New Roman" panose="02020603050405020304"/>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62000" y="762000"/>
            <a:ext cx="8711565" cy="6805295"/>
          </a:xfrm>
          <a:prstGeom prst="rect">
            <a:avLst/>
          </a:prstGeom>
        </p:spPr>
        <p:txBody>
          <a:bodyPr wrap="square">
            <a:noAutofit/>
          </a:bodyPr>
          <a:lstStyle/>
          <a:p>
            <a:r>
              <a:rPr lang="en-US" altLang="zh-CN">
                <a:latin typeface="Times New Roman" panose="02020603050405020304"/>
                <a:cs typeface="Times New Roman" panose="02020603050405020304"/>
              </a:rPr>
              <a:t>CSMP contains three basic segments:</a:t>
            </a:r>
            <a:endParaRPr lang="en-US" altLang="zh-CN">
              <a:latin typeface="Times New Roman" panose="02020603050405020304"/>
              <a:cs typeface="Times New Roman" panose="02020603050405020304"/>
            </a:endParaRPr>
          </a:p>
          <a:p>
            <a:pPr>
              <a:buAutoNum type="arabicPeriod"/>
            </a:pPr>
            <a:r>
              <a:rPr lang="en-US" altLang="zh-CN">
                <a:latin typeface="Times New Roman" panose="02020603050405020304"/>
                <a:cs typeface="Times New Roman" panose="02020603050405020304"/>
              </a:rPr>
              <a:t>Initial: executed at the beginning</a:t>
            </a:r>
            <a:endParaRPr lang="en-US" altLang="zh-CN">
              <a:latin typeface="Times New Roman" panose="02020603050405020304"/>
              <a:cs typeface="Times New Roman" panose="02020603050405020304"/>
            </a:endParaRPr>
          </a:p>
          <a:p>
            <a:pPr>
              <a:buAutoNum type="arabicPeriod"/>
            </a:pPr>
            <a:r>
              <a:rPr lang="en-US" altLang="zh-CN">
                <a:latin typeface="Times New Roman" panose="02020603050405020304"/>
                <a:cs typeface="Times New Roman" panose="02020603050405020304"/>
              </a:rPr>
              <a:t>Terminal: executed at the end of simulation</a:t>
            </a:r>
            <a:endParaRPr lang="en-US" altLang="zh-CN">
              <a:latin typeface="Times New Roman" panose="02020603050405020304"/>
              <a:cs typeface="Times New Roman" panose="02020603050405020304"/>
            </a:endParaRPr>
          </a:p>
          <a:p>
            <a:pPr>
              <a:buAutoNum type="arabicPeriod"/>
            </a:pPr>
            <a:r>
              <a:rPr lang="en-US" altLang="zh-CN">
                <a:latin typeface="Times New Roman" panose="02020603050405020304"/>
                <a:cs typeface="Times New Roman" panose="02020603050405020304"/>
              </a:rPr>
              <a:t>Dynamic: heart of the program where integration takes place</a:t>
            </a:r>
            <a:endParaRPr lang="en-US" altLang="zh-CN">
              <a:latin typeface="Times New Roman" panose="02020603050405020304"/>
              <a:cs typeface="Times New Roman" panose="02020603050405020304"/>
            </a:endParaRPr>
          </a:p>
          <a:p>
            <a:pPr indent="0">
              <a:buNone/>
            </a:pPr>
            <a:endParaRPr lang="en-US" altLang="zh-CN">
              <a:latin typeface="Times New Roman" panose="02020603050405020304"/>
              <a:cs typeface="Times New Roman" panose="02020603050405020304"/>
            </a:endParaRPr>
          </a:p>
          <a:p>
            <a:pPr indent="0">
              <a:buNone/>
            </a:pPr>
            <a:endParaRPr lang="en-US" altLang="zh-CN">
              <a:latin typeface="Times New Roman" panose="02020603050405020304"/>
              <a:cs typeface="Times New Roman" panose="02020603050405020304"/>
            </a:endParaRPr>
          </a:p>
          <a:p>
            <a:pPr indent="0">
              <a:buNone/>
            </a:pPr>
            <a:endParaRPr lang="en-US" altLang="zh-CN">
              <a:latin typeface="Times New Roman" panose="02020603050405020304"/>
              <a:cs typeface="Times New Roman" panose="02020603050405020304"/>
            </a:endParaRPr>
          </a:p>
        </p:txBody>
      </p:sp>
      <p:pic>
        <p:nvPicPr>
          <p:cNvPr id="3" name="Picture 2"/>
          <p:cNvPicPr>
            <a:picLocks noChangeAspect="1"/>
          </p:cNvPicPr>
          <p:nvPr/>
        </p:nvPicPr>
        <p:blipFill>
          <a:blip r:embed="rId1"/>
          <a:srcRect b="74637"/>
          <a:stretch>
            <a:fillRect/>
          </a:stretch>
        </p:blipFill>
        <p:spPr>
          <a:xfrm>
            <a:off x="609600" y="2057400"/>
            <a:ext cx="7167880" cy="609600"/>
          </a:xfrm>
          <a:prstGeom prst="rect">
            <a:avLst/>
          </a:prstGeom>
        </p:spPr>
      </p:pic>
      <p:pic>
        <p:nvPicPr>
          <p:cNvPr id="5" name="Picture 4"/>
          <p:cNvPicPr>
            <a:picLocks noChangeAspect="1"/>
          </p:cNvPicPr>
          <p:nvPr/>
        </p:nvPicPr>
        <p:blipFill>
          <a:blip r:embed="rId2"/>
          <a:stretch>
            <a:fillRect/>
          </a:stretch>
        </p:blipFill>
        <p:spPr>
          <a:xfrm>
            <a:off x="990600" y="2514600"/>
            <a:ext cx="6436995" cy="3664585"/>
          </a:xfrm>
          <a:prstGeom prst="rect">
            <a:avLst/>
          </a:prstGeom>
        </p:spPr>
      </p:pic>
      <p:pic>
        <p:nvPicPr>
          <p:cNvPr id="7" name="Picture 6"/>
          <p:cNvPicPr>
            <a:picLocks noChangeAspect="1"/>
          </p:cNvPicPr>
          <p:nvPr/>
        </p:nvPicPr>
        <p:blipFill>
          <a:blip r:embed="rId3"/>
          <a:stretch>
            <a:fillRect/>
          </a:stretch>
        </p:blipFill>
        <p:spPr>
          <a:xfrm>
            <a:off x="914400" y="6209030"/>
            <a:ext cx="6570980" cy="1524635"/>
          </a:xfrm>
          <a:prstGeom prst="rect">
            <a:avLst/>
          </a:prstGeom>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914400" y="1219200"/>
            <a:ext cx="7364095" cy="5227320"/>
          </a:xfrm>
          <a:prstGeom prst="rect">
            <a:avLst/>
          </a:prstGeom>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685800" y="762000"/>
            <a:ext cx="8763000" cy="4046855"/>
          </a:xfrm>
          <a:prstGeom prst="rect">
            <a:avLst/>
          </a:prstGeom>
        </p:spPr>
        <p:txBody>
          <a:bodyPr>
            <a:noAutofit/>
          </a:bodyPr>
          <a:lstStyle/>
          <a:p>
            <a:pPr>
              <a:spcAft>
                <a:spcPct val="60000"/>
              </a:spcAft>
            </a:pPr>
            <a:r>
              <a:rPr lang="en-US" altLang="zh-CN" sz="2200" b="1">
                <a:latin typeface="Times New Roman" panose="02020603050405020304"/>
                <a:cs typeface="Times New Roman" panose="02020603050405020304"/>
              </a:rPr>
              <a:t>Execution Workflow:</a:t>
            </a:r>
            <a:endParaRPr lang="en-US" altLang="zh-CN" sz="2200" b="1">
              <a:latin typeface="Times New Roman" panose="02020603050405020304"/>
              <a:cs typeface="Times New Roman" panose="02020603050405020304"/>
            </a:endParaRPr>
          </a:p>
          <a:p>
            <a:pPr>
              <a:buAutoNum type="arabicPeriod"/>
            </a:pPr>
            <a:r>
              <a:rPr lang="en-US" altLang="zh-CN">
                <a:latin typeface="Times New Roman" panose="02020603050405020304"/>
                <a:cs typeface="Times New Roman" panose="02020603050405020304"/>
              </a:rPr>
              <a:t>The program starts with the initial conditions (X=0 X DOT=0)</a:t>
            </a:r>
            <a:endParaRPr lang="en-US" altLang="zh-CN">
              <a:latin typeface="Times New Roman" panose="02020603050405020304"/>
              <a:cs typeface="Times New Roman" panose="02020603050405020304"/>
            </a:endParaRPr>
          </a:p>
          <a:p>
            <a:pPr>
              <a:buAutoNum type="arabicPeriod"/>
            </a:pPr>
            <a:r>
              <a:rPr lang="en-US" altLang="zh-CN">
                <a:latin typeface="Times New Roman" panose="02020603050405020304"/>
                <a:cs typeface="Times New Roman" panose="02020603050405020304"/>
              </a:rPr>
              <a:t>Using the equations, it computes acceleration (X2DOT) at each time step (DELT = 0.005).</a:t>
            </a:r>
            <a:endParaRPr lang="en-US" altLang="zh-CN">
              <a:latin typeface="Times New Roman" panose="02020603050405020304"/>
              <a:cs typeface="Times New Roman" panose="02020603050405020304"/>
            </a:endParaRPr>
          </a:p>
          <a:p>
            <a:pPr>
              <a:buAutoNum type="arabicPeriod"/>
            </a:pPr>
            <a:r>
              <a:rPr lang="en-US" altLang="zh-CN">
                <a:latin typeface="Times New Roman" panose="02020603050405020304"/>
                <a:cs typeface="Times New Roman" panose="02020603050405020304"/>
              </a:rPr>
              <a:t> Integrates acceleration to get velocity (XDOT) and integrates velocity to get displacement (X).</a:t>
            </a:r>
            <a:endParaRPr lang="en-US" altLang="zh-CN">
              <a:latin typeface="Times New Roman" panose="02020603050405020304"/>
              <a:cs typeface="Times New Roman" panose="02020603050405020304"/>
            </a:endParaRPr>
          </a:p>
          <a:p>
            <a:pPr>
              <a:buAutoNum type="arabicPeriod"/>
            </a:pPr>
            <a:r>
              <a:rPr lang="en-US" altLang="zh-CN">
                <a:latin typeface="Times New Roman" panose="02020603050405020304"/>
                <a:cs typeface="Times New Roman" panose="02020603050405020304"/>
              </a:rPr>
              <a:t>Prints the result at intervals of PRDEL=0.05 seconds.</a:t>
            </a:r>
            <a:endParaRPr lang="en-US" altLang="zh-CN">
              <a:latin typeface="Times New Roman" panose="02020603050405020304"/>
              <a:cs typeface="Times New Roman" panose="02020603050405020304"/>
            </a:endParaRPr>
          </a:p>
          <a:p>
            <a:pPr>
              <a:buAutoNum type="arabicPeriod"/>
            </a:pPr>
            <a:r>
              <a:rPr lang="en-US" altLang="zh-CN">
                <a:latin typeface="Times New Roman" panose="02020603050405020304"/>
                <a:cs typeface="Times New Roman" panose="02020603050405020304"/>
              </a:rPr>
              <a:t>Repeats for all specifies D values in PARAM, Simulating how different damping value affects the suspension system. </a:t>
            </a:r>
            <a:endParaRPr lang="en-US" altLang="zh-CN">
              <a:latin typeface="Times New Roman" panose="02020603050405020304"/>
              <a:cs typeface="Times New Roman" panose="02020603050405020304"/>
            </a:endParaRPr>
          </a:p>
          <a:p>
            <a:pPr>
              <a:buAutoNum type="arabicPeriod"/>
            </a:pPr>
            <a:endParaRPr lang="en-US" altLang="zh-CN">
              <a:latin typeface="Times New Roman" panose="02020603050405020304"/>
              <a:cs typeface="Times New Roman" panose="02020603050405020304"/>
            </a:endParaRPr>
          </a:p>
          <a:p>
            <a:pPr indent="0">
              <a:buNone/>
            </a:pPr>
            <a:r>
              <a:rPr lang="en-US" altLang="zh-CN">
                <a:latin typeface="Times New Roman" panose="02020603050405020304"/>
                <a:cs typeface="Times New Roman" panose="02020603050405020304"/>
              </a:rPr>
              <a:t>The output will show how the car’s suspension (displacement, velocity, and acceleration) behaves over time for various damping coefficients. This helps analyze how different levels of damping affect the ride quality or stability.</a:t>
            </a:r>
            <a:endParaRPr lang="en-US" altLang="zh-CN">
              <a:latin typeface="Times New Roman" panose="02020603050405020304"/>
              <a:cs typeface="Times New Roman" panose="02020603050405020304"/>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7894" y="1119378"/>
            <a:ext cx="4141470" cy="635000"/>
          </a:xfrm>
          <a:prstGeom prst="rect">
            <a:avLst/>
          </a:prstGeom>
        </p:spPr>
        <p:txBody>
          <a:bodyPr vert="horz" wrap="square" lIns="0" tIns="12065" rIns="0" bIns="0" rtlCol="0">
            <a:spAutoFit/>
          </a:bodyPr>
          <a:lstStyle/>
          <a:p>
            <a:pPr marL="12700">
              <a:lnSpc>
                <a:spcPct val="100000"/>
              </a:lnSpc>
              <a:spcBef>
                <a:spcPts val="95"/>
              </a:spcBef>
            </a:pPr>
            <a:r>
              <a:rPr spc="-5"/>
              <a:t>Feedback</a:t>
            </a:r>
            <a:r>
              <a:rPr spc="-85"/>
              <a:t> </a:t>
            </a:r>
            <a:r>
              <a:rPr spc="-5"/>
              <a:t>Systems</a:t>
            </a:r>
            <a:endParaRPr spc="-5"/>
          </a:p>
        </p:txBody>
      </p:sp>
      <p:sp>
        <p:nvSpPr>
          <p:cNvPr id="3" name="object 3"/>
          <p:cNvSpPr txBox="1"/>
          <p:nvPr/>
        </p:nvSpPr>
        <p:spPr>
          <a:xfrm>
            <a:off x="992530" y="1867026"/>
            <a:ext cx="7983855" cy="4782185"/>
          </a:xfrm>
          <a:prstGeom prst="rect">
            <a:avLst/>
          </a:prstGeom>
        </p:spPr>
        <p:txBody>
          <a:bodyPr vert="horz" wrap="square" lIns="0" tIns="13335" rIns="0" bIns="0" rtlCol="0">
            <a:spAutoFit/>
          </a:bodyPr>
          <a:lstStyle/>
          <a:p>
            <a:pPr marL="12700" marR="52070">
              <a:lnSpc>
                <a:spcPct val="100000"/>
              </a:lnSpc>
              <a:spcBef>
                <a:spcPts val="105"/>
              </a:spcBef>
              <a:buFont typeface="Arial MT"/>
              <a:buChar char="•"/>
              <a:tabLst>
                <a:tab pos="210185" algn="l"/>
              </a:tabLst>
            </a:pPr>
            <a:r>
              <a:rPr sz="2600">
                <a:latin typeface="Times New Roman" panose="02020603050405020304"/>
                <a:cs typeface="Times New Roman" panose="02020603050405020304"/>
              </a:rPr>
              <a:t>In</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a</a:t>
            </a:r>
            <a:r>
              <a:rPr sz="2600" spc="-10">
                <a:latin typeface="Times New Roman" panose="02020603050405020304"/>
                <a:cs typeface="Times New Roman" panose="02020603050405020304"/>
              </a:rPr>
              <a:t> </a:t>
            </a:r>
            <a:r>
              <a:rPr sz="2600" b="1" i="1">
                <a:latin typeface="Times New Roman" panose="02020603050405020304"/>
                <a:cs typeface="Times New Roman" panose="02020603050405020304"/>
              </a:rPr>
              <a:t>feedback</a:t>
            </a:r>
            <a:r>
              <a:rPr sz="2600" b="1" i="1" spc="-45">
                <a:latin typeface="Times New Roman" panose="02020603050405020304"/>
                <a:cs typeface="Times New Roman" panose="02020603050405020304"/>
              </a:rPr>
              <a:t> </a:t>
            </a:r>
            <a:r>
              <a:rPr sz="2600" b="1" i="1" spc="-5">
                <a:latin typeface="Times New Roman" panose="02020603050405020304"/>
                <a:cs typeface="Times New Roman" panose="02020603050405020304"/>
              </a:rPr>
              <a:t>system</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a portion</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system</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output</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is fed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back into the </a:t>
            </a:r>
            <a:r>
              <a:rPr sz="2600" spc="-5">
                <a:latin typeface="Times New Roman" panose="02020603050405020304"/>
                <a:cs typeface="Times New Roman" panose="02020603050405020304"/>
              </a:rPr>
              <a:t>system, </a:t>
            </a:r>
            <a:r>
              <a:rPr sz="2600" spc="5">
                <a:latin typeface="Times New Roman" panose="02020603050405020304"/>
                <a:cs typeface="Times New Roman" panose="02020603050405020304"/>
              </a:rPr>
              <a:t>thus </a:t>
            </a:r>
            <a:r>
              <a:rPr sz="2600">
                <a:latin typeface="Times New Roman" panose="02020603050405020304"/>
                <a:cs typeface="Times New Roman" panose="02020603050405020304"/>
              </a:rPr>
              <a:t>introducing a </a:t>
            </a:r>
            <a:r>
              <a:rPr sz="2600" spc="-5">
                <a:latin typeface="Times New Roman" panose="02020603050405020304"/>
                <a:cs typeface="Times New Roman" panose="02020603050405020304"/>
              </a:rPr>
              <a:t>level </a:t>
            </a:r>
            <a:r>
              <a:rPr sz="2600">
                <a:latin typeface="Times New Roman" panose="02020603050405020304"/>
                <a:cs typeface="Times New Roman" panose="02020603050405020304"/>
              </a:rPr>
              <a:t>of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dependencies</a:t>
            </a:r>
            <a:r>
              <a:rPr sz="2600" spc="-45">
                <a:latin typeface="Times New Roman" panose="02020603050405020304"/>
                <a:cs typeface="Times New Roman" panose="02020603050405020304"/>
              </a:rPr>
              <a:t> </a:t>
            </a:r>
            <a:r>
              <a:rPr sz="2600">
                <a:latin typeface="Times New Roman" panose="02020603050405020304"/>
                <a:cs typeface="Times New Roman" panose="02020603050405020304"/>
              </a:rPr>
              <a:t>among</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input</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and</a:t>
            </a:r>
            <a:r>
              <a:rPr sz="2600" spc="-15">
                <a:latin typeface="Times New Roman" panose="02020603050405020304"/>
                <a:cs typeface="Times New Roman" panose="02020603050405020304"/>
              </a:rPr>
              <a:t> </a:t>
            </a:r>
            <a:r>
              <a:rPr sz="2600" spc="5">
                <a:latin typeface="Times New Roman" panose="02020603050405020304"/>
                <a:cs typeface="Times New Roman" panose="02020603050405020304"/>
              </a:rPr>
              <a:t>output</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signals</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in</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15">
                <a:latin typeface="Times New Roman" panose="02020603050405020304"/>
                <a:cs typeface="Times New Roman" panose="02020603050405020304"/>
              </a:rPr>
              <a:t> </a:t>
            </a:r>
            <a:r>
              <a:rPr sz="2600" spc="-10">
                <a:latin typeface="Times New Roman" panose="02020603050405020304"/>
                <a:cs typeface="Times New Roman" panose="02020603050405020304"/>
              </a:rPr>
              <a:t>system.</a:t>
            </a:r>
            <a:endParaRPr sz="2600">
              <a:latin typeface="Times New Roman" panose="02020603050405020304"/>
              <a:cs typeface="Times New Roman" panose="02020603050405020304"/>
            </a:endParaRPr>
          </a:p>
          <a:p>
            <a:pPr marL="12700" marR="132715">
              <a:lnSpc>
                <a:spcPct val="100000"/>
              </a:lnSpc>
              <a:buFont typeface="Arial MT"/>
              <a:buChar char="•"/>
              <a:tabLst>
                <a:tab pos="210185" algn="l"/>
              </a:tabLst>
            </a:pPr>
            <a:r>
              <a:rPr sz="2600">
                <a:latin typeface="Times New Roman" panose="02020603050405020304"/>
                <a:cs typeface="Times New Roman" panose="02020603050405020304"/>
              </a:rPr>
              <a:t>With the use of feedback in communication </a:t>
            </a:r>
            <a:r>
              <a:rPr sz="2600" spc="-5">
                <a:latin typeface="Times New Roman" panose="02020603050405020304"/>
                <a:cs typeface="Times New Roman" panose="02020603050405020304"/>
              </a:rPr>
              <a:t>systems, </a:t>
            </a:r>
            <a:r>
              <a:rPr sz="2600">
                <a:latin typeface="Times New Roman" panose="02020603050405020304"/>
                <a:cs typeface="Times New Roman" panose="02020603050405020304"/>
              </a:rPr>
              <a:t> </a:t>
            </a:r>
            <a:r>
              <a:rPr sz="2600" spc="-5">
                <a:latin typeface="Times New Roman" panose="02020603050405020304"/>
                <a:cs typeface="Times New Roman" panose="02020603050405020304"/>
              </a:rPr>
              <a:t>satisfactory</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response</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and</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robust</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performance</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can</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generally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be</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achieved.</a:t>
            </a:r>
            <a:endParaRPr sz="2600">
              <a:latin typeface="Times New Roman" panose="02020603050405020304"/>
              <a:cs typeface="Times New Roman" panose="02020603050405020304"/>
            </a:endParaRPr>
          </a:p>
          <a:p>
            <a:pPr marL="12700" marR="95250">
              <a:lnSpc>
                <a:spcPct val="100000"/>
              </a:lnSpc>
              <a:spcBef>
                <a:spcPts val="5"/>
              </a:spcBef>
              <a:buFont typeface="Arial MT"/>
              <a:buChar char="•"/>
              <a:tabLst>
                <a:tab pos="128905" algn="l"/>
              </a:tabLst>
            </a:pPr>
            <a:r>
              <a:rPr sz="2600">
                <a:latin typeface="Times New Roman" panose="02020603050405020304"/>
                <a:cs typeface="Times New Roman" panose="02020603050405020304"/>
              </a:rPr>
              <a:t>In a system with feedback, </a:t>
            </a:r>
            <a:r>
              <a:rPr sz="2600" spc="-5">
                <a:latin typeface="Times New Roman" panose="02020603050405020304"/>
                <a:cs typeface="Times New Roman" panose="02020603050405020304"/>
              </a:rPr>
              <a:t>also </a:t>
            </a:r>
            <a:r>
              <a:rPr sz="2600" spc="5">
                <a:latin typeface="Times New Roman" panose="02020603050405020304"/>
                <a:cs typeface="Times New Roman" panose="02020603050405020304"/>
              </a:rPr>
              <a:t>known </a:t>
            </a:r>
            <a:r>
              <a:rPr sz="2600">
                <a:latin typeface="Times New Roman" panose="02020603050405020304"/>
                <a:cs typeface="Times New Roman" panose="02020603050405020304"/>
              </a:rPr>
              <a:t>as a </a:t>
            </a:r>
            <a:r>
              <a:rPr sz="2600" i="1">
                <a:latin typeface="Times New Roman" panose="02020603050405020304"/>
                <a:cs typeface="Times New Roman" panose="02020603050405020304"/>
              </a:rPr>
              <a:t>closed-loop </a:t>
            </a:r>
            <a:r>
              <a:rPr sz="2600" i="1" spc="5">
                <a:latin typeface="Times New Roman" panose="02020603050405020304"/>
                <a:cs typeface="Times New Roman" panose="02020603050405020304"/>
              </a:rPr>
              <a:t> </a:t>
            </a:r>
            <a:r>
              <a:rPr sz="2600" i="1">
                <a:latin typeface="Times New Roman" panose="02020603050405020304"/>
                <a:cs typeface="Times New Roman" panose="02020603050405020304"/>
              </a:rPr>
              <a:t>control</a:t>
            </a:r>
            <a:r>
              <a:rPr sz="2600" i="1" spc="-35">
                <a:latin typeface="Times New Roman" panose="02020603050405020304"/>
                <a:cs typeface="Times New Roman" panose="02020603050405020304"/>
              </a:rPr>
              <a:t> </a:t>
            </a:r>
            <a:r>
              <a:rPr sz="2600" i="1" spc="-5">
                <a:latin typeface="Times New Roman" panose="02020603050405020304"/>
                <a:cs typeface="Times New Roman" panose="02020603050405020304"/>
              </a:rPr>
              <a:t>system</a:t>
            </a:r>
            <a:r>
              <a:rPr sz="2600" spc="-5">
                <a:latin typeface="Times New Roman" panose="02020603050405020304"/>
                <a:cs typeface="Times New Roman" panose="02020603050405020304"/>
              </a:rPr>
              <a:t>,</a:t>
            </a:r>
            <a:r>
              <a:rPr sz="2600">
                <a:latin typeface="Times New Roman" panose="02020603050405020304"/>
                <a:cs typeface="Times New Roman" panose="02020603050405020304"/>
              </a:rPr>
              <a:t> the</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past</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output</a:t>
            </a:r>
            <a:r>
              <a:rPr sz="2600" spc="-30">
                <a:latin typeface="Times New Roman" panose="02020603050405020304"/>
                <a:cs typeface="Times New Roman" panose="02020603050405020304"/>
              </a:rPr>
              <a:t> </a:t>
            </a:r>
            <a:r>
              <a:rPr sz="2600" spc="-5">
                <a:latin typeface="Times New Roman" panose="02020603050405020304"/>
                <a:cs typeface="Times New Roman" panose="02020603050405020304"/>
              </a:rPr>
              <a:t>may</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influence</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the present</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or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future</a:t>
            </a:r>
            <a:r>
              <a:rPr sz="2600" spc="-40">
                <a:latin typeface="Times New Roman" panose="02020603050405020304"/>
                <a:cs typeface="Times New Roman" panose="02020603050405020304"/>
              </a:rPr>
              <a:t> </a:t>
            </a:r>
            <a:r>
              <a:rPr sz="2600">
                <a:latin typeface="Times New Roman" panose="02020603050405020304"/>
                <a:cs typeface="Times New Roman" panose="02020603050405020304"/>
              </a:rPr>
              <a:t>outputs.</a:t>
            </a:r>
            <a:endParaRPr sz="2600">
              <a:latin typeface="Times New Roman" panose="02020603050405020304"/>
              <a:cs typeface="Times New Roman" panose="02020603050405020304"/>
            </a:endParaRPr>
          </a:p>
          <a:p>
            <a:pPr marL="128905" indent="-116840">
              <a:lnSpc>
                <a:spcPct val="100000"/>
              </a:lnSpc>
              <a:buFont typeface="Arial MT"/>
              <a:buChar char="•"/>
              <a:tabLst>
                <a:tab pos="128905" algn="l"/>
              </a:tabLst>
            </a:pPr>
            <a:r>
              <a:rPr sz="2600">
                <a:latin typeface="Times New Roman" panose="02020603050405020304"/>
                <a:cs typeface="Times New Roman" panose="02020603050405020304"/>
              </a:rPr>
              <a:t>Most</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physical</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systems</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embody</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some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form</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feedback.</a:t>
            </a:r>
            <a:endParaRPr sz="2600">
              <a:latin typeface="Times New Roman" panose="02020603050405020304"/>
              <a:cs typeface="Times New Roman" panose="02020603050405020304"/>
            </a:endParaRPr>
          </a:p>
          <a:p>
            <a:pPr marL="12700" marR="5080">
              <a:lnSpc>
                <a:spcPct val="100000"/>
              </a:lnSpc>
              <a:buFont typeface="Arial MT"/>
              <a:buChar char="•"/>
              <a:tabLst>
                <a:tab pos="128905" algn="l"/>
              </a:tabLst>
            </a:pPr>
            <a:r>
              <a:rPr sz="2600">
                <a:latin typeface="Times New Roman" panose="02020603050405020304"/>
                <a:cs typeface="Times New Roman" panose="02020603050405020304"/>
              </a:rPr>
              <a:t>In</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a system</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with</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feedback,</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a</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closed</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sequence</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cause-and- </a:t>
            </a:r>
            <a:r>
              <a:rPr sz="2600" spc="-635">
                <a:latin typeface="Times New Roman" panose="02020603050405020304"/>
                <a:cs typeface="Times New Roman" panose="02020603050405020304"/>
              </a:rPr>
              <a:t> </a:t>
            </a:r>
            <a:r>
              <a:rPr sz="2600" spc="-5">
                <a:latin typeface="Times New Roman" panose="02020603050405020304"/>
                <a:cs typeface="Times New Roman" panose="02020603050405020304"/>
              </a:rPr>
              <a:t>effect</a:t>
            </a:r>
            <a:r>
              <a:rPr sz="2600" spc="-25">
                <a:latin typeface="Times New Roman" panose="02020603050405020304"/>
                <a:cs typeface="Times New Roman" panose="02020603050405020304"/>
              </a:rPr>
              <a:t> </a:t>
            </a:r>
            <a:r>
              <a:rPr sz="2600" spc="-5">
                <a:latin typeface="Times New Roman" panose="02020603050405020304"/>
                <a:cs typeface="Times New Roman" panose="02020603050405020304"/>
              </a:rPr>
              <a:t>relations</a:t>
            </a:r>
            <a:r>
              <a:rPr sz="2600">
                <a:latin typeface="Times New Roman" panose="02020603050405020304"/>
                <a:cs typeface="Times New Roman" panose="02020603050405020304"/>
              </a:rPr>
              <a:t> </a:t>
            </a:r>
            <a:r>
              <a:rPr sz="2600" spc="-5">
                <a:latin typeface="Times New Roman" panose="02020603050405020304"/>
                <a:cs typeface="Times New Roman" panose="02020603050405020304"/>
              </a:rPr>
              <a:t>exists</a:t>
            </a:r>
            <a:r>
              <a:rPr sz="2600">
                <a:latin typeface="Times New Roman" panose="02020603050405020304"/>
                <a:cs typeface="Times New Roman" panose="02020603050405020304"/>
              </a:rPr>
              <a:t> between</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system</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variables.</a:t>
            </a:r>
            <a:endParaRPr sz="2600">
              <a:latin typeface="Times New Roman" panose="02020603050405020304"/>
              <a:cs typeface="Times New Roman" panose="02020603050405020304"/>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2530" y="1867026"/>
            <a:ext cx="8014970" cy="3989704"/>
          </a:xfrm>
          <a:prstGeom prst="rect">
            <a:avLst/>
          </a:prstGeom>
        </p:spPr>
        <p:txBody>
          <a:bodyPr vert="horz" wrap="square" lIns="0" tIns="13335" rIns="0" bIns="0" rtlCol="0">
            <a:spAutoFit/>
          </a:bodyPr>
          <a:lstStyle/>
          <a:p>
            <a:pPr marL="12700" marR="217805">
              <a:lnSpc>
                <a:spcPct val="100000"/>
              </a:lnSpc>
              <a:spcBef>
                <a:spcPts val="105"/>
              </a:spcBef>
              <a:buSzPct val="96000"/>
              <a:buFont typeface="Arial MT"/>
              <a:buChar char="•"/>
              <a:tabLst>
                <a:tab pos="128905" algn="l"/>
              </a:tabLst>
            </a:pPr>
            <a:r>
              <a:rPr sz="2600">
                <a:latin typeface="Times New Roman" panose="02020603050405020304"/>
                <a:cs typeface="Times New Roman" panose="02020603050405020304"/>
              </a:rPr>
              <a:t>There are two types of feedback </a:t>
            </a:r>
            <a:r>
              <a:rPr sz="2600" spc="-5">
                <a:latin typeface="Times New Roman" panose="02020603050405020304"/>
                <a:cs typeface="Times New Roman" panose="02020603050405020304"/>
              </a:rPr>
              <a:t>systems. </a:t>
            </a:r>
            <a:r>
              <a:rPr sz="2600">
                <a:latin typeface="Times New Roman" panose="02020603050405020304"/>
                <a:cs typeface="Times New Roman" panose="02020603050405020304"/>
              </a:rPr>
              <a:t>In a </a:t>
            </a:r>
            <a:r>
              <a:rPr sz="2600" b="1" i="1">
                <a:latin typeface="Times New Roman" panose="02020603050405020304"/>
                <a:cs typeface="Times New Roman" panose="02020603050405020304"/>
              </a:rPr>
              <a:t>positive </a:t>
            </a:r>
            <a:r>
              <a:rPr sz="2600" b="1" i="1" spc="5">
                <a:latin typeface="Times New Roman" panose="02020603050405020304"/>
                <a:cs typeface="Times New Roman" panose="02020603050405020304"/>
              </a:rPr>
              <a:t> </a:t>
            </a:r>
            <a:r>
              <a:rPr sz="2600" b="1" i="1">
                <a:latin typeface="Times New Roman" panose="02020603050405020304"/>
                <a:cs typeface="Times New Roman" panose="02020603050405020304"/>
              </a:rPr>
              <a:t>feedback</a:t>
            </a:r>
            <a:r>
              <a:rPr sz="2600" b="1" i="1" spc="-45">
                <a:latin typeface="Times New Roman" panose="02020603050405020304"/>
                <a:cs typeface="Times New Roman" panose="02020603050405020304"/>
              </a:rPr>
              <a:t> </a:t>
            </a:r>
            <a:r>
              <a:rPr sz="2600" b="1" i="1" spc="-5">
                <a:latin typeface="Times New Roman" panose="02020603050405020304"/>
                <a:cs typeface="Times New Roman" panose="02020603050405020304"/>
              </a:rPr>
              <a:t>system</a:t>
            </a:r>
            <a:r>
              <a:rPr sz="2600" spc="-5">
                <a:latin typeface="Times New Roman" panose="02020603050405020304"/>
                <a:cs typeface="Times New Roman" panose="02020603050405020304"/>
              </a:rPr>
              <a:t>,</a:t>
            </a:r>
            <a:r>
              <a:rPr sz="2600">
                <a:latin typeface="Times New Roman" panose="02020603050405020304"/>
                <a:cs typeface="Times New Roman" panose="02020603050405020304"/>
              </a:rPr>
              <a:t> the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feedback</a:t>
            </a:r>
            <a:r>
              <a:rPr sz="2600" spc="-40">
                <a:latin typeface="Times New Roman" panose="02020603050405020304"/>
                <a:cs typeface="Times New Roman" panose="02020603050405020304"/>
              </a:rPr>
              <a:t> </a:t>
            </a:r>
            <a:r>
              <a:rPr sz="2600">
                <a:latin typeface="Times New Roman" panose="02020603050405020304"/>
                <a:cs typeface="Times New Roman" panose="02020603050405020304"/>
              </a:rPr>
              <a:t>is used</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to increase</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the input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signal</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level,</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thus generally</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making</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the system</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unstable.</a:t>
            </a:r>
            <a:endParaRPr sz="2600">
              <a:latin typeface="Times New Roman" panose="02020603050405020304"/>
              <a:cs typeface="Times New Roman" panose="02020603050405020304"/>
            </a:endParaRPr>
          </a:p>
          <a:p>
            <a:pPr marL="12700" marR="5080">
              <a:lnSpc>
                <a:spcPct val="100000"/>
              </a:lnSpc>
              <a:buSzPct val="96000"/>
              <a:buFont typeface="Arial MT"/>
              <a:buChar char="•"/>
              <a:tabLst>
                <a:tab pos="128905" algn="l"/>
              </a:tabLst>
            </a:pPr>
            <a:r>
              <a:rPr sz="2600">
                <a:latin typeface="Times New Roman" panose="02020603050405020304"/>
                <a:cs typeface="Times New Roman" panose="02020603050405020304"/>
              </a:rPr>
              <a:t>Positive</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feedback</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is</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widely</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used</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in oscillatory circuits</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such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as</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oscillators </a:t>
            </a:r>
            <a:r>
              <a:rPr sz="2600" spc="5">
                <a:latin typeface="Times New Roman" panose="02020603050405020304"/>
                <a:cs typeface="Times New Roman" panose="02020603050405020304"/>
              </a:rPr>
              <a:t>and</a:t>
            </a:r>
            <a:r>
              <a:rPr sz="2600" spc="-25">
                <a:latin typeface="Times New Roman" panose="02020603050405020304"/>
                <a:cs typeface="Times New Roman" panose="02020603050405020304"/>
              </a:rPr>
              <a:t> </a:t>
            </a:r>
            <a:r>
              <a:rPr sz="2600" spc="-5">
                <a:latin typeface="Times New Roman" panose="02020603050405020304"/>
                <a:cs typeface="Times New Roman" panose="02020603050405020304"/>
              </a:rPr>
              <a:t>timing</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circuits.</a:t>
            </a:r>
            <a:endParaRPr sz="2600">
              <a:latin typeface="Times New Roman" panose="02020603050405020304"/>
              <a:cs typeface="Times New Roman" panose="02020603050405020304"/>
            </a:endParaRPr>
          </a:p>
          <a:p>
            <a:pPr marL="12700" marR="506730">
              <a:lnSpc>
                <a:spcPct val="100000"/>
              </a:lnSpc>
              <a:spcBef>
                <a:spcPts val="5"/>
              </a:spcBef>
              <a:buSzPct val="96000"/>
              <a:buFont typeface="Arial MT"/>
              <a:buChar char="•"/>
              <a:tabLst>
                <a:tab pos="128905" algn="l"/>
              </a:tabLst>
            </a:pPr>
            <a:r>
              <a:rPr sz="2600">
                <a:latin typeface="Times New Roman" panose="02020603050405020304"/>
                <a:cs typeface="Times New Roman" panose="02020603050405020304"/>
              </a:rPr>
              <a:t>In a </a:t>
            </a:r>
            <a:r>
              <a:rPr sz="2600" b="1" i="1">
                <a:latin typeface="Times New Roman" panose="02020603050405020304"/>
                <a:cs typeface="Times New Roman" panose="02020603050405020304"/>
              </a:rPr>
              <a:t>negative feedback </a:t>
            </a:r>
            <a:r>
              <a:rPr sz="2600" b="1" i="1" spc="-5">
                <a:latin typeface="Times New Roman" panose="02020603050405020304"/>
                <a:cs typeface="Times New Roman" panose="02020603050405020304"/>
              </a:rPr>
              <a:t>system</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the feedback is used to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decrease</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input</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signal</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level</a:t>
            </a:r>
            <a:r>
              <a:rPr sz="2600" spc="5">
                <a:latin typeface="Times New Roman" panose="02020603050405020304"/>
                <a:cs typeface="Times New Roman" panose="02020603050405020304"/>
              </a:rPr>
              <a:t> </a:t>
            </a:r>
            <a:r>
              <a:rPr sz="2600" spc="-10">
                <a:latin typeface="Times New Roman" panose="02020603050405020304"/>
                <a:cs typeface="Times New Roman" panose="02020603050405020304"/>
              </a:rPr>
              <a:t>to</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ensure</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system </a:t>
            </a:r>
            <a:r>
              <a:rPr sz="2600" spc="-10">
                <a:latin typeface="Times New Roman" panose="02020603050405020304"/>
                <a:cs typeface="Times New Roman" panose="02020603050405020304"/>
              </a:rPr>
              <a:t>stability.</a:t>
            </a:r>
            <a:endParaRPr sz="2600">
              <a:latin typeface="Times New Roman" panose="02020603050405020304"/>
              <a:cs typeface="Times New Roman" panose="02020603050405020304"/>
            </a:endParaRPr>
          </a:p>
          <a:p>
            <a:pPr marL="12700" marR="207645" algn="just">
              <a:lnSpc>
                <a:spcPct val="100000"/>
              </a:lnSpc>
              <a:buSzPct val="96000"/>
              <a:buFont typeface="Arial MT"/>
              <a:buChar char="•"/>
              <a:tabLst>
                <a:tab pos="210185" algn="l"/>
              </a:tabLst>
            </a:pPr>
            <a:r>
              <a:rPr sz="2600">
                <a:latin typeface="Times New Roman" panose="02020603050405020304"/>
                <a:cs typeface="Times New Roman" panose="02020603050405020304"/>
              </a:rPr>
              <a:t>Tendency toward </a:t>
            </a:r>
            <a:r>
              <a:rPr sz="2600" spc="-5">
                <a:latin typeface="Times New Roman" panose="02020603050405020304"/>
                <a:cs typeface="Times New Roman" panose="02020603050405020304"/>
              </a:rPr>
              <a:t>oscillation </a:t>
            </a:r>
            <a:r>
              <a:rPr sz="2600">
                <a:latin typeface="Times New Roman" panose="02020603050405020304"/>
                <a:cs typeface="Times New Roman" panose="02020603050405020304"/>
              </a:rPr>
              <a:t>or instability is an important </a:t>
            </a:r>
            <a:r>
              <a:rPr sz="2600" spc="-635">
                <a:latin typeface="Times New Roman" panose="02020603050405020304"/>
                <a:cs typeface="Times New Roman" panose="02020603050405020304"/>
              </a:rPr>
              <a:t> </a:t>
            </a:r>
            <a:r>
              <a:rPr sz="2600" spc="-5">
                <a:latin typeface="Times New Roman" panose="02020603050405020304"/>
                <a:cs typeface="Times New Roman" panose="02020603050405020304"/>
              </a:rPr>
              <a:t>characteristic </a:t>
            </a:r>
            <a:r>
              <a:rPr sz="2600">
                <a:latin typeface="Times New Roman" panose="02020603050405020304"/>
                <a:cs typeface="Times New Roman" panose="02020603050405020304"/>
              </a:rPr>
              <a:t>of feedback, and the </a:t>
            </a:r>
            <a:r>
              <a:rPr sz="2600" spc="-5">
                <a:latin typeface="Times New Roman" panose="02020603050405020304"/>
                <a:cs typeface="Times New Roman" panose="02020603050405020304"/>
              </a:rPr>
              <a:t>issue </a:t>
            </a:r>
            <a:r>
              <a:rPr sz="2600">
                <a:latin typeface="Times New Roman" panose="02020603050405020304"/>
                <a:cs typeface="Times New Roman" panose="02020603050405020304"/>
              </a:rPr>
              <a:t>of instability in all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feedback</a:t>
            </a:r>
            <a:r>
              <a:rPr sz="2600" spc="-50">
                <a:latin typeface="Times New Roman" panose="02020603050405020304"/>
                <a:cs typeface="Times New Roman" panose="02020603050405020304"/>
              </a:rPr>
              <a:t> </a:t>
            </a:r>
            <a:r>
              <a:rPr sz="2600" spc="-5">
                <a:latin typeface="Times New Roman" panose="02020603050405020304"/>
                <a:cs typeface="Times New Roman" panose="02020603050405020304"/>
              </a:rPr>
              <a:t>systems</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thus needs</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to</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be fully</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addressed.</a:t>
            </a:r>
            <a:endParaRPr sz="2600">
              <a:latin typeface="Times New Roman" panose="02020603050405020304"/>
              <a:cs typeface="Times New Roman" panose="02020603050405020304"/>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2530" y="1867026"/>
            <a:ext cx="8064500" cy="4385945"/>
          </a:xfrm>
          <a:prstGeom prst="rect">
            <a:avLst/>
          </a:prstGeom>
        </p:spPr>
        <p:txBody>
          <a:bodyPr vert="horz" wrap="square" lIns="0" tIns="13335" rIns="0" bIns="0" rtlCol="0">
            <a:spAutoFit/>
          </a:bodyPr>
          <a:lstStyle/>
          <a:p>
            <a:pPr marL="12700" marR="975360">
              <a:lnSpc>
                <a:spcPct val="100000"/>
              </a:lnSpc>
              <a:spcBef>
                <a:spcPts val="105"/>
              </a:spcBef>
              <a:buSzPct val="96000"/>
              <a:buFont typeface="Arial MT"/>
              <a:buChar char="•"/>
              <a:tabLst>
                <a:tab pos="128905" algn="l"/>
              </a:tabLst>
            </a:pPr>
            <a:r>
              <a:rPr sz="2600">
                <a:latin typeface="Times New Roman" panose="02020603050405020304"/>
                <a:cs typeface="Times New Roman" panose="02020603050405020304"/>
              </a:rPr>
              <a:t>A</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home</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heating</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system</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controlled</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by</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a </a:t>
            </a:r>
            <a:r>
              <a:rPr sz="2600" spc="-5">
                <a:latin typeface="Times New Roman" panose="02020603050405020304"/>
                <a:cs typeface="Times New Roman" panose="02020603050405020304"/>
              </a:rPr>
              <a:t>thermostat</a:t>
            </a:r>
            <a:r>
              <a:rPr sz="2600">
                <a:latin typeface="Times New Roman" panose="02020603050405020304"/>
                <a:cs typeface="Times New Roman" panose="02020603050405020304"/>
              </a:rPr>
              <a:t> is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a</a:t>
            </a:r>
            <a:r>
              <a:rPr sz="2600" spc="-25">
                <a:latin typeface="Times New Roman" panose="02020603050405020304"/>
                <a:cs typeface="Times New Roman" panose="02020603050405020304"/>
              </a:rPr>
              <a:t> </a:t>
            </a:r>
            <a:r>
              <a:rPr sz="2600" spc="-5">
                <a:latin typeface="Times New Roman" panose="02020603050405020304"/>
                <a:cs typeface="Times New Roman" panose="02020603050405020304"/>
              </a:rPr>
              <a:t>simple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example of</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a feedback</a:t>
            </a:r>
            <a:r>
              <a:rPr sz="2600" spc="-25">
                <a:latin typeface="Times New Roman" panose="02020603050405020304"/>
                <a:cs typeface="Times New Roman" panose="02020603050405020304"/>
              </a:rPr>
              <a:t> </a:t>
            </a:r>
            <a:r>
              <a:rPr sz="2600" spc="-5">
                <a:latin typeface="Times New Roman" panose="02020603050405020304"/>
                <a:cs typeface="Times New Roman" panose="02020603050405020304"/>
              </a:rPr>
              <a:t>system.</a:t>
            </a:r>
            <a:endParaRPr sz="2600">
              <a:latin typeface="Times New Roman" panose="02020603050405020304"/>
              <a:cs typeface="Times New Roman" panose="02020603050405020304"/>
            </a:endParaRPr>
          </a:p>
          <a:p>
            <a:pPr marL="12700" marR="173355">
              <a:lnSpc>
                <a:spcPct val="100000"/>
              </a:lnSpc>
              <a:buSzPct val="96000"/>
              <a:buFont typeface="Arial MT"/>
              <a:buChar char="•"/>
              <a:tabLst>
                <a:tab pos="128905" algn="l"/>
              </a:tabLst>
            </a:pPr>
            <a:r>
              <a:rPr sz="2600" spc="5">
                <a:latin typeface="Times New Roman" panose="02020603050405020304"/>
                <a:cs typeface="Times New Roman" panose="02020603050405020304"/>
              </a:rPr>
              <a:t>The</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system</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has</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a</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furnace</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whose</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purpose</a:t>
            </a:r>
            <a:r>
              <a:rPr sz="2600" spc="-35">
                <a:latin typeface="Times New Roman" panose="02020603050405020304"/>
                <a:cs typeface="Times New Roman" panose="02020603050405020304"/>
              </a:rPr>
              <a:t> </a:t>
            </a:r>
            <a:r>
              <a:rPr sz="2600">
                <a:latin typeface="Times New Roman" panose="02020603050405020304"/>
                <a:cs typeface="Times New Roman" panose="02020603050405020304"/>
              </a:rPr>
              <a:t>is to</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heat</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a room,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and the </a:t>
            </a:r>
            <a:r>
              <a:rPr sz="2600" spc="5">
                <a:latin typeface="Times New Roman" panose="02020603050405020304"/>
                <a:cs typeface="Times New Roman" panose="02020603050405020304"/>
              </a:rPr>
              <a:t>output </a:t>
            </a:r>
            <a:r>
              <a:rPr sz="2600">
                <a:latin typeface="Times New Roman" panose="02020603050405020304"/>
                <a:cs typeface="Times New Roman" panose="02020603050405020304"/>
              </a:rPr>
              <a:t>of the system can be measured </a:t>
            </a:r>
            <a:r>
              <a:rPr sz="2600" spc="-10">
                <a:latin typeface="Times New Roman" panose="02020603050405020304"/>
                <a:cs typeface="Times New Roman" panose="02020603050405020304"/>
              </a:rPr>
              <a:t>as </a:t>
            </a:r>
            <a:r>
              <a:rPr sz="2600">
                <a:latin typeface="Times New Roman" panose="02020603050405020304"/>
                <a:cs typeface="Times New Roman" panose="02020603050405020304"/>
              </a:rPr>
              <a:t>room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temperature.</a:t>
            </a:r>
            <a:endParaRPr sz="2600">
              <a:latin typeface="Times New Roman" panose="02020603050405020304"/>
              <a:cs typeface="Times New Roman" panose="02020603050405020304"/>
            </a:endParaRPr>
          </a:p>
          <a:p>
            <a:pPr marL="12700" marR="20955">
              <a:lnSpc>
                <a:spcPct val="100000"/>
              </a:lnSpc>
              <a:spcBef>
                <a:spcPts val="5"/>
              </a:spcBef>
              <a:buSzPct val="96000"/>
              <a:buFont typeface="Arial MT"/>
              <a:buChar char="•"/>
              <a:tabLst>
                <a:tab pos="128905" algn="l"/>
              </a:tabLst>
            </a:pPr>
            <a:r>
              <a:rPr sz="2600">
                <a:latin typeface="Times New Roman" panose="02020603050405020304"/>
                <a:cs typeface="Times New Roman" panose="02020603050405020304"/>
              </a:rPr>
              <a:t>Depending</a:t>
            </a:r>
            <a:r>
              <a:rPr sz="2600" spc="-65">
                <a:latin typeface="Times New Roman" panose="02020603050405020304"/>
                <a:cs typeface="Times New Roman" panose="02020603050405020304"/>
              </a:rPr>
              <a:t> </a:t>
            </a:r>
            <a:r>
              <a:rPr sz="2600" spc="5">
                <a:latin typeface="Times New Roman" panose="02020603050405020304"/>
                <a:cs typeface="Times New Roman" panose="02020603050405020304"/>
              </a:rPr>
              <a:t>upon</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whether</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temperature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is below</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or</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above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the thermostat</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setting,</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the</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furnace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will</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be</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turned on</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or off,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so that </a:t>
            </a:r>
            <a:r>
              <a:rPr sz="2600" spc="-5">
                <a:latin typeface="Times New Roman" panose="02020603050405020304"/>
                <a:cs typeface="Times New Roman" panose="02020603050405020304"/>
              </a:rPr>
              <a:t>information </a:t>
            </a:r>
            <a:r>
              <a:rPr sz="2600">
                <a:latin typeface="Times New Roman" panose="02020603050405020304"/>
                <a:cs typeface="Times New Roman" panose="02020603050405020304"/>
              </a:rPr>
              <a:t>is being fed back from the </a:t>
            </a:r>
            <a:r>
              <a:rPr sz="2600" spc="5">
                <a:latin typeface="Times New Roman" panose="02020603050405020304"/>
                <a:cs typeface="Times New Roman" panose="02020603050405020304"/>
              </a:rPr>
              <a:t>output </a:t>
            </a:r>
            <a:r>
              <a:rPr sz="2600">
                <a:latin typeface="Times New Roman" panose="02020603050405020304"/>
                <a:cs typeface="Times New Roman" panose="02020603050405020304"/>
              </a:rPr>
              <a:t>to the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input.</a:t>
            </a:r>
            <a:endParaRPr sz="2600">
              <a:latin typeface="Times New Roman" panose="02020603050405020304"/>
              <a:cs typeface="Times New Roman" panose="02020603050405020304"/>
            </a:endParaRPr>
          </a:p>
          <a:p>
            <a:pPr marL="12700" marR="5080">
              <a:lnSpc>
                <a:spcPct val="100000"/>
              </a:lnSpc>
              <a:buSzPct val="96000"/>
              <a:buFont typeface="Arial MT"/>
              <a:buChar char="•"/>
              <a:tabLst>
                <a:tab pos="128905" algn="l"/>
              </a:tabLst>
            </a:pPr>
            <a:r>
              <a:rPr sz="2600">
                <a:latin typeface="Times New Roman" panose="02020603050405020304"/>
                <a:cs typeface="Times New Roman" panose="02020603050405020304"/>
              </a:rPr>
              <a:t>In</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this</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case, </a:t>
            </a:r>
            <a:r>
              <a:rPr sz="2600" spc="-5">
                <a:latin typeface="Times New Roman" panose="02020603050405020304"/>
                <a:cs typeface="Times New Roman" panose="02020603050405020304"/>
              </a:rPr>
              <a:t>there</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are</a:t>
            </a:r>
            <a:r>
              <a:rPr sz="2600" spc="-25">
                <a:latin typeface="Times New Roman" panose="02020603050405020304"/>
                <a:cs typeface="Times New Roman" panose="02020603050405020304"/>
              </a:rPr>
              <a:t> </a:t>
            </a:r>
            <a:r>
              <a:rPr sz="2600" spc="5">
                <a:latin typeface="Times New Roman" panose="02020603050405020304"/>
                <a:cs typeface="Times New Roman" panose="02020603050405020304"/>
              </a:rPr>
              <a:t>only</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two</a:t>
            </a:r>
            <a:r>
              <a:rPr sz="2600" spc="-10">
                <a:latin typeface="Times New Roman" panose="02020603050405020304"/>
                <a:cs typeface="Times New Roman" panose="02020603050405020304"/>
              </a:rPr>
              <a:t> </a:t>
            </a:r>
            <a:r>
              <a:rPr sz="2600" spc="-5">
                <a:latin typeface="Times New Roman" panose="02020603050405020304"/>
                <a:cs typeface="Times New Roman" panose="02020603050405020304"/>
              </a:rPr>
              <a:t>state,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either</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furnace</a:t>
            </a:r>
            <a:r>
              <a:rPr sz="2600" spc="-35">
                <a:latin typeface="Times New Roman" panose="02020603050405020304"/>
                <a:cs typeface="Times New Roman" panose="02020603050405020304"/>
              </a:rPr>
              <a:t> </a:t>
            </a:r>
            <a:r>
              <a:rPr sz="2600">
                <a:latin typeface="Times New Roman" panose="02020603050405020304"/>
                <a:cs typeface="Times New Roman" panose="02020603050405020304"/>
              </a:rPr>
              <a:t>is on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or</a:t>
            </a:r>
            <a:r>
              <a:rPr sz="2600" spc="-35">
                <a:latin typeface="Times New Roman" panose="02020603050405020304"/>
                <a:cs typeface="Times New Roman" panose="02020603050405020304"/>
              </a:rPr>
              <a:t> </a:t>
            </a:r>
            <a:r>
              <a:rPr sz="2600">
                <a:latin typeface="Times New Roman" panose="02020603050405020304"/>
                <a:cs typeface="Times New Roman" panose="02020603050405020304"/>
              </a:rPr>
              <a:t>off.</a:t>
            </a:r>
            <a:endParaRPr sz="2600">
              <a:latin typeface="Times New Roman" panose="02020603050405020304"/>
              <a:cs typeface="Times New Roman" panose="02020603050405020304"/>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9300" y="580084"/>
            <a:ext cx="6929755" cy="635000"/>
          </a:xfrm>
          <a:prstGeom prst="rect">
            <a:avLst/>
          </a:prstGeom>
        </p:spPr>
        <p:txBody>
          <a:bodyPr vert="horz" wrap="square" lIns="0" tIns="12065" rIns="0" bIns="0" rtlCol="0">
            <a:spAutoFit/>
          </a:bodyPr>
          <a:lstStyle/>
          <a:p>
            <a:pPr marL="12700">
              <a:lnSpc>
                <a:spcPct val="100000"/>
              </a:lnSpc>
              <a:spcBef>
                <a:spcPts val="95"/>
              </a:spcBef>
            </a:pPr>
            <a:r>
              <a:rPr b="1" spc="-5">
                <a:solidFill>
                  <a:srgbClr val="696363"/>
                </a:solidFill>
                <a:latin typeface="Times New Roman" panose="02020603050405020304"/>
                <a:cs typeface="Times New Roman" panose="02020603050405020304"/>
              </a:rPr>
              <a:t>Feedback</a:t>
            </a:r>
            <a:r>
              <a:rPr b="1" spc="-15">
                <a:solidFill>
                  <a:srgbClr val="696363"/>
                </a:solidFill>
                <a:latin typeface="Times New Roman" panose="02020603050405020304"/>
                <a:cs typeface="Times New Roman" panose="02020603050405020304"/>
              </a:rPr>
              <a:t> </a:t>
            </a:r>
            <a:r>
              <a:rPr b="1" spc="-5">
                <a:solidFill>
                  <a:srgbClr val="696363"/>
                </a:solidFill>
                <a:latin typeface="Times New Roman" panose="02020603050405020304"/>
                <a:cs typeface="Times New Roman" panose="02020603050405020304"/>
              </a:rPr>
              <a:t>System</a:t>
            </a:r>
            <a:r>
              <a:rPr b="1" spc="10">
                <a:solidFill>
                  <a:srgbClr val="696363"/>
                </a:solidFill>
                <a:latin typeface="Times New Roman" panose="02020603050405020304"/>
                <a:cs typeface="Times New Roman" panose="02020603050405020304"/>
              </a:rPr>
              <a:t> </a:t>
            </a:r>
            <a:r>
              <a:rPr b="1" spc="-5">
                <a:solidFill>
                  <a:srgbClr val="696363"/>
                </a:solidFill>
                <a:latin typeface="Times New Roman" panose="02020603050405020304"/>
                <a:cs typeface="Times New Roman" panose="02020603050405020304"/>
              </a:rPr>
              <a:t>and</a:t>
            </a:r>
            <a:r>
              <a:rPr b="1">
                <a:solidFill>
                  <a:srgbClr val="696363"/>
                </a:solidFill>
                <a:latin typeface="Times New Roman" panose="02020603050405020304"/>
                <a:cs typeface="Times New Roman" panose="02020603050405020304"/>
              </a:rPr>
              <a:t> Autopilot</a:t>
            </a:r>
            <a:endParaRPr b="1">
              <a:solidFill>
                <a:srgbClr val="696363"/>
              </a:solidFill>
              <a:latin typeface="Times New Roman" panose="02020603050405020304"/>
              <a:cs typeface="Times New Roman" panose="02020603050405020304"/>
            </a:endParaRPr>
          </a:p>
        </p:txBody>
      </p:sp>
      <p:sp>
        <p:nvSpPr>
          <p:cNvPr id="3" name="object 3"/>
          <p:cNvSpPr txBox="1"/>
          <p:nvPr/>
        </p:nvSpPr>
        <p:spPr>
          <a:xfrm>
            <a:off x="749300" y="1423162"/>
            <a:ext cx="8459470" cy="5970905"/>
          </a:xfrm>
          <a:prstGeom prst="rect">
            <a:avLst/>
          </a:prstGeom>
        </p:spPr>
        <p:txBody>
          <a:bodyPr vert="horz" wrap="square" lIns="0" tIns="13335" rIns="0" bIns="0" rtlCol="0">
            <a:spAutoFit/>
          </a:bodyPr>
          <a:lstStyle/>
          <a:p>
            <a:pPr marL="12700" marR="52070">
              <a:lnSpc>
                <a:spcPct val="100000"/>
              </a:lnSpc>
              <a:spcBef>
                <a:spcPts val="105"/>
              </a:spcBef>
              <a:buSzPct val="96000"/>
              <a:buFont typeface="Arial MT"/>
              <a:buChar char="•"/>
              <a:tabLst>
                <a:tab pos="128905" algn="l"/>
              </a:tabLst>
            </a:pPr>
            <a:r>
              <a:rPr sz="2600">
                <a:latin typeface="Times New Roman" panose="02020603050405020304"/>
                <a:cs typeface="Times New Roman" panose="02020603050405020304"/>
              </a:rPr>
              <a:t>An</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example</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a </a:t>
            </a:r>
            <a:r>
              <a:rPr sz="2600" spc="-5">
                <a:latin typeface="Times New Roman" panose="02020603050405020304"/>
                <a:cs typeface="Times New Roman" panose="02020603050405020304"/>
              </a:rPr>
              <a:t>feedback</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system</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in</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which</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there</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is</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continuous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control</a:t>
            </a:r>
            <a:r>
              <a:rPr sz="2600" spc="-35">
                <a:latin typeface="Times New Roman" panose="02020603050405020304"/>
                <a:cs typeface="Times New Roman" panose="02020603050405020304"/>
              </a:rPr>
              <a:t> </a:t>
            </a:r>
            <a:r>
              <a:rPr sz="2600">
                <a:latin typeface="Times New Roman" panose="02020603050405020304"/>
                <a:cs typeface="Times New Roman" panose="02020603050405020304"/>
              </a:rPr>
              <a:t>is</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aircraft system.</a:t>
            </a:r>
            <a:endParaRPr sz="2600">
              <a:latin typeface="Times New Roman" panose="02020603050405020304"/>
              <a:cs typeface="Times New Roman" panose="02020603050405020304"/>
            </a:endParaRPr>
          </a:p>
          <a:p>
            <a:pPr marL="12700" marR="353060">
              <a:lnSpc>
                <a:spcPct val="100000"/>
              </a:lnSpc>
              <a:buSzPct val="96000"/>
              <a:buFont typeface="Arial MT"/>
              <a:buChar char="•"/>
              <a:tabLst>
                <a:tab pos="128905" algn="l"/>
              </a:tabLst>
            </a:pPr>
            <a:r>
              <a:rPr sz="2600">
                <a:latin typeface="Times New Roman" panose="02020603050405020304"/>
                <a:cs typeface="Times New Roman" panose="02020603050405020304"/>
              </a:rPr>
              <a:t>Here,</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input</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is</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a </a:t>
            </a:r>
            <a:r>
              <a:rPr sz="2600" spc="-5">
                <a:latin typeface="Times New Roman" panose="02020603050405020304"/>
                <a:cs typeface="Times New Roman" panose="02020603050405020304"/>
              </a:rPr>
              <a:t>desired aircraft</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heading</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and</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output</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is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actual</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heading.</a:t>
            </a:r>
            <a:endParaRPr sz="2600">
              <a:latin typeface="Times New Roman" panose="02020603050405020304"/>
              <a:cs typeface="Times New Roman" panose="02020603050405020304"/>
            </a:endParaRPr>
          </a:p>
          <a:p>
            <a:pPr marL="12700" marR="139065">
              <a:lnSpc>
                <a:spcPct val="100000"/>
              </a:lnSpc>
              <a:buSzPct val="96000"/>
              <a:buFont typeface="Arial MT"/>
              <a:buChar char="•"/>
              <a:tabLst>
                <a:tab pos="128905" algn="l"/>
              </a:tabLst>
            </a:pPr>
            <a:r>
              <a:rPr sz="2600">
                <a:latin typeface="Times New Roman" panose="02020603050405020304"/>
                <a:cs typeface="Times New Roman" panose="02020603050405020304"/>
              </a:rPr>
              <a:t>The</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gyroscope</a:t>
            </a:r>
            <a:r>
              <a:rPr sz="2600" spc="-50">
                <a:latin typeface="Times New Roman" panose="02020603050405020304"/>
                <a:cs typeface="Times New Roman" panose="02020603050405020304"/>
              </a:rPr>
              <a:t> </a:t>
            </a:r>
            <a:r>
              <a:rPr sz="2600">
                <a:latin typeface="Times New Roman" panose="02020603050405020304"/>
                <a:cs typeface="Times New Roman" panose="02020603050405020304"/>
              </a:rPr>
              <a:t>of the </a:t>
            </a:r>
            <a:r>
              <a:rPr sz="2600" spc="-5">
                <a:latin typeface="Times New Roman" panose="02020603050405020304"/>
                <a:cs typeface="Times New Roman" panose="02020603050405020304"/>
              </a:rPr>
              <a:t>auto</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pilot is</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able</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to </a:t>
            </a:r>
            <a:r>
              <a:rPr sz="2600" spc="-5">
                <a:latin typeface="Times New Roman" panose="02020603050405020304"/>
                <a:cs typeface="Times New Roman" panose="02020603050405020304"/>
              </a:rPr>
              <a:t>detect</a:t>
            </a:r>
            <a:r>
              <a:rPr sz="2600">
                <a:latin typeface="Times New Roman" panose="02020603050405020304"/>
                <a:cs typeface="Times New Roman" panose="02020603050405020304"/>
              </a:rPr>
              <a:t> </a:t>
            </a:r>
            <a:r>
              <a:rPr sz="2600" spc="-5">
                <a:latin typeface="Times New Roman" panose="02020603050405020304"/>
                <a:cs typeface="Times New Roman" panose="02020603050405020304"/>
              </a:rPr>
              <a:t>the</a:t>
            </a:r>
            <a:r>
              <a:rPr sz="2600">
                <a:latin typeface="Times New Roman" panose="02020603050405020304"/>
                <a:cs typeface="Times New Roman" panose="02020603050405020304"/>
              </a:rPr>
              <a:t> difference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between</a:t>
            </a:r>
            <a:r>
              <a:rPr sz="2600" spc="-45">
                <a:latin typeface="Times New Roman" panose="02020603050405020304"/>
                <a:cs typeface="Times New Roman" panose="02020603050405020304"/>
              </a:rPr>
              <a:t> </a:t>
            </a:r>
            <a:r>
              <a:rPr sz="2600">
                <a:latin typeface="Times New Roman" panose="02020603050405020304"/>
                <a:cs typeface="Times New Roman" panose="02020603050405020304"/>
              </a:rPr>
              <a:t>the </a:t>
            </a:r>
            <a:r>
              <a:rPr sz="2600" spc="-5">
                <a:latin typeface="Times New Roman" panose="02020603050405020304"/>
                <a:cs typeface="Times New Roman" panose="02020603050405020304"/>
              </a:rPr>
              <a:t>two</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headings.</a:t>
            </a:r>
            <a:endParaRPr sz="2600">
              <a:latin typeface="Times New Roman" panose="02020603050405020304"/>
              <a:cs typeface="Times New Roman" panose="02020603050405020304"/>
            </a:endParaRPr>
          </a:p>
          <a:p>
            <a:pPr marL="12700" marR="76200">
              <a:lnSpc>
                <a:spcPct val="100000"/>
              </a:lnSpc>
              <a:spcBef>
                <a:spcPts val="5"/>
              </a:spcBef>
              <a:buSzPct val="96000"/>
              <a:buFont typeface="Arial MT"/>
              <a:buChar char="•"/>
              <a:tabLst>
                <a:tab pos="128905" algn="l"/>
              </a:tabLst>
            </a:pPr>
            <a:r>
              <a:rPr sz="2600">
                <a:latin typeface="Times New Roman" panose="02020603050405020304"/>
                <a:cs typeface="Times New Roman" panose="02020603050405020304"/>
              </a:rPr>
              <a:t>A </a:t>
            </a:r>
            <a:r>
              <a:rPr sz="2600" spc="-5">
                <a:latin typeface="Times New Roman" panose="02020603050405020304"/>
                <a:cs typeface="Times New Roman" panose="02020603050405020304"/>
              </a:rPr>
              <a:t>feedback </a:t>
            </a:r>
            <a:r>
              <a:rPr sz="2600">
                <a:latin typeface="Times New Roman" panose="02020603050405020304"/>
                <a:cs typeface="Times New Roman" panose="02020603050405020304"/>
              </a:rPr>
              <a:t>is </a:t>
            </a:r>
            <a:r>
              <a:rPr sz="2600" spc="-5">
                <a:latin typeface="Times New Roman" panose="02020603050405020304"/>
                <a:cs typeface="Times New Roman" panose="02020603050405020304"/>
              </a:rPr>
              <a:t>established </a:t>
            </a:r>
            <a:r>
              <a:rPr sz="2600">
                <a:latin typeface="Times New Roman" panose="02020603050405020304"/>
                <a:cs typeface="Times New Roman" panose="02020603050405020304"/>
              </a:rPr>
              <a:t>by using the </a:t>
            </a:r>
            <a:r>
              <a:rPr sz="2600" spc="-5">
                <a:latin typeface="Times New Roman" panose="02020603050405020304"/>
                <a:cs typeface="Times New Roman" panose="02020603050405020304"/>
              </a:rPr>
              <a:t>difference </a:t>
            </a:r>
            <a:r>
              <a:rPr sz="2600">
                <a:latin typeface="Times New Roman" panose="02020603050405020304"/>
                <a:cs typeface="Times New Roman" panose="02020603050405020304"/>
              </a:rPr>
              <a:t>to operate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control</a:t>
            </a:r>
            <a:r>
              <a:rPr sz="2600" spc="-25">
                <a:latin typeface="Times New Roman" panose="02020603050405020304"/>
                <a:cs typeface="Times New Roman" panose="02020603050405020304"/>
              </a:rPr>
              <a:t> </a:t>
            </a:r>
            <a:r>
              <a:rPr sz="2600" spc="-5">
                <a:latin typeface="Times New Roman" panose="02020603050405020304"/>
                <a:cs typeface="Times New Roman" panose="02020603050405020304"/>
              </a:rPr>
              <a:t>surface,</a:t>
            </a:r>
            <a:r>
              <a:rPr sz="2600">
                <a:latin typeface="Times New Roman" panose="02020603050405020304"/>
                <a:cs typeface="Times New Roman" panose="02020603050405020304"/>
              </a:rPr>
              <a:t> </a:t>
            </a:r>
            <a:r>
              <a:rPr sz="2600" spc="-5">
                <a:latin typeface="Times New Roman" panose="02020603050405020304"/>
                <a:cs typeface="Times New Roman" panose="02020603050405020304"/>
              </a:rPr>
              <a:t>since </a:t>
            </a:r>
            <a:r>
              <a:rPr sz="2600">
                <a:latin typeface="Times New Roman" panose="02020603050405020304"/>
                <a:cs typeface="Times New Roman" panose="02020603050405020304"/>
              </a:rPr>
              <a:t>change</a:t>
            </a:r>
            <a:r>
              <a:rPr sz="2600" spc="-45">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heading</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will</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then</a:t>
            </a:r>
            <a:r>
              <a:rPr sz="2600" spc="-5">
                <a:latin typeface="Times New Roman" panose="02020603050405020304"/>
                <a:cs typeface="Times New Roman" panose="02020603050405020304"/>
              </a:rPr>
              <a:t> affect</a:t>
            </a:r>
            <a:r>
              <a:rPr sz="2600">
                <a:latin typeface="Times New Roman" panose="02020603050405020304"/>
                <a:cs typeface="Times New Roman" panose="02020603050405020304"/>
              </a:rPr>
              <a:t> </a:t>
            </a:r>
            <a:r>
              <a:rPr sz="2600" spc="-5">
                <a:latin typeface="Times New Roman" panose="02020603050405020304"/>
                <a:cs typeface="Times New Roman" panose="02020603050405020304"/>
              </a:rPr>
              <a:t>the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signal</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being</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used</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to the heading.</a:t>
            </a:r>
            <a:endParaRPr sz="2600">
              <a:latin typeface="Times New Roman" panose="02020603050405020304"/>
              <a:cs typeface="Times New Roman" panose="02020603050405020304"/>
            </a:endParaRPr>
          </a:p>
          <a:p>
            <a:pPr marL="12700" marR="5080">
              <a:lnSpc>
                <a:spcPct val="100000"/>
              </a:lnSpc>
              <a:buSzPct val="96000"/>
              <a:buFont typeface="Arial MT"/>
              <a:buChar char="•"/>
              <a:tabLst>
                <a:tab pos="128905" algn="l"/>
              </a:tabLst>
            </a:pPr>
            <a:r>
              <a:rPr sz="2600">
                <a:latin typeface="Times New Roman" panose="02020603050405020304"/>
                <a:cs typeface="Times New Roman" panose="02020603050405020304"/>
              </a:rPr>
              <a:t>The</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difference</a:t>
            </a:r>
            <a:r>
              <a:rPr sz="2600" spc="-40">
                <a:latin typeface="Times New Roman" panose="02020603050405020304"/>
                <a:cs typeface="Times New Roman" panose="02020603050405020304"/>
              </a:rPr>
              <a:t> </a:t>
            </a:r>
            <a:r>
              <a:rPr sz="2600">
                <a:latin typeface="Times New Roman" panose="02020603050405020304"/>
                <a:cs typeface="Times New Roman" panose="02020603050405020304"/>
              </a:rPr>
              <a:t>between</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the </a:t>
            </a:r>
            <a:r>
              <a:rPr sz="2600" spc="-5">
                <a:latin typeface="Times New Roman" panose="02020603050405020304"/>
                <a:cs typeface="Times New Roman" panose="02020603050405020304"/>
              </a:rPr>
              <a:t>desired </a:t>
            </a:r>
            <a:r>
              <a:rPr sz="2600">
                <a:latin typeface="Times New Roman" panose="02020603050405020304"/>
                <a:cs typeface="Times New Roman" panose="02020603050405020304"/>
              </a:rPr>
              <a:t>heading</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and</a:t>
            </a:r>
            <a:r>
              <a:rPr sz="2600" spc="-5">
                <a:latin typeface="Times New Roman" panose="02020603050405020304"/>
                <a:cs typeface="Times New Roman" panose="02020603050405020304"/>
              </a:rPr>
              <a:t> actual </a:t>
            </a:r>
            <a:r>
              <a:rPr sz="2600">
                <a:latin typeface="Times New Roman" panose="02020603050405020304"/>
                <a:cs typeface="Times New Roman" panose="02020603050405020304"/>
              </a:rPr>
              <a:t>heading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is </a:t>
            </a:r>
            <a:r>
              <a:rPr sz="2600" spc="-5">
                <a:latin typeface="Times New Roman" panose="02020603050405020304"/>
                <a:cs typeface="Times New Roman" panose="02020603050405020304"/>
              </a:rPr>
              <a:t>called </a:t>
            </a:r>
            <a:r>
              <a:rPr sz="2600">
                <a:latin typeface="Times New Roman" panose="02020603050405020304"/>
                <a:cs typeface="Times New Roman" panose="02020603050405020304"/>
              </a:rPr>
              <a:t>the </a:t>
            </a:r>
            <a:r>
              <a:rPr sz="2600" spc="-5">
                <a:latin typeface="Times New Roman" panose="02020603050405020304"/>
                <a:cs typeface="Times New Roman" panose="02020603050405020304"/>
              </a:rPr>
              <a:t>error </a:t>
            </a:r>
            <a:r>
              <a:rPr sz="2600">
                <a:latin typeface="Times New Roman" panose="02020603050405020304"/>
                <a:cs typeface="Times New Roman" panose="02020603050405020304"/>
              </a:rPr>
              <a:t>signal, </a:t>
            </a:r>
            <a:r>
              <a:rPr sz="2600" spc="-5">
                <a:latin typeface="Times New Roman" panose="02020603050405020304"/>
                <a:cs typeface="Times New Roman" panose="02020603050405020304"/>
              </a:rPr>
              <a:t>since </a:t>
            </a:r>
            <a:r>
              <a:rPr sz="2600">
                <a:latin typeface="Times New Roman" panose="02020603050405020304"/>
                <a:cs typeface="Times New Roman" panose="02020603050405020304"/>
              </a:rPr>
              <a:t>it is a </a:t>
            </a:r>
            <a:r>
              <a:rPr sz="2600" spc="-5">
                <a:latin typeface="Times New Roman" panose="02020603050405020304"/>
                <a:cs typeface="Times New Roman" panose="02020603050405020304"/>
              </a:rPr>
              <a:t>measure </a:t>
            </a:r>
            <a:r>
              <a:rPr sz="2600">
                <a:latin typeface="Times New Roman" panose="02020603050405020304"/>
                <a:cs typeface="Times New Roman" panose="02020603050405020304"/>
              </a:rPr>
              <a:t>of </a:t>
            </a:r>
            <a:r>
              <a:rPr sz="2600" spc="-5">
                <a:latin typeface="Times New Roman" panose="02020603050405020304"/>
                <a:cs typeface="Times New Roman" panose="02020603050405020304"/>
              </a:rPr>
              <a:t>the </a:t>
            </a:r>
            <a:r>
              <a:rPr sz="2600">
                <a:latin typeface="Times New Roman" panose="02020603050405020304"/>
                <a:cs typeface="Times New Roman" panose="02020603050405020304"/>
              </a:rPr>
              <a:t>extent to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which</a:t>
            </a:r>
            <a:r>
              <a:rPr sz="2600" spc="-35">
                <a:latin typeface="Times New Roman" panose="02020603050405020304"/>
                <a:cs typeface="Times New Roman" panose="02020603050405020304"/>
              </a:rPr>
              <a:t> </a:t>
            </a:r>
            <a:r>
              <a:rPr sz="2600">
                <a:latin typeface="Times New Roman" panose="02020603050405020304"/>
                <a:cs typeface="Times New Roman" panose="02020603050405020304"/>
              </a:rPr>
              <a:t>the system</a:t>
            </a:r>
            <a:r>
              <a:rPr sz="2600" spc="-5">
                <a:latin typeface="Times New Roman" panose="02020603050405020304"/>
                <a:cs typeface="Times New Roman" panose="02020603050405020304"/>
              </a:rPr>
              <a:t> deviates</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from</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the </a:t>
            </a:r>
            <a:r>
              <a:rPr sz="2600" spc="-5">
                <a:latin typeface="Times New Roman" panose="02020603050405020304"/>
                <a:cs typeface="Times New Roman" panose="02020603050405020304"/>
              </a:rPr>
              <a:t>desired</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condition.</a:t>
            </a:r>
            <a:endParaRPr sz="2600">
              <a:latin typeface="Times New Roman" panose="02020603050405020304"/>
              <a:cs typeface="Times New Roman" panose="02020603050405020304"/>
            </a:endParaRPr>
          </a:p>
          <a:p>
            <a:pPr marL="128905" indent="-116840">
              <a:lnSpc>
                <a:spcPct val="100000"/>
              </a:lnSpc>
              <a:buSzPct val="96000"/>
              <a:buFont typeface="Arial MT"/>
              <a:buChar char="•"/>
              <a:tabLst>
                <a:tab pos="128905" algn="l"/>
              </a:tabLst>
            </a:pPr>
            <a:r>
              <a:rPr sz="2600">
                <a:latin typeface="Times New Roman" panose="02020603050405020304"/>
                <a:cs typeface="Times New Roman" panose="02020603050405020304"/>
              </a:rPr>
              <a:t>The</a:t>
            </a:r>
            <a:r>
              <a:rPr sz="2600" spc="-25">
                <a:latin typeface="Times New Roman" panose="02020603050405020304"/>
                <a:cs typeface="Times New Roman" panose="02020603050405020304"/>
              </a:rPr>
              <a:t> </a:t>
            </a:r>
            <a:r>
              <a:rPr sz="2600" spc="-5">
                <a:latin typeface="Times New Roman" panose="02020603050405020304"/>
                <a:cs typeface="Times New Roman" panose="02020603050405020304"/>
              </a:rPr>
              <a:t>feedback</a:t>
            </a:r>
            <a:r>
              <a:rPr sz="2600" spc="-35">
                <a:latin typeface="Times New Roman" panose="02020603050405020304"/>
                <a:cs typeface="Times New Roman" panose="02020603050405020304"/>
              </a:rPr>
              <a:t> </a:t>
            </a:r>
            <a:r>
              <a:rPr sz="2600">
                <a:latin typeface="Times New Roman" panose="02020603050405020304"/>
                <a:cs typeface="Times New Roman" panose="02020603050405020304"/>
              </a:rPr>
              <a:t>in</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the autopilot</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is </a:t>
            </a:r>
            <a:r>
              <a:rPr sz="2600" spc="-5">
                <a:latin typeface="Times New Roman" panose="02020603050405020304"/>
                <a:cs typeface="Times New Roman" panose="02020603050405020304"/>
              </a:rPr>
              <a:t>said</a:t>
            </a:r>
            <a:r>
              <a:rPr sz="2600">
                <a:latin typeface="Times New Roman" panose="02020603050405020304"/>
                <a:cs typeface="Times New Roman" panose="02020603050405020304"/>
              </a:rPr>
              <a:t> to</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be</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negative</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feedback.</a:t>
            </a:r>
            <a:endParaRPr sz="2600">
              <a:latin typeface="Times New Roman" panose="02020603050405020304"/>
              <a:cs typeface="Times New Roman" panose="02020603050405020304"/>
            </a:endParaRPr>
          </a:p>
          <a:p>
            <a:pPr marL="12700" marR="345440">
              <a:lnSpc>
                <a:spcPct val="100000"/>
              </a:lnSpc>
              <a:buSzPct val="96000"/>
              <a:buFont typeface="Arial MT"/>
              <a:buChar char="•"/>
              <a:tabLst>
                <a:tab pos="209550" algn="l"/>
              </a:tabLst>
            </a:pPr>
            <a:r>
              <a:rPr sz="2600" spc="5">
                <a:latin typeface="Times New Roman" panose="02020603050405020304"/>
                <a:cs typeface="Times New Roman" panose="02020603050405020304"/>
              </a:rPr>
              <a:t>The</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more</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system</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output</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deviates</a:t>
            </a:r>
            <a:r>
              <a:rPr sz="2600" spc="-5">
                <a:latin typeface="Times New Roman" panose="02020603050405020304"/>
                <a:cs typeface="Times New Roman" panose="02020603050405020304"/>
              </a:rPr>
              <a:t> from</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desired</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value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stronger</a:t>
            </a:r>
            <a:r>
              <a:rPr sz="2600" spc="-35">
                <a:latin typeface="Times New Roman" panose="02020603050405020304"/>
                <a:cs typeface="Times New Roman" panose="02020603050405020304"/>
              </a:rPr>
              <a:t> </a:t>
            </a:r>
            <a:r>
              <a:rPr sz="2600">
                <a:latin typeface="Times New Roman" panose="02020603050405020304"/>
                <a:cs typeface="Times New Roman" panose="02020603050405020304"/>
              </a:rPr>
              <a:t>is</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force</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to</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drive</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it</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back.</a:t>
            </a:r>
            <a:endParaRPr sz="2600">
              <a:latin typeface="Times New Roman" panose="02020603050405020304"/>
              <a:cs typeface="Times New Roman" panose="02020603050405020304"/>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2530" y="4245102"/>
            <a:ext cx="7392034" cy="1611630"/>
          </a:xfrm>
          <a:prstGeom prst="rect">
            <a:avLst/>
          </a:prstGeom>
        </p:spPr>
        <p:txBody>
          <a:bodyPr vert="horz" wrap="square" lIns="0" tIns="13335" rIns="0" bIns="0" rtlCol="0">
            <a:spAutoFit/>
          </a:bodyPr>
          <a:lstStyle/>
          <a:p>
            <a:pPr marL="12700" marR="5080">
              <a:lnSpc>
                <a:spcPct val="100000"/>
              </a:lnSpc>
              <a:spcBef>
                <a:spcPts val="105"/>
              </a:spcBef>
              <a:buSzPct val="96000"/>
              <a:buFont typeface="Arial MT"/>
              <a:buChar char="•"/>
              <a:tabLst>
                <a:tab pos="128905" algn="l"/>
              </a:tabLst>
            </a:pPr>
            <a:r>
              <a:rPr sz="2600">
                <a:latin typeface="Times New Roman" panose="02020603050405020304"/>
                <a:cs typeface="Times New Roman" panose="02020603050405020304"/>
              </a:rPr>
              <a:t>Many </a:t>
            </a:r>
            <a:r>
              <a:rPr sz="2600" spc="-5">
                <a:latin typeface="Times New Roman" panose="02020603050405020304"/>
                <a:cs typeface="Times New Roman" panose="02020603050405020304"/>
              </a:rPr>
              <a:t>simulation </a:t>
            </a:r>
            <a:r>
              <a:rPr sz="2600">
                <a:latin typeface="Times New Roman" panose="02020603050405020304"/>
                <a:cs typeface="Times New Roman" panose="02020603050405020304"/>
              </a:rPr>
              <a:t>studies of continuous system are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concerned</a:t>
            </a:r>
            <a:r>
              <a:rPr sz="2600" spc="-50">
                <a:latin typeface="Times New Roman" panose="02020603050405020304"/>
                <a:cs typeface="Times New Roman" panose="02020603050405020304"/>
              </a:rPr>
              <a:t> </a:t>
            </a:r>
            <a:r>
              <a:rPr sz="2600" spc="-5">
                <a:latin typeface="Times New Roman" panose="02020603050405020304"/>
                <a:cs typeface="Times New Roman" panose="02020603050405020304"/>
              </a:rPr>
              <a:t>primarily</a:t>
            </a:r>
            <a:r>
              <a:rPr sz="2600">
                <a:latin typeface="Times New Roman" panose="02020603050405020304"/>
                <a:cs typeface="Times New Roman" panose="02020603050405020304"/>
              </a:rPr>
              <a:t> with</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study</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of servomechanism,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which is the general </a:t>
            </a:r>
            <a:r>
              <a:rPr sz="2600" spc="-5">
                <a:latin typeface="Times New Roman" panose="02020603050405020304"/>
                <a:cs typeface="Times New Roman" panose="02020603050405020304"/>
              </a:rPr>
              <a:t>name </a:t>
            </a:r>
            <a:r>
              <a:rPr sz="2600">
                <a:latin typeface="Times New Roman" panose="02020603050405020304"/>
                <a:cs typeface="Times New Roman" panose="02020603050405020304"/>
              </a:rPr>
              <a:t>given to the devices that </a:t>
            </a:r>
            <a:r>
              <a:rPr sz="2600" spc="-5">
                <a:latin typeface="Times New Roman" panose="02020603050405020304"/>
                <a:cs typeface="Times New Roman" panose="02020603050405020304"/>
              </a:rPr>
              <a:t>rely </a:t>
            </a:r>
            <a:r>
              <a:rPr sz="2600" spc="-635">
                <a:latin typeface="Times New Roman" panose="02020603050405020304"/>
                <a:cs typeface="Times New Roman" panose="02020603050405020304"/>
              </a:rPr>
              <a:t> </a:t>
            </a:r>
            <a:r>
              <a:rPr sz="2600" spc="5">
                <a:latin typeface="Times New Roman" panose="02020603050405020304"/>
                <a:cs typeface="Times New Roman" panose="02020603050405020304"/>
              </a:rPr>
              <a:t>upon</a:t>
            </a:r>
            <a:r>
              <a:rPr sz="2600" spc="-55">
                <a:latin typeface="Times New Roman" panose="02020603050405020304"/>
                <a:cs typeface="Times New Roman" panose="02020603050405020304"/>
              </a:rPr>
              <a:t> </a:t>
            </a:r>
            <a:r>
              <a:rPr sz="2600">
                <a:latin typeface="Times New Roman" panose="02020603050405020304"/>
                <a:cs typeface="Times New Roman" panose="02020603050405020304"/>
              </a:rPr>
              <a:t>feedback</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for</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their</a:t>
            </a:r>
            <a:r>
              <a:rPr sz="2600" spc="-35">
                <a:latin typeface="Times New Roman" panose="02020603050405020304"/>
                <a:cs typeface="Times New Roman" panose="02020603050405020304"/>
              </a:rPr>
              <a:t> </a:t>
            </a:r>
            <a:r>
              <a:rPr sz="2600">
                <a:latin typeface="Times New Roman" panose="02020603050405020304"/>
                <a:cs typeface="Times New Roman" panose="02020603050405020304"/>
              </a:rPr>
              <a:t>operation.</a:t>
            </a:r>
            <a:endParaRPr sz="2600">
              <a:latin typeface="Times New Roman" panose="02020603050405020304"/>
              <a:cs typeface="Times New Roman" panose="02020603050405020304"/>
            </a:endParaRPr>
          </a:p>
        </p:txBody>
      </p:sp>
      <p:pic>
        <p:nvPicPr>
          <p:cNvPr id="3" name="object 3"/>
          <p:cNvPicPr/>
          <p:nvPr/>
        </p:nvPicPr>
        <p:blipFill>
          <a:blip r:embed="rId1"/>
          <a:stretch>
            <a:fillRect/>
          </a:stretch>
        </p:blipFill>
        <p:spPr>
          <a:xfrm>
            <a:off x="1423416" y="1981200"/>
            <a:ext cx="6806183" cy="1752600"/>
          </a:xfrm>
          <a:prstGeom prst="rect">
            <a:avLst/>
          </a:prstGeom>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a:latin typeface="Times New Roman" panose="02020603050405020304"/>
              </a:rPr>
              <a:t>Predator-Prey Model</a:t>
            </a:r>
            <a:endParaRPr>
              <a:latin typeface="Times New Roman" panose="02020603050405020304"/>
            </a:endParaRPr>
          </a:p>
        </p:txBody>
      </p:sp>
      <p:sp>
        <p:nvSpPr>
          <p:cNvPr id="3" name="Subtitle 2"/>
          <p:cNvSpPr>
            <a:spLocks noGrp="1"/>
          </p:cNvSpPr>
          <p:nvPr>
            <p:ph type="subTitle" idx="1"/>
          </p:nvPr>
        </p:nvSpPr>
        <p:spPr/>
        <p:txBody>
          <a:bodyPr/>
          <a:lstStyle/>
          <a:p>
            <a:r>
              <a:rPr>
                <a:latin typeface="Times New Roman" panose="02020603050405020304"/>
              </a:rPr>
              <a:t>Overview and Mathematical Analysis</a:t>
            </a:r>
            <a:endParaRPr>
              <a:latin typeface="Times New Roman" panose="02020603050405020304"/>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atin typeface="Times New Roman" panose="02020603050405020304"/>
              </a:rPr>
              <a:t>Introduction</a:t>
            </a:r>
            <a:endParaRPr>
              <a:latin typeface="Times New Roman" panose="02020603050405020304"/>
            </a:endParaRPr>
          </a:p>
        </p:txBody>
      </p:sp>
      <p:sp>
        <p:nvSpPr>
          <p:cNvPr id="3" name="Content Placeholder 2"/>
          <p:cNvSpPr>
            <a:spLocks noGrp="1"/>
          </p:cNvSpPr>
          <p:nvPr>
            <p:ph idx="1"/>
          </p:nvPr>
        </p:nvSpPr>
        <p:spPr/>
        <p:txBody>
          <a:bodyPr/>
          <a:lstStyle/>
          <a:p>
            <a:r>
              <a:rPr>
                <a:latin typeface="Times New Roman" panose="02020603050405020304"/>
              </a:rPr>
              <a:t>It is also called parasite-host model.</a:t>
            </a:r>
            <a:endParaRPr>
              <a:latin typeface="Times New Roman" panose="02020603050405020304"/>
            </a:endParaRPr>
          </a:p>
          <a:p>
            <a:r>
              <a:rPr>
                <a:latin typeface="Times New Roman" panose="02020603050405020304"/>
              </a:rPr>
              <a:t>An environment consists of 2 populations, predator &amp; prey.</a:t>
            </a:r>
            <a:endParaRPr>
              <a:latin typeface="Times New Roman" panose="02020603050405020304"/>
            </a:endParaRPr>
          </a:p>
          <a:p>
            <a:r>
              <a:rPr>
                <a:latin typeface="Times New Roman" panose="02020603050405020304"/>
              </a:rPr>
              <a:t>Predator-Prey model is also a mathematical model.</a:t>
            </a:r>
            <a:endParaRPr>
              <a:latin typeface="Times New Roman" panose="02020603050405020304"/>
            </a:endParaRPr>
          </a:p>
          <a:p>
            <a:r>
              <a:rPr>
                <a:latin typeface="Times New Roman" panose="02020603050405020304"/>
              </a:rPr>
              <a:t>The Prey is passive but the Predator depends on the Prey for their source of food.</a:t>
            </a:r>
            <a:endParaRPr>
              <a:latin typeface="Times New Roman" panose="02020603050405020304"/>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5152" y="506933"/>
            <a:ext cx="6848094" cy="1230630"/>
          </a:xfrm>
        </p:spPr>
        <p:txBody>
          <a:bodyPr/>
          <a:lstStyle/>
          <a:p>
            <a:br>
              <a:rPr lang="en-US"/>
            </a:br>
            <a:endParaRPr lang="en-US"/>
          </a:p>
        </p:txBody>
      </p:sp>
      <p:sp>
        <p:nvSpPr>
          <p:cNvPr id="3" name="Text Placeholder 2"/>
          <p:cNvSpPr>
            <a:spLocks noGrp="1"/>
          </p:cNvSpPr>
          <p:nvPr>
            <p:ph type="body" idx="1"/>
          </p:nvPr>
        </p:nvSpPr>
        <p:spPr>
          <a:xfrm>
            <a:off x="1067053" y="4572254"/>
            <a:ext cx="7663942" cy="2800350"/>
          </a:xfrm>
        </p:spPr>
        <p:txBody>
          <a:bodyPr/>
          <a:lstStyle/>
          <a:p>
            <a:endParaRPr>
              <a:sym typeface="+mn-ea"/>
            </a:endParaRPr>
          </a:p>
          <a:p>
            <a:endParaRPr>
              <a:sym typeface="+mn-ea"/>
            </a:endParaRPr>
          </a:p>
          <a:p>
            <a:endParaRPr>
              <a:sym typeface="+mn-ea"/>
            </a:endParaRPr>
          </a:p>
          <a:p>
            <a:endParaRPr>
              <a:sym typeface="+mn-ea"/>
            </a:endParaRPr>
          </a:p>
          <a:p>
            <a:r>
              <a:rPr>
                <a:sym typeface="+mn-ea"/>
              </a:rPr>
              <a:t>Dependent</a:t>
            </a:r>
            <a:r>
              <a:rPr spc="-50">
                <a:sym typeface="+mn-ea"/>
              </a:rPr>
              <a:t> </a:t>
            </a:r>
            <a:r>
              <a:rPr>
                <a:sym typeface="+mn-ea"/>
              </a:rPr>
              <a:t>variable</a:t>
            </a:r>
            <a:r>
              <a:rPr spc="-10">
                <a:sym typeface="+mn-ea"/>
              </a:rPr>
              <a:t> </a:t>
            </a:r>
            <a:r>
              <a:rPr>
                <a:sym typeface="+mn-ea"/>
              </a:rPr>
              <a:t>x,</a:t>
            </a:r>
            <a:r>
              <a:rPr spc="-15">
                <a:sym typeface="+mn-ea"/>
              </a:rPr>
              <a:t> </a:t>
            </a:r>
            <a:r>
              <a:rPr>
                <a:sym typeface="+mn-ea"/>
              </a:rPr>
              <a:t>Independent</a:t>
            </a:r>
            <a:r>
              <a:rPr spc="-45">
                <a:sym typeface="+mn-ea"/>
              </a:rPr>
              <a:t> </a:t>
            </a:r>
            <a:r>
              <a:rPr>
                <a:sym typeface="+mn-ea"/>
              </a:rPr>
              <a:t>variable</a:t>
            </a:r>
            <a:r>
              <a:rPr spc="-10">
                <a:sym typeface="+mn-ea"/>
              </a:rPr>
              <a:t> </a:t>
            </a:r>
            <a:r>
              <a:rPr>
                <a:sym typeface="+mn-ea"/>
              </a:rPr>
              <a:t>t,</a:t>
            </a:r>
            <a:r>
              <a:rPr spc="5">
                <a:sym typeface="+mn-ea"/>
              </a:rPr>
              <a:t> </a:t>
            </a:r>
            <a:r>
              <a:rPr>
                <a:sym typeface="+mn-ea"/>
              </a:rPr>
              <a:t>Input</a:t>
            </a:r>
            <a:r>
              <a:rPr spc="-15">
                <a:sym typeface="+mn-ea"/>
              </a:rPr>
              <a:t> </a:t>
            </a:r>
            <a:r>
              <a:rPr>
                <a:sym typeface="+mn-ea"/>
              </a:rPr>
              <a:t>F(t).</a:t>
            </a:r>
            <a:endParaRPr>
              <a:latin typeface="Times New Roman" panose="02020603050405020304"/>
              <a:cs typeface="Times New Roman" panose="02020603050405020304"/>
            </a:endParaRPr>
          </a:p>
          <a:p>
            <a:endParaRPr lang="en-US"/>
          </a:p>
          <a:p>
            <a:endParaRPr lang="en-US"/>
          </a:p>
        </p:txBody>
      </p:sp>
      <p:pic>
        <p:nvPicPr>
          <p:cNvPr id="4" name="Picture 3"/>
          <p:cNvPicPr>
            <a:picLocks noChangeAspect="1"/>
          </p:cNvPicPr>
          <p:nvPr/>
        </p:nvPicPr>
        <p:blipFill>
          <a:blip r:embed="rId1"/>
          <a:stretch>
            <a:fillRect/>
          </a:stretch>
        </p:blipFill>
        <p:spPr>
          <a:xfrm>
            <a:off x="720725" y="1207135"/>
            <a:ext cx="8616315" cy="4665345"/>
          </a:xfrm>
          <a:prstGeom prst="rect">
            <a:avLst/>
          </a:prstGeom>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latin typeface="Times New Roman" panose="02020603050405020304"/>
                <a:sym typeface="+mn-ea"/>
              </a:rPr>
              <a:t>Predator-Prey Model</a:t>
            </a:r>
            <a:endParaRPr lang="en-US"/>
          </a:p>
        </p:txBody>
      </p:sp>
      <p:pic>
        <p:nvPicPr>
          <p:cNvPr id="4" name="Picture 3" descr="508937-9.5-13EEI1"/>
          <p:cNvPicPr>
            <a:picLocks noChangeAspect="1"/>
          </p:cNvPicPr>
          <p:nvPr/>
        </p:nvPicPr>
        <p:blipFill>
          <a:blip r:embed="rId1"/>
          <a:stretch>
            <a:fillRect/>
          </a:stretch>
        </p:blipFill>
        <p:spPr>
          <a:xfrm>
            <a:off x="1047750" y="1524000"/>
            <a:ext cx="7551420" cy="5313045"/>
          </a:xfrm>
          <a:prstGeom prst="rect">
            <a:avLst/>
          </a:prstGeom>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atin typeface="Times New Roman" panose="02020603050405020304"/>
              </a:rPr>
              <a:t>Definitions</a:t>
            </a:r>
            <a:endParaRPr>
              <a:latin typeface="Times New Roman" panose="02020603050405020304"/>
            </a:endParaRPr>
          </a:p>
        </p:txBody>
      </p:sp>
      <p:sp>
        <p:nvSpPr>
          <p:cNvPr id="3" name="Content Placeholder 2"/>
          <p:cNvSpPr>
            <a:spLocks noGrp="1"/>
          </p:cNvSpPr>
          <p:nvPr>
            <p:ph idx="1"/>
          </p:nvPr>
        </p:nvSpPr>
        <p:spPr/>
        <p:txBody>
          <a:bodyPr/>
          <a:lstStyle/>
          <a:p>
            <a:pPr marL="0" indent="0">
              <a:buNone/>
            </a:pPr>
            <a:r>
              <a:rPr>
                <a:latin typeface="Times New Roman" panose="02020603050405020304"/>
              </a:rPr>
              <a:t>Let:</a:t>
            </a:r>
            <a:endParaRPr>
              <a:latin typeface="Times New Roman" panose="02020603050405020304"/>
            </a:endParaRPr>
          </a:p>
          <a:p>
            <a:r>
              <a:rPr>
                <a:latin typeface="Times New Roman" panose="02020603050405020304"/>
              </a:rPr>
              <a:t>x(t) = no. of prey population at time t.</a:t>
            </a:r>
            <a:endParaRPr>
              <a:latin typeface="Times New Roman" panose="02020603050405020304"/>
            </a:endParaRPr>
          </a:p>
          <a:p>
            <a:r>
              <a:rPr>
                <a:latin typeface="Times New Roman" panose="02020603050405020304"/>
              </a:rPr>
              <a:t>y(t) = no. of predator population at time t.</a:t>
            </a:r>
            <a:endParaRPr>
              <a:latin typeface="Times New Roman" panose="02020603050405020304"/>
            </a:endParaRPr>
          </a:p>
          <a:p>
            <a:r>
              <a:rPr>
                <a:latin typeface="Times New Roman" panose="02020603050405020304"/>
              </a:rPr>
              <a:t>rx(t) = rate of growth of prey for some positive r where r = natural birth rate and natural death rate.</a:t>
            </a:r>
            <a:endParaRPr>
              <a:latin typeface="Times New Roman" panose="02020603050405020304"/>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atin typeface="Times New Roman" panose="02020603050405020304"/>
              </a:rPr>
              <a:t>Change in Prey Population</a:t>
            </a:r>
            <a:endParaRPr>
              <a:latin typeface="Times New Roman" panose="02020603050405020304"/>
            </a:endParaRPr>
          </a:p>
        </p:txBody>
      </p:sp>
      <p:sp>
        <p:nvSpPr>
          <p:cNvPr id="3" name="Content Placeholder 2"/>
          <p:cNvSpPr>
            <a:spLocks noGrp="1"/>
          </p:cNvSpPr>
          <p:nvPr>
            <p:ph idx="1"/>
          </p:nvPr>
        </p:nvSpPr>
        <p:spPr/>
        <p:txBody>
          <a:bodyPr/>
          <a:lstStyle/>
          <a:p>
            <a:r>
              <a:rPr>
                <a:latin typeface="Times New Roman" panose="02020603050405020304"/>
              </a:rPr>
              <a:t>Death rate of prey is proportional to the product of predator and prey populations:</a:t>
            </a:r>
            <a:endParaRPr>
              <a:latin typeface="Times New Roman" panose="02020603050405020304"/>
            </a:endParaRPr>
          </a:p>
          <a:p>
            <a:pPr marL="502920" lvl="1" indent="502920">
              <a:buNone/>
            </a:pPr>
            <a:r>
              <a:rPr>
                <a:latin typeface="Times New Roman" panose="02020603050405020304"/>
              </a:rPr>
              <a:t> a × x(t) × y(t).</a:t>
            </a:r>
            <a:endParaRPr>
              <a:latin typeface="Times New Roman" panose="02020603050405020304"/>
            </a:endParaRPr>
          </a:p>
          <a:p>
            <a:r>
              <a:rPr>
                <a:latin typeface="Times New Roman" panose="02020603050405020304"/>
              </a:rPr>
              <a:t> Overall rate of change of prey population:</a:t>
            </a:r>
            <a:endParaRPr>
              <a:latin typeface="Times New Roman" panose="02020603050405020304"/>
            </a:endParaRPr>
          </a:p>
          <a:p>
            <a:pPr marL="502920" lvl="1" indent="502920">
              <a:buNone/>
            </a:pPr>
            <a:r>
              <a:rPr>
                <a:latin typeface="Times New Roman" panose="02020603050405020304"/>
              </a:rPr>
              <a:t>dx/dt = rx(t) - a x(t)y(t),</a:t>
            </a:r>
            <a:endParaRPr>
              <a:latin typeface="Times New Roman" panose="02020603050405020304"/>
            </a:endParaRPr>
          </a:p>
          <a:p>
            <a:r>
              <a:rPr>
                <a:latin typeface="Times New Roman" panose="02020603050405020304"/>
              </a:rPr>
              <a:t>  where a is a positive constant of proportionality.</a:t>
            </a:r>
            <a:endParaRPr>
              <a:latin typeface="Times New Roman" panose="02020603050405020304"/>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atin typeface="Times New Roman" panose="02020603050405020304"/>
              </a:rPr>
              <a:t>Change in Predator Population</a:t>
            </a:r>
            <a:endParaRPr>
              <a:latin typeface="Times New Roman" panose="02020603050405020304"/>
            </a:endParaRPr>
          </a:p>
        </p:txBody>
      </p:sp>
      <p:sp>
        <p:nvSpPr>
          <p:cNvPr id="3" name="Content Placeholder 2"/>
          <p:cNvSpPr>
            <a:spLocks noGrp="1"/>
          </p:cNvSpPr>
          <p:nvPr>
            <p:ph idx="1"/>
          </p:nvPr>
        </p:nvSpPr>
        <p:spPr/>
        <p:txBody>
          <a:bodyPr/>
          <a:lstStyle/>
          <a:p>
            <a:r>
              <a:rPr>
                <a:latin typeface="Times New Roman" panose="02020603050405020304"/>
              </a:rPr>
              <a:t>Rate of change of predators in the absence of prey is -s y(t), where s is positive.</a:t>
            </a:r>
            <a:endParaRPr>
              <a:latin typeface="Times New Roman" panose="02020603050405020304"/>
            </a:endParaRPr>
          </a:p>
          <a:p>
            <a:r>
              <a:rPr>
                <a:latin typeface="Times New Roman" panose="02020603050405020304"/>
              </a:rPr>
              <a:t>Interaction between populations causes predator population to increase:</a:t>
            </a:r>
            <a:endParaRPr>
              <a:latin typeface="Times New Roman" panose="02020603050405020304"/>
            </a:endParaRPr>
          </a:p>
          <a:p>
            <a:r>
              <a:rPr>
                <a:latin typeface="Times New Roman" panose="02020603050405020304"/>
              </a:rPr>
              <a:t>  dy/dt = -sy(t) + b x(t)y(t),</a:t>
            </a:r>
            <a:endParaRPr>
              <a:latin typeface="Times New Roman" panose="02020603050405020304"/>
            </a:endParaRPr>
          </a:p>
          <a:p>
            <a:r>
              <a:rPr>
                <a:latin typeface="Times New Roman" panose="02020603050405020304"/>
              </a:rPr>
              <a:t>  where b is a positive constant.</a:t>
            </a:r>
            <a:endParaRPr>
              <a:latin typeface="Times New Roman" panose="02020603050405020304"/>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atin typeface="Times New Roman" panose="02020603050405020304"/>
              </a:rPr>
              <a:t>Dynamics and Conclusion</a:t>
            </a:r>
            <a:endParaRPr>
              <a:latin typeface="Times New Roman" panose="02020603050405020304"/>
            </a:endParaRPr>
          </a:p>
        </p:txBody>
      </p:sp>
      <p:sp>
        <p:nvSpPr>
          <p:cNvPr id="3" name="Content Placeholder 2"/>
          <p:cNvSpPr>
            <a:spLocks noGrp="1"/>
          </p:cNvSpPr>
          <p:nvPr>
            <p:ph idx="1"/>
          </p:nvPr>
        </p:nvSpPr>
        <p:spPr/>
        <p:txBody>
          <a:bodyPr/>
          <a:lstStyle/>
          <a:p>
            <a:r>
              <a:rPr>
                <a:latin typeface="Times New Roman" panose="02020603050405020304"/>
              </a:rPr>
              <a:t>Predator population increase → Prey population decreases.</a:t>
            </a:r>
            <a:endParaRPr>
              <a:latin typeface="Times New Roman" panose="02020603050405020304"/>
            </a:endParaRPr>
          </a:p>
          <a:p>
            <a:r>
              <a:rPr>
                <a:latin typeface="Times New Roman" panose="02020603050405020304"/>
              </a:rPr>
              <a:t>Decline in prey causes a decrease in predators.</a:t>
            </a:r>
            <a:endParaRPr>
              <a:latin typeface="Times New Roman" panose="02020603050405020304"/>
            </a:endParaRPr>
          </a:p>
          <a:p>
            <a:r>
              <a:rPr>
                <a:latin typeface="Times New Roman" panose="02020603050405020304"/>
              </a:rPr>
              <a:t>This cycle leads to oscillatory population dynamics.</a:t>
            </a:r>
            <a:endParaRPr>
              <a:latin typeface="Times New Roman" panose="02020603050405020304"/>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Assignment</a:t>
            </a:r>
            <a:endParaRPr lang="en-US"/>
          </a:p>
        </p:txBody>
      </p:sp>
      <p:sp>
        <p:nvSpPr>
          <p:cNvPr id="3" name="Content Placeholder 2"/>
          <p:cNvSpPr>
            <a:spLocks noGrp="1"/>
          </p:cNvSpPr>
          <p:nvPr>
            <p:ph idx="1"/>
          </p:nvPr>
        </p:nvSpPr>
        <p:spPr/>
        <p:txBody>
          <a:bodyPr>
            <a:normAutofit lnSpcReduction="10000"/>
          </a:bodyPr>
          <a:p>
            <a:pPr marL="742950" indent="-742950">
              <a:buAutoNum type="arabicPeriod"/>
            </a:pPr>
            <a:r>
              <a:rPr lang="en-US">
                <a:sym typeface="+mn-ea"/>
              </a:rPr>
              <a:t>Explain Predator- Prey model with example.</a:t>
            </a:r>
            <a:endParaRPr lang="en-US"/>
          </a:p>
          <a:p>
            <a:pPr marL="742950" indent="-742950">
              <a:buAutoNum type="arabicPeriod"/>
            </a:pPr>
            <a:r>
              <a:rPr lang="en-US">
                <a:sym typeface="+mn-ea"/>
              </a:rPr>
              <a:t>Define continuous system with suitable example. Also differentiate between linear differential and non-linear differential equations.</a:t>
            </a:r>
            <a:endParaRPr lang="en-US"/>
          </a:p>
          <a:p>
            <a:pPr marL="742950" indent="-742950">
              <a:buAutoNum type="arabicPeriod"/>
            </a:pPr>
            <a:r>
              <a:rPr lang="en-US">
                <a:sym typeface="+mn-ea"/>
              </a:rPr>
              <a:t>What do you mean by analog computer? Explain its advantage and disadvantage.</a:t>
            </a:r>
            <a:endParaRPr lang="en-US"/>
          </a:p>
          <a:p>
            <a:pPr marL="742950" indent="-742950">
              <a:buAutoNum type="arabicPeriod"/>
            </a:pPr>
            <a:r>
              <a:rPr lang="en-US">
                <a:sym typeface="+mn-ea"/>
              </a:rPr>
              <a:t>Define CSMP III and explain the types of statement.</a:t>
            </a:r>
            <a:endParaRPr lang="en-US"/>
          </a:p>
          <a:p>
            <a:endParaRPr lang="en-US"/>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End</a:t>
            </a:r>
            <a:endParaRPr lang="en-US"/>
          </a:p>
        </p:txBody>
      </p:sp>
      <p:sp>
        <p:nvSpPr>
          <p:cNvPr id="3" name="Content Placeholder 2"/>
          <p:cNvSpPr>
            <a:spLocks noGrp="1"/>
          </p:cNvSpPr>
          <p:nvPr>
            <p:ph idx="1"/>
          </p:nvPr>
        </p:nvSpPr>
        <p:spPr>
          <a:xfrm>
            <a:off x="4504055" y="7162800"/>
            <a:ext cx="5554345" cy="603885"/>
          </a:xfrm>
        </p:spPr>
        <p:txBody>
          <a:bodyPr>
            <a:normAutofit/>
          </a:bodyPr>
          <a:p>
            <a:pPr marL="0" indent="0">
              <a:buNone/>
            </a:pPr>
            <a:r>
              <a:rPr lang="en-US" sz="800"/>
              <a:t>https://notes.vedanthakur.com.np/simulation-and-modeling-solved-past-questions-chapter-wise/   </a:t>
            </a:r>
            <a:endParaRPr lang="en-US" sz="800"/>
          </a:p>
          <a:p>
            <a:pPr marL="0" indent="0">
              <a:buNone/>
            </a:pPr>
            <a:r>
              <a:rPr lang="en-US" sz="800"/>
              <a:t>notes and past question can be obtained from here</a:t>
            </a:r>
            <a:endParaRPr lang="en-US" sz="80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15112" y="521208"/>
            <a:ext cx="9026525" cy="6705600"/>
            <a:chOff x="515112" y="521208"/>
            <a:chExt cx="9026525" cy="6705600"/>
          </a:xfrm>
        </p:grpSpPr>
        <p:sp>
          <p:nvSpPr>
            <p:cNvPr id="3" name="object 3"/>
            <p:cNvSpPr/>
            <p:nvPr/>
          </p:nvSpPr>
          <p:spPr>
            <a:xfrm flipH="1">
              <a:off x="521589" y="143636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4" name="object 4"/>
            <p:cNvSpPr/>
            <p:nvPr/>
          </p:nvSpPr>
          <p:spPr>
            <a:xfrm flipH="1">
              <a:off x="9534905" y="143636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5" name="object 5"/>
            <p:cNvSpPr/>
            <p:nvPr/>
          </p:nvSpPr>
          <p:spPr>
            <a:xfrm flipH="1">
              <a:off x="521589" y="2415540"/>
              <a:ext cx="0" cy="979169"/>
            </a:xfrm>
            <a:custGeom>
              <a:avLst/>
              <a:gdLst/>
              <a:ahLst/>
              <a:cxnLst/>
              <a:rect l="l" t="t" r="r" b="b"/>
              <a:pathLst>
                <a:path h="979169">
                  <a:moveTo>
                    <a:pt x="0" y="0"/>
                  </a:moveTo>
                  <a:lnTo>
                    <a:pt x="0" y="979170"/>
                  </a:lnTo>
                </a:path>
              </a:pathLst>
            </a:custGeom>
            <a:ln w="12952">
              <a:solidFill>
                <a:srgbClr val="000000"/>
              </a:solidFill>
            </a:ln>
          </p:spPr>
          <p:txBody>
            <a:bodyPr wrap="square" lIns="0" tIns="0" rIns="0" bIns="0" rtlCol="0"/>
            <a:lstStyle/>
            <a:p/>
          </p:txBody>
        </p:sp>
        <p:sp>
          <p:nvSpPr>
            <p:cNvPr id="6" name="object 6"/>
            <p:cNvSpPr/>
            <p:nvPr/>
          </p:nvSpPr>
          <p:spPr>
            <a:xfrm flipH="1">
              <a:off x="9534905" y="2415540"/>
              <a:ext cx="0" cy="979169"/>
            </a:xfrm>
            <a:custGeom>
              <a:avLst/>
              <a:gdLst/>
              <a:ahLst/>
              <a:cxnLst/>
              <a:rect l="l" t="t" r="r" b="b"/>
              <a:pathLst>
                <a:path h="979169">
                  <a:moveTo>
                    <a:pt x="0" y="0"/>
                  </a:moveTo>
                  <a:lnTo>
                    <a:pt x="0" y="979170"/>
                  </a:lnTo>
                </a:path>
              </a:pathLst>
            </a:custGeom>
            <a:ln w="12700">
              <a:solidFill>
                <a:srgbClr val="000000"/>
              </a:solidFill>
            </a:ln>
          </p:spPr>
          <p:txBody>
            <a:bodyPr wrap="square" lIns="0" tIns="0" rIns="0" bIns="0" rtlCol="0"/>
            <a:lstStyle/>
            <a:p/>
          </p:txBody>
        </p:sp>
        <p:sp>
          <p:nvSpPr>
            <p:cNvPr id="7" name="object 7"/>
            <p:cNvSpPr/>
            <p:nvPr/>
          </p:nvSpPr>
          <p:spPr>
            <a:xfrm flipH="1">
              <a:off x="521589" y="339470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8" name="object 8"/>
            <p:cNvSpPr/>
            <p:nvPr/>
          </p:nvSpPr>
          <p:spPr>
            <a:xfrm flipH="1">
              <a:off x="9534905" y="339470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9" name="object 9"/>
            <p:cNvSpPr/>
            <p:nvPr/>
          </p:nvSpPr>
          <p:spPr>
            <a:xfrm flipH="1">
              <a:off x="521589" y="4373879"/>
              <a:ext cx="0" cy="979169"/>
            </a:xfrm>
            <a:custGeom>
              <a:avLst/>
              <a:gdLst/>
              <a:ahLst/>
              <a:cxnLst/>
              <a:rect l="l" t="t" r="r" b="b"/>
              <a:pathLst>
                <a:path h="979169">
                  <a:moveTo>
                    <a:pt x="0" y="0"/>
                  </a:moveTo>
                  <a:lnTo>
                    <a:pt x="0" y="979170"/>
                  </a:lnTo>
                </a:path>
              </a:pathLst>
            </a:custGeom>
            <a:ln w="12952">
              <a:solidFill>
                <a:srgbClr val="000000"/>
              </a:solidFill>
            </a:ln>
          </p:spPr>
          <p:txBody>
            <a:bodyPr wrap="square" lIns="0" tIns="0" rIns="0" bIns="0" rtlCol="0"/>
            <a:lstStyle/>
            <a:p/>
          </p:txBody>
        </p:sp>
        <p:sp>
          <p:nvSpPr>
            <p:cNvPr id="10" name="object 10"/>
            <p:cNvSpPr/>
            <p:nvPr/>
          </p:nvSpPr>
          <p:spPr>
            <a:xfrm flipH="1">
              <a:off x="9534905" y="4373879"/>
              <a:ext cx="0" cy="979169"/>
            </a:xfrm>
            <a:custGeom>
              <a:avLst/>
              <a:gdLst/>
              <a:ahLst/>
              <a:cxnLst/>
              <a:rect l="l" t="t" r="r" b="b"/>
              <a:pathLst>
                <a:path h="979169">
                  <a:moveTo>
                    <a:pt x="0" y="0"/>
                  </a:moveTo>
                  <a:lnTo>
                    <a:pt x="0" y="979170"/>
                  </a:lnTo>
                </a:path>
              </a:pathLst>
            </a:custGeom>
            <a:ln w="12700">
              <a:solidFill>
                <a:srgbClr val="000000"/>
              </a:solidFill>
            </a:ln>
          </p:spPr>
          <p:txBody>
            <a:bodyPr wrap="square" lIns="0" tIns="0" rIns="0" bIns="0" rtlCol="0"/>
            <a:lstStyle/>
            <a:p/>
          </p:txBody>
        </p:sp>
        <p:sp>
          <p:nvSpPr>
            <p:cNvPr id="11" name="object 11"/>
            <p:cNvSpPr/>
            <p:nvPr/>
          </p:nvSpPr>
          <p:spPr>
            <a:xfrm flipH="1">
              <a:off x="521589" y="535304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12" name="object 12"/>
            <p:cNvSpPr/>
            <p:nvPr/>
          </p:nvSpPr>
          <p:spPr>
            <a:xfrm flipH="1">
              <a:off x="9534905" y="535304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13" name="object 13"/>
            <p:cNvSpPr/>
            <p:nvPr/>
          </p:nvSpPr>
          <p:spPr>
            <a:xfrm>
              <a:off x="515112" y="6332219"/>
              <a:ext cx="9025890" cy="894715"/>
            </a:xfrm>
            <a:custGeom>
              <a:avLst/>
              <a:gdLst/>
              <a:ahLst/>
              <a:cxnLst/>
              <a:rect l="l" t="t" r="r" b="b"/>
              <a:pathLst>
                <a:path w="9025890" h="894715">
                  <a:moveTo>
                    <a:pt x="9025890" y="0"/>
                  </a:moveTo>
                  <a:lnTo>
                    <a:pt x="9013698" y="0"/>
                  </a:lnTo>
                  <a:lnTo>
                    <a:pt x="9013698" y="558545"/>
                  </a:lnTo>
                  <a:lnTo>
                    <a:pt x="9012173" y="592073"/>
                  </a:lnTo>
                  <a:lnTo>
                    <a:pt x="9003665" y="638403"/>
                  </a:lnTo>
                  <a:lnTo>
                    <a:pt x="8989060" y="682180"/>
                  </a:lnTo>
                  <a:lnTo>
                    <a:pt x="8968613" y="722896"/>
                  </a:lnTo>
                  <a:lnTo>
                    <a:pt x="8942959" y="760082"/>
                  </a:lnTo>
                  <a:lnTo>
                    <a:pt x="8912479" y="793241"/>
                  </a:lnTo>
                  <a:lnTo>
                    <a:pt x="8877935" y="821880"/>
                  </a:lnTo>
                  <a:lnTo>
                    <a:pt x="8839454" y="845527"/>
                  </a:lnTo>
                  <a:lnTo>
                    <a:pt x="8797798" y="863701"/>
                  </a:lnTo>
                  <a:lnTo>
                    <a:pt x="8753348" y="875893"/>
                  </a:lnTo>
                  <a:lnTo>
                    <a:pt x="8706612" y="881633"/>
                  </a:lnTo>
                  <a:lnTo>
                    <a:pt x="336041" y="882395"/>
                  </a:lnTo>
                  <a:lnTo>
                    <a:pt x="289039" y="878839"/>
                  </a:lnTo>
                  <a:lnTo>
                    <a:pt x="243954" y="868768"/>
                  </a:lnTo>
                  <a:lnTo>
                    <a:pt x="201320" y="852627"/>
                  </a:lnTo>
                  <a:lnTo>
                    <a:pt x="161670" y="830884"/>
                  </a:lnTo>
                  <a:lnTo>
                    <a:pt x="125564" y="803986"/>
                  </a:lnTo>
                  <a:lnTo>
                    <a:pt x="93522" y="772388"/>
                  </a:lnTo>
                  <a:lnTo>
                    <a:pt x="66078" y="736536"/>
                  </a:lnTo>
                  <a:lnTo>
                    <a:pt x="43776" y="696899"/>
                  </a:lnTo>
                  <a:lnTo>
                    <a:pt x="27165" y="653935"/>
                  </a:lnTo>
                  <a:lnTo>
                    <a:pt x="16764" y="608075"/>
                  </a:lnTo>
                  <a:lnTo>
                    <a:pt x="12953" y="0"/>
                  </a:lnTo>
                  <a:lnTo>
                    <a:pt x="0" y="0"/>
                  </a:lnTo>
                  <a:lnTo>
                    <a:pt x="0" y="558545"/>
                  </a:lnTo>
                  <a:lnTo>
                    <a:pt x="3809" y="609599"/>
                  </a:lnTo>
                  <a:lnTo>
                    <a:pt x="21793" y="677875"/>
                  </a:lnTo>
                  <a:lnTo>
                    <a:pt x="44195" y="725284"/>
                  </a:lnTo>
                  <a:lnTo>
                    <a:pt x="73837" y="768565"/>
                  </a:lnTo>
                  <a:lnTo>
                    <a:pt x="110489" y="807719"/>
                  </a:lnTo>
                  <a:lnTo>
                    <a:pt x="180987" y="857059"/>
                  </a:lnTo>
                  <a:lnTo>
                    <a:pt x="230378" y="877950"/>
                  </a:lnTo>
                  <a:lnTo>
                    <a:pt x="282498" y="890587"/>
                  </a:lnTo>
                  <a:lnTo>
                    <a:pt x="336041" y="894587"/>
                  </a:lnTo>
                  <a:lnTo>
                    <a:pt x="8707373" y="894587"/>
                  </a:lnTo>
                  <a:lnTo>
                    <a:pt x="8772525" y="884580"/>
                  </a:lnTo>
                  <a:lnTo>
                    <a:pt x="8818117" y="869556"/>
                  </a:lnTo>
                  <a:lnTo>
                    <a:pt x="8860536" y="848525"/>
                  </a:lnTo>
                  <a:lnTo>
                    <a:pt x="8899144" y="821982"/>
                  </a:lnTo>
                  <a:lnTo>
                    <a:pt x="8933688" y="790460"/>
                  </a:lnTo>
                  <a:lnTo>
                    <a:pt x="8963406" y="754468"/>
                  </a:lnTo>
                  <a:lnTo>
                    <a:pt x="8988044" y="714514"/>
                  </a:lnTo>
                  <a:lnTo>
                    <a:pt x="9006967" y="671118"/>
                  </a:lnTo>
                  <a:lnTo>
                    <a:pt x="9019794" y="624801"/>
                  </a:lnTo>
                  <a:lnTo>
                    <a:pt x="9025890" y="576071"/>
                  </a:lnTo>
                  <a:lnTo>
                    <a:pt x="9025890" y="0"/>
                  </a:lnTo>
                  <a:close/>
                </a:path>
              </a:pathLst>
            </a:custGeom>
            <a:solidFill>
              <a:srgbClr val="000000"/>
            </a:solidFill>
          </p:spPr>
          <p:txBody>
            <a:bodyPr wrap="square" lIns="0" tIns="0" rIns="0" bIns="0" rtlCol="0"/>
            <a:lstStyle/>
            <a:p/>
          </p:txBody>
        </p:sp>
      </p:grpSp>
      <p:pic>
        <p:nvPicPr>
          <p:cNvPr id="15" name="Picture 14"/>
          <p:cNvPicPr>
            <a:picLocks noChangeAspect="1"/>
          </p:cNvPicPr>
          <p:nvPr/>
        </p:nvPicPr>
        <p:blipFill>
          <a:blip r:embed="rId1"/>
          <a:stretch>
            <a:fillRect/>
          </a:stretch>
        </p:blipFill>
        <p:spPr>
          <a:xfrm>
            <a:off x="685800" y="838200"/>
            <a:ext cx="4704080" cy="3679825"/>
          </a:xfrm>
          <a:prstGeom prst="rect">
            <a:avLst/>
          </a:prstGeom>
        </p:spPr>
      </p:pic>
      <p:pic>
        <p:nvPicPr>
          <p:cNvPr id="16" name="Picture 15"/>
          <p:cNvPicPr>
            <a:picLocks noChangeAspect="1"/>
          </p:cNvPicPr>
          <p:nvPr/>
        </p:nvPicPr>
        <p:blipFill>
          <a:blip r:embed="rId2"/>
          <a:stretch>
            <a:fillRect/>
          </a:stretch>
        </p:blipFill>
        <p:spPr>
          <a:xfrm>
            <a:off x="4343400" y="4572000"/>
            <a:ext cx="4838700" cy="2265045"/>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9300" y="1119378"/>
            <a:ext cx="8676640" cy="635000"/>
          </a:xfrm>
          <a:prstGeom prst="rect">
            <a:avLst/>
          </a:prstGeom>
        </p:spPr>
        <p:txBody>
          <a:bodyPr vert="horz" wrap="square" lIns="0" tIns="12065" rIns="0" bIns="0" rtlCol="0">
            <a:spAutoFit/>
          </a:bodyPr>
          <a:lstStyle/>
          <a:p>
            <a:pPr marL="12700">
              <a:lnSpc>
                <a:spcPct val="100000"/>
              </a:lnSpc>
              <a:spcBef>
                <a:spcPts val="95"/>
              </a:spcBef>
            </a:pPr>
            <a:r>
              <a:rPr spc="-5">
                <a:solidFill>
                  <a:srgbClr val="696363"/>
                </a:solidFill>
              </a:rPr>
              <a:t>Significance</a:t>
            </a:r>
            <a:r>
              <a:rPr spc="-20">
                <a:solidFill>
                  <a:srgbClr val="696363"/>
                </a:solidFill>
              </a:rPr>
              <a:t> </a:t>
            </a:r>
            <a:r>
              <a:rPr spc="-5">
                <a:solidFill>
                  <a:srgbClr val="696363"/>
                </a:solidFill>
              </a:rPr>
              <a:t>of</a:t>
            </a:r>
            <a:r>
              <a:rPr spc="-10">
                <a:solidFill>
                  <a:srgbClr val="696363"/>
                </a:solidFill>
              </a:rPr>
              <a:t> </a:t>
            </a:r>
            <a:r>
              <a:rPr spc="-5">
                <a:solidFill>
                  <a:srgbClr val="696363"/>
                </a:solidFill>
              </a:rPr>
              <a:t>Differential</a:t>
            </a:r>
            <a:r>
              <a:rPr spc="-10">
                <a:solidFill>
                  <a:srgbClr val="696363"/>
                </a:solidFill>
              </a:rPr>
              <a:t> </a:t>
            </a:r>
            <a:r>
              <a:rPr spc="-5">
                <a:solidFill>
                  <a:srgbClr val="696363"/>
                </a:solidFill>
              </a:rPr>
              <a:t>Equations:</a:t>
            </a:r>
            <a:endParaRPr spc="-5">
              <a:solidFill>
                <a:srgbClr val="696363"/>
              </a:solidFill>
            </a:endParaRPr>
          </a:p>
        </p:txBody>
      </p:sp>
      <p:sp>
        <p:nvSpPr>
          <p:cNvPr id="3" name="object 3"/>
          <p:cNvSpPr txBox="1"/>
          <p:nvPr/>
        </p:nvSpPr>
        <p:spPr>
          <a:xfrm>
            <a:off x="992530" y="1867026"/>
            <a:ext cx="7912734" cy="5574665"/>
          </a:xfrm>
          <a:prstGeom prst="rect">
            <a:avLst/>
          </a:prstGeom>
        </p:spPr>
        <p:txBody>
          <a:bodyPr vert="horz" wrap="square" lIns="0" tIns="13335" rIns="0" bIns="0" rtlCol="0">
            <a:spAutoFit/>
          </a:bodyPr>
          <a:lstStyle/>
          <a:p>
            <a:pPr marL="12700" marR="307340">
              <a:lnSpc>
                <a:spcPct val="100000"/>
              </a:lnSpc>
              <a:spcBef>
                <a:spcPts val="105"/>
              </a:spcBef>
              <a:buSzPct val="96000"/>
              <a:buFont typeface="Arial MT"/>
              <a:buChar char="•"/>
              <a:tabLst>
                <a:tab pos="128905" algn="l"/>
              </a:tabLst>
            </a:pPr>
            <a:r>
              <a:rPr sz="2600" spc="5">
                <a:latin typeface="Times New Roman" panose="02020603050405020304"/>
                <a:cs typeface="Times New Roman" panose="02020603050405020304"/>
              </a:rPr>
              <a:t>The</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most physical</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and</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chemical process</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involves</a:t>
            </a:r>
            <a:r>
              <a:rPr sz="2600" spc="-25">
                <a:latin typeface="Times New Roman" panose="02020603050405020304"/>
                <a:cs typeface="Times New Roman" panose="02020603050405020304"/>
              </a:rPr>
              <a:t> </a:t>
            </a:r>
            <a:r>
              <a:rPr sz="2600" spc="-5">
                <a:latin typeface="Times New Roman" panose="02020603050405020304"/>
                <a:cs typeface="Times New Roman" panose="02020603050405020304"/>
              </a:rPr>
              <a:t>rate</a:t>
            </a:r>
            <a:r>
              <a:rPr sz="2600" spc="5">
                <a:latin typeface="Times New Roman" panose="02020603050405020304"/>
                <a:cs typeface="Times New Roman" panose="02020603050405020304"/>
              </a:rPr>
              <a:t> of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change </a:t>
            </a:r>
            <a:r>
              <a:rPr sz="2600" spc="5">
                <a:latin typeface="Times New Roman" panose="02020603050405020304"/>
                <a:cs typeface="Times New Roman" panose="02020603050405020304"/>
              </a:rPr>
              <a:t>which </a:t>
            </a:r>
            <a:r>
              <a:rPr sz="2600">
                <a:latin typeface="Times New Roman" panose="02020603050405020304"/>
                <a:cs typeface="Times New Roman" panose="02020603050405020304"/>
              </a:rPr>
              <a:t>requires differential equation for their </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mathematical</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description.</a:t>
            </a:r>
            <a:endParaRPr sz="2600">
              <a:latin typeface="Times New Roman" panose="02020603050405020304"/>
              <a:cs typeface="Times New Roman" panose="02020603050405020304"/>
            </a:endParaRPr>
          </a:p>
          <a:p>
            <a:pPr marL="12700" marR="74930">
              <a:lnSpc>
                <a:spcPct val="100000"/>
              </a:lnSpc>
              <a:buSzPct val="96000"/>
              <a:buFont typeface="Arial MT"/>
              <a:buChar char="•"/>
              <a:tabLst>
                <a:tab pos="128905" algn="l"/>
              </a:tabLst>
            </a:pPr>
            <a:r>
              <a:rPr sz="2600">
                <a:latin typeface="Times New Roman" panose="02020603050405020304"/>
                <a:cs typeface="Times New Roman" panose="02020603050405020304"/>
              </a:rPr>
              <a:t>Since</a:t>
            </a:r>
            <a:r>
              <a:rPr sz="2600" spc="-35">
                <a:latin typeface="Times New Roman" panose="02020603050405020304"/>
                <a:cs typeface="Times New Roman" panose="02020603050405020304"/>
              </a:rPr>
              <a:t> </a:t>
            </a:r>
            <a:r>
              <a:rPr sz="2600">
                <a:latin typeface="Times New Roman" panose="02020603050405020304"/>
                <a:cs typeface="Times New Roman" panose="02020603050405020304"/>
              </a:rPr>
              <a:t>a differential</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coefficient</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can</a:t>
            </a:r>
            <a:r>
              <a:rPr sz="2600" spc="-15">
                <a:latin typeface="Times New Roman" panose="02020603050405020304"/>
                <a:cs typeface="Times New Roman" panose="02020603050405020304"/>
              </a:rPr>
              <a:t> </a:t>
            </a:r>
            <a:r>
              <a:rPr sz="2600" spc="-5">
                <a:latin typeface="Times New Roman" panose="02020603050405020304"/>
                <a:cs typeface="Times New Roman" panose="02020603050405020304"/>
              </a:rPr>
              <a:t>also</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represent</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a</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growth </a:t>
            </a:r>
            <a:r>
              <a:rPr sz="2600" spc="-635">
                <a:latin typeface="Times New Roman" panose="02020603050405020304"/>
                <a:cs typeface="Times New Roman" panose="02020603050405020304"/>
              </a:rPr>
              <a:t> </a:t>
            </a:r>
            <a:r>
              <a:rPr sz="2600" spc="-5">
                <a:latin typeface="Times New Roman" panose="02020603050405020304"/>
                <a:cs typeface="Times New Roman" panose="02020603050405020304"/>
              </a:rPr>
              <a:t>rate, </a:t>
            </a:r>
            <a:r>
              <a:rPr sz="2600">
                <a:latin typeface="Times New Roman" panose="02020603050405020304"/>
                <a:cs typeface="Times New Roman" panose="02020603050405020304"/>
              </a:rPr>
              <a:t>continuous models can </a:t>
            </a:r>
            <a:r>
              <a:rPr sz="2600" spc="-5">
                <a:latin typeface="Times New Roman" panose="02020603050405020304"/>
                <a:cs typeface="Times New Roman" panose="02020603050405020304"/>
              </a:rPr>
              <a:t>also </a:t>
            </a:r>
            <a:r>
              <a:rPr sz="2600">
                <a:latin typeface="Times New Roman" panose="02020603050405020304"/>
                <a:cs typeface="Times New Roman" panose="02020603050405020304"/>
              </a:rPr>
              <a:t>be applied to problems of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social or economic nature </a:t>
            </a:r>
            <a:r>
              <a:rPr sz="2600" spc="5">
                <a:latin typeface="Times New Roman" panose="02020603050405020304"/>
                <a:cs typeface="Times New Roman" panose="02020603050405020304"/>
              </a:rPr>
              <a:t>where </a:t>
            </a:r>
            <a:r>
              <a:rPr sz="2600">
                <a:latin typeface="Times New Roman" panose="02020603050405020304"/>
                <a:cs typeface="Times New Roman" panose="02020603050405020304"/>
              </a:rPr>
              <a:t>there is a need to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understand</a:t>
            </a:r>
            <a:r>
              <a:rPr sz="2600" spc="-45">
                <a:latin typeface="Times New Roman" panose="02020603050405020304"/>
                <a:cs typeface="Times New Roman" panose="02020603050405020304"/>
              </a:rPr>
              <a:t> </a:t>
            </a:r>
            <a:r>
              <a:rPr sz="2600">
                <a:latin typeface="Times New Roman" panose="02020603050405020304"/>
                <a:cs typeface="Times New Roman" panose="02020603050405020304"/>
              </a:rPr>
              <a:t>general</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effects</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growth</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trend.</a:t>
            </a:r>
            <a:endParaRPr sz="2600">
              <a:latin typeface="Times New Roman" panose="02020603050405020304"/>
              <a:cs typeface="Times New Roman" panose="02020603050405020304"/>
            </a:endParaRPr>
          </a:p>
          <a:p>
            <a:pPr marL="12700" marR="189865">
              <a:lnSpc>
                <a:spcPct val="100000"/>
              </a:lnSpc>
              <a:spcBef>
                <a:spcPts val="5"/>
              </a:spcBef>
              <a:buSzPct val="96000"/>
              <a:buFont typeface="Arial MT"/>
              <a:buChar char="•"/>
              <a:tabLst>
                <a:tab pos="128905" algn="l"/>
              </a:tabLst>
            </a:pPr>
            <a:r>
              <a:rPr sz="2600">
                <a:latin typeface="Times New Roman" panose="02020603050405020304"/>
                <a:cs typeface="Times New Roman" panose="02020603050405020304"/>
              </a:rPr>
              <a:t>Differential equations can be used to represent different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engineering problems as in describing behavior of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automobile</a:t>
            </a:r>
            <a:r>
              <a:rPr sz="2600" spc="-30">
                <a:latin typeface="Times New Roman" panose="02020603050405020304"/>
                <a:cs typeface="Times New Roman" panose="02020603050405020304"/>
              </a:rPr>
              <a:t> </a:t>
            </a:r>
            <a:r>
              <a:rPr sz="2600" spc="5">
                <a:latin typeface="Times New Roman" panose="02020603050405020304"/>
                <a:cs typeface="Times New Roman" panose="02020603050405020304"/>
              </a:rPr>
              <a:t>wheel</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suspension,</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with mechanical</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principles.</a:t>
            </a:r>
            <a:endParaRPr sz="2600">
              <a:latin typeface="Times New Roman" panose="02020603050405020304"/>
              <a:cs typeface="Times New Roman" panose="02020603050405020304"/>
            </a:endParaRPr>
          </a:p>
          <a:p>
            <a:pPr marL="12700" marR="603885">
              <a:lnSpc>
                <a:spcPct val="100000"/>
              </a:lnSpc>
              <a:buSzPct val="96000"/>
              <a:buFont typeface="Arial MT"/>
              <a:buChar char="•"/>
              <a:tabLst>
                <a:tab pos="128905" algn="l"/>
              </a:tabLst>
            </a:pPr>
            <a:r>
              <a:rPr sz="2600">
                <a:latin typeface="Times New Roman" panose="02020603050405020304"/>
                <a:cs typeface="Times New Roman" panose="02020603050405020304"/>
              </a:rPr>
              <a:t>Differential</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equations</a:t>
            </a:r>
            <a:r>
              <a:rPr sz="2600" spc="-35">
                <a:latin typeface="Times New Roman" panose="02020603050405020304"/>
                <a:cs typeface="Times New Roman" panose="02020603050405020304"/>
              </a:rPr>
              <a:t> </a:t>
            </a:r>
            <a:r>
              <a:rPr sz="2600">
                <a:latin typeface="Times New Roman" panose="02020603050405020304"/>
                <a:cs typeface="Times New Roman" panose="02020603050405020304"/>
              </a:rPr>
              <a:t>are</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extensively</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used</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to</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describe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analytical</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solutions</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of different</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system.</a:t>
            </a:r>
            <a:endParaRPr sz="2600">
              <a:latin typeface="Times New Roman" panose="02020603050405020304"/>
              <a:cs typeface="Times New Roman" panose="02020603050405020304"/>
            </a:endParaRPr>
          </a:p>
          <a:p>
            <a:pPr marL="12700" marR="5080">
              <a:lnSpc>
                <a:spcPct val="100000"/>
              </a:lnSpc>
              <a:buSzPct val="96000"/>
              <a:buFont typeface="Arial MT"/>
              <a:buChar char="•"/>
              <a:tabLst>
                <a:tab pos="128905" algn="l"/>
              </a:tabLst>
            </a:pPr>
            <a:r>
              <a:rPr sz="2600">
                <a:latin typeface="Times New Roman" panose="02020603050405020304"/>
                <a:cs typeface="Times New Roman" panose="02020603050405020304"/>
              </a:rPr>
              <a:t>Differential equations are extensively used in </a:t>
            </a:r>
            <a:r>
              <a:rPr sz="2600" spc="-5">
                <a:latin typeface="Times New Roman" panose="02020603050405020304"/>
                <a:cs typeface="Times New Roman" panose="02020603050405020304"/>
              </a:rPr>
              <a:t>simulating </a:t>
            </a:r>
            <a:r>
              <a:rPr sz="2600">
                <a:latin typeface="Times New Roman" panose="02020603050405020304"/>
                <a:cs typeface="Times New Roman" panose="02020603050405020304"/>
              </a:rPr>
              <a:t> behavior</a:t>
            </a:r>
            <a:r>
              <a:rPr sz="2600" spc="-50">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real </a:t>
            </a:r>
            <a:r>
              <a:rPr sz="2600">
                <a:latin typeface="Times New Roman" panose="02020603050405020304"/>
                <a:cs typeface="Times New Roman" panose="02020603050405020304"/>
              </a:rPr>
              <a:t>operational</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system</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using </a:t>
            </a:r>
            <a:r>
              <a:rPr sz="2600" spc="-5">
                <a:latin typeface="Times New Roman" panose="02020603050405020304"/>
                <a:cs typeface="Times New Roman" panose="02020603050405020304"/>
              </a:rPr>
              <a:t>electrical</a:t>
            </a:r>
            <a:r>
              <a:rPr sz="2600">
                <a:latin typeface="Times New Roman" panose="02020603050405020304"/>
                <a:cs typeface="Times New Roman" panose="02020603050405020304"/>
              </a:rPr>
              <a:t> circuits.</a:t>
            </a:r>
            <a:endParaRPr sz="2600">
              <a:latin typeface="Times New Roman" panose="02020603050405020304"/>
              <a:cs typeface="Times New Roman" panose="02020603050405020304"/>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5152" y="506933"/>
            <a:ext cx="6848094" cy="1230630"/>
          </a:xfrm>
        </p:spPr>
        <p:txBody>
          <a:bodyPr/>
          <a:lstStyle/>
          <a:p>
            <a:r>
              <a:rPr lang="en-US"/>
              <a:t>Differential Equations summery</a:t>
            </a:r>
            <a:endParaRPr lang="en-US"/>
          </a:p>
        </p:txBody>
      </p:sp>
      <p:sp>
        <p:nvSpPr>
          <p:cNvPr id="3" name="Text Placeholder 2"/>
          <p:cNvSpPr>
            <a:spLocks noGrp="1"/>
          </p:cNvSpPr>
          <p:nvPr>
            <p:ph type="body" idx="1"/>
          </p:nvPr>
        </p:nvSpPr>
        <p:spPr>
          <a:xfrm>
            <a:off x="1197228" y="1879219"/>
            <a:ext cx="7663942" cy="5201285"/>
          </a:xfrm>
        </p:spPr>
        <p:txBody>
          <a:bodyPr/>
          <a:lstStyle/>
          <a:p>
            <a:r>
              <a:rPr lang="en-US"/>
              <a:t>We can use differential equations to represent the behavior of continuous systems.</a:t>
            </a:r>
            <a:endParaRPr lang="en-US"/>
          </a:p>
          <a:p>
            <a:endParaRPr lang="en-US"/>
          </a:p>
          <a:p>
            <a:r>
              <a:rPr lang="en-US"/>
              <a:t>Differential equations are extensively used in scientific and engineering studies.</a:t>
            </a:r>
            <a:endParaRPr lang="en-US"/>
          </a:p>
          <a:p>
            <a:endParaRPr lang="en-US"/>
          </a:p>
          <a:p>
            <a:r>
              <a:rPr lang="en-US"/>
              <a:t>They are crucial for describing rates of change in physical and chemical processes, which require precise mathematical descriptions.</a:t>
            </a:r>
            <a:endParaRPr lang="en-US"/>
          </a:p>
          <a:p>
            <a:endParaRPr lang="en-US"/>
          </a:p>
          <a:p>
            <a:r>
              <a:rPr lang="en-US"/>
              <a:t>Growth Rate Models: Differential equations with constant coefficients can also represent growth models and be applied to social or economic systems.</a:t>
            </a:r>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7894" y="1119378"/>
            <a:ext cx="3932554" cy="635000"/>
          </a:xfrm>
          <a:prstGeom prst="rect">
            <a:avLst/>
          </a:prstGeom>
        </p:spPr>
        <p:txBody>
          <a:bodyPr vert="horz" wrap="square" lIns="0" tIns="12065" rIns="0" bIns="0" rtlCol="0">
            <a:spAutoFit/>
          </a:bodyPr>
          <a:lstStyle/>
          <a:p>
            <a:pPr marL="12700">
              <a:lnSpc>
                <a:spcPct val="100000"/>
              </a:lnSpc>
              <a:spcBef>
                <a:spcPts val="95"/>
              </a:spcBef>
            </a:pPr>
            <a:r>
              <a:rPr spc="-5"/>
              <a:t>Analog</a:t>
            </a:r>
            <a:r>
              <a:rPr spc="-80"/>
              <a:t> </a:t>
            </a:r>
            <a:r>
              <a:rPr spc="-5"/>
              <a:t>Computer</a:t>
            </a:r>
            <a:endParaRPr spc="-5"/>
          </a:p>
        </p:txBody>
      </p:sp>
      <p:sp>
        <p:nvSpPr>
          <p:cNvPr id="3" name="object 3"/>
          <p:cNvSpPr txBox="1"/>
          <p:nvPr/>
        </p:nvSpPr>
        <p:spPr>
          <a:xfrm>
            <a:off x="992530" y="1867026"/>
            <a:ext cx="8057515" cy="5178425"/>
          </a:xfrm>
          <a:prstGeom prst="rect">
            <a:avLst/>
          </a:prstGeom>
        </p:spPr>
        <p:txBody>
          <a:bodyPr vert="horz" wrap="square" lIns="0" tIns="13335" rIns="0" bIns="0" rtlCol="0">
            <a:spAutoFit/>
          </a:bodyPr>
          <a:lstStyle/>
          <a:p>
            <a:pPr marL="12700" marR="5080">
              <a:lnSpc>
                <a:spcPct val="100000"/>
              </a:lnSpc>
              <a:spcBef>
                <a:spcPts val="105"/>
              </a:spcBef>
              <a:buSzPct val="96000"/>
              <a:buFont typeface="Arial MT"/>
              <a:buChar char="•"/>
              <a:tabLst>
                <a:tab pos="128905" algn="l"/>
                <a:tab pos="1884680" algn="l"/>
              </a:tabLst>
            </a:pPr>
            <a:r>
              <a:rPr sz="2600">
                <a:latin typeface="Times New Roman" panose="02020603050405020304"/>
                <a:cs typeface="Times New Roman" panose="02020603050405020304"/>
              </a:rPr>
              <a:t>An analog computer is a form of computer that uses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continuously	changeable</a:t>
            </a:r>
            <a:r>
              <a:rPr sz="2600" spc="-45">
                <a:latin typeface="Times New Roman" panose="02020603050405020304"/>
                <a:cs typeface="Times New Roman" panose="02020603050405020304"/>
              </a:rPr>
              <a:t> </a:t>
            </a:r>
            <a:r>
              <a:rPr sz="2600">
                <a:latin typeface="Times New Roman" panose="02020603050405020304"/>
                <a:cs typeface="Times New Roman" panose="02020603050405020304"/>
              </a:rPr>
              <a:t>aspects of</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the</a:t>
            </a:r>
            <a:r>
              <a:rPr sz="2600">
                <a:latin typeface="Times New Roman" panose="02020603050405020304"/>
                <a:cs typeface="Times New Roman" panose="02020603050405020304"/>
              </a:rPr>
              <a:t> physical</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phenomena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such as </a:t>
            </a:r>
            <a:r>
              <a:rPr sz="2600" spc="-5">
                <a:latin typeface="Times New Roman" panose="02020603050405020304"/>
                <a:cs typeface="Times New Roman" panose="02020603050405020304"/>
              </a:rPr>
              <a:t>electrical, </a:t>
            </a:r>
            <a:r>
              <a:rPr sz="2600">
                <a:latin typeface="Times New Roman" panose="02020603050405020304"/>
                <a:cs typeface="Times New Roman" panose="02020603050405020304"/>
              </a:rPr>
              <a:t>mechanical or hydraulic quantities </a:t>
            </a:r>
            <a:r>
              <a:rPr sz="2600" spc="-10">
                <a:latin typeface="Times New Roman" panose="02020603050405020304"/>
                <a:cs typeface="Times New Roman" panose="02020603050405020304"/>
              </a:rPr>
              <a:t>to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model</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the problem</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being</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solved.</a:t>
            </a:r>
            <a:endParaRPr sz="2600">
              <a:latin typeface="Times New Roman" panose="02020603050405020304"/>
              <a:cs typeface="Times New Roman" panose="02020603050405020304"/>
            </a:endParaRPr>
          </a:p>
          <a:p>
            <a:pPr marL="12700" marR="869315">
              <a:lnSpc>
                <a:spcPct val="100000"/>
              </a:lnSpc>
              <a:buSzPct val="96000"/>
              <a:buFont typeface="Arial MT"/>
              <a:buChar char="•"/>
              <a:tabLst>
                <a:tab pos="128905" algn="l"/>
              </a:tabLst>
            </a:pPr>
            <a:r>
              <a:rPr sz="2600">
                <a:latin typeface="Times New Roman" panose="02020603050405020304"/>
                <a:cs typeface="Times New Roman" panose="02020603050405020304"/>
              </a:rPr>
              <a:t>An</a:t>
            </a:r>
            <a:r>
              <a:rPr sz="2600" spc="-15">
                <a:latin typeface="Times New Roman" panose="02020603050405020304"/>
                <a:cs typeface="Times New Roman" panose="02020603050405020304"/>
              </a:rPr>
              <a:t> </a:t>
            </a:r>
            <a:r>
              <a:rPr sz="2600" b="1">
                <a:latin typeface="Times New Roman" panose="02020603050405020304"/>
                <a:cs typeface="Times New Roman" panose="02020603050405020304"/>
              </a:rPr>
              <a:t>analog</a:t>
            </a:r>
            <a:r>
              <a:rPr sz="2600" b="1" spc="-25">
                <a:latin typeface="Times New Roman" panose="02020603050405020304"/>
                <a:cs typeface="Times New Roman" panose="02020603050405020304"/>
              </a:rPr>
              <a:t> </a:t>
            </a:r>
            <a:r>
              <a:rPr sz="2600" b="1">
                <a:latin typeface="Times New Roman" panose="02020603050405020304"/>
                <a:cs typeface="Times New Roman" panose="02020603050405020304"/>
              </a:rPr>
              <a:t>computer</a:t>
            </a:r>
            <a:r>
              <a:rPr sz="2600" b="1" spc="-45">
                <a:latin typeface="Times New Roman" panose="02020603050405020304"/>
                <a:cs typeface="Times New Roman" panose="02020603050405020304"/>
              </a:rPr>
              <a:t> </a:t>
            </a:r>
            <a:r>
              <a:rPr sz="2600">
                <a:latin typeface="Times New Roman" panose="02020603050405020304"/>
                <a:cs typeface="Times New Roman" panose="02020603050405020304"/>
              </a:rPr>
              <a:t>is</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a</a:t>
            </a:r>
            <a:r>
              <a:rPr sz="2600" spc="-5">
                <a:latin typeface="Times New Roman" panose="02020603050405020304"/>
                <a:cs typeface="Times New Roman" panose="02020603050405020304"/>
              </a:rPr>
              <a:t> </a:t>
            </a:r>
            <a:r>
              <a:rPr sz="2600" b="1">
                <a:latin typeface="Times New Roman" panose="02020603050405020304"/>
                <a:cs typeface="Times New Roman" panose="02020603050405020304"/>
              </a:rPr>
              <a:t>computer</a:t>
            </a:r>
            <a:r>
              <a:rPr sz="2600" b="1" spc="-40">
                <a:latin typeface="Times New Roman" panose="02020603050405020304"/>
                <a:cs typeface="Times New Roman" panose="02020603050405020304"/>
              </a:rPr>
              <a:t> </a:t>
            </a:r>
            <a:r>
              <a:rPr sz="2600">
                <a:latin typeface="Times New Roman" panose="02020603050405020304"/>
                <a:cs typeface="Times New Roman" panose="02020603050405020304"/>
              </a:rPr>
              <a:t>which</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is</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used</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to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process</a:t>
            </a:r>
            <a:r>
              <a:rPr sz="2600" spc="-45">
                <a:latin typeface="Times New Roman" panose="02020603050405020304"/>
                <a:cs typeface="Times New Roman" panose="02020603050405020304"/>
              </a:rPr>
              <a:t> </a:t>
            </a:r>
            <a:r>
              <a:rPr sz="2600" b="1" spc="5">
                <a:latin typeface="Times New Roman" panose="02020603050405020304"/>
                <a:cs typeface="Times New Roman" panose="02020603050405020304"/>
              </a:rPr>
              <a:t>analog</a:t>
            </a:r>
            <a:r>
              <a:rPr sz="2600" b="1" spc="-25">
                <a:latin typeface="Times New Roman" panose="02020603050405020304"/>
                <a:cs typeface="Times New Roman" panose="02020603050405020304"/>
              </a:rPr>
              <a:t> </a:t>
            </a:r>
            <a:r>
              <a:rPr sz="2600">
                <a:latin typeface="Times New Roman" panose="02020603050405020304"/>
                <a:cs typeface="Times New Roman" panose="02020603050405020304"/>
              </a:rPr>
              <a:t>data.</a:t>
            </a:r>
            <a:endParaRPr sz="2600">
              <a:latin typeface="Times New Roman" panose="02020603050405020304"/>
              <a:cs typeface="Times New Roman" panose="02020603050405020304"/>
            </a:endParaRPr>
          </a:p>
          <a:p>
            <a:pPr marL="12700" marR="510540">
              <a:lnSpc>
                <a:spcPct val="100000"/>
              </a:lnSpc>
              <a:spcBef>
                <a:spcPts val="5"/>
              </a:spcBef>
              <a:buSzPct val="96000"/>
              <a:buFont typeface="Arial MT"/>
              <a:buChar char="•"/>
              <a:tabLst>
                <a:tab pos="128905" algn="l"/>
              </a:tabLst>
            </a:pPr>
            <a:r>
              <a:rPr sz="2600">
                <a:latin typeface="Times New Roman" panose="02020603050405020304"/>
                <a:cs typeface="Times New Roman" panose="02020603050405020304"/>
              </a:rPr>
              <a:t>Analog</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computer</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does</a:t>
            </a:r>
            <a:r>
              <a:rPr sz="2600" spc="-15">
                <a:latin typeface="Times New Roman" panose="02020603050405020304"/>
                <a:cs typeface="Times New Roman" panose="02020603050405020304"/>
              </a:rPr>
              <a:t> </a:t>
            </a:r>
            <a:r>
              <a:rPr sz="2600" spc="5">
                <a:latin typeface="Times New Roman" panose="02020603050405020304"/>
                <a:cs typeface="Times New Roman" panose="02020603050405020304"/>
              </a:rPr>
              <a:t>not</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use</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discrete </a:t>
            </a:r>
            <a:r>
              <a:rPr sz="2600">
                <a:latin typeface="Times New Roman" panose="02020603050405020304"/>
                <a:cs typeface="Times New Roman" panose="02020603050405020304"/>
              </a:rPr>
              <a:t>values</a:t>
            </a:r>
            <a:r>
              <a:rPr sz="2600" spc="-10">
                <a:latin typeface="Times New Roman" panose="02020603050405020304"/>
                <a:cs typeface="Times New Roman" panose="02020603050405020304"/>
              </a:rPr>
              <a:t> </a:t>
            </a:r>
            <a:r>
              <a:rPr sz="2600" spc="5">
                <a:latin typeface="Times New Roman" panose="02020603050405020304"/>
                <a:cs typeface="Times New Roman" panose="02020603050405020304"/>
              </a:rPr>
              <a:t>but</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rather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continuous</a:t>
            </a:r>
            <a:r>
              <a:rPr sz="2600" spc="-60">
                <a:latin typeface="Times New Roman" panose="02020603050405020304"/>
                <a:cs typeface="Times New Roman" panose="02020603050405020304"/>
              </a:rPr>
              <a:t> </a:t>
            </a:r>
            <a:r>
              <a:rPr sz="2600">
                <a:latin typeface="Times New Roman" panose="02020603050405020304"/>
                <a:cs typeface="Times New Roman" panose="02020603050405020304"/>
              </a:rPr>
              <a:t>values.</a:t>
            </a:r>
            <a:endParaRPr sz="2600">
              <a:latin typeface="Times New Roman" panose="02020603050405020304"/>
              <a:cs typeface="Times New Roman" panose="02020603050405020304"/>
            </a:endParaRPr>
          </a:p>
          <a:p>
            <a:pPr marL="12700" marR="1537970">
              <a:lnSpc>
                <a:spcPct val="100000"/>
              </a:lnSpc>
              <a:buSzPct val="96000"/>
              <a:buFont typeface="Arial MT"/>
              <a:buChar char="•"/>
              <a:tabLst>
                <a:tab pos="128905" algn="l"/>
              </a:tabLst>
            </a:pPr>
            <a:r>
              <a:rPr sz="2600">
                <a:latin typeface="Times New Roman" panose="02020603050405020304"/>
                <a:cs typeface="Times New Roman" panose="02020603050405020304"/>
              </a:rPr>
              <a:t>Processes</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cannot</a:t>
            </a:r>
            <a:r>
              <a:rPr sz="2600" spc="-35">
                <a:latin typeface="Times New Roman" panose="02020603050405020304"/>
                <a:cs typeface="Times New Roman" panose="02020603050405020304"/>
              </a:rPr>
              <a:t> </a:t>
            </a:r>
            <a:r>
              <a:rPr sz="2600">
                <a:latin typeface="Times New Roman" panose="02020603050405020304"/>
                <a:cs typeface="Times New Roman" panose="02020603050405020304"/>
              </a:rPr>
              <a:t>be</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reliably</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repeated</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with</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exact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equivalence.</a:t>
            </a:r>
            <a:endParaRPr sz="2600">
              <a:latin typeface="Times New Roman" panose="02020603050405020304"/>
              <a:cs typeface="Times New Roman" panose="02020603050405020304"/>
            </a:endParaRPr>
          </a:p>
          <a:p>
            <a:pPr marL="12700" marR="134620">
              <a:lnSpc>
                <a:spcPct val="100000"/>
              </a:lnSpc>
              <a:buSzPct val="96000"/>
              <a:buFont typeface="Arial MT"/>
              <a:buChar char="•"/>
              <a:tabLst>
                <a:tab pos="128905" algn="l"/>
              </a:tabLst>
            </a:pPr>
            <a:r>
              <a:rPr sz="2600" b="1" spc="5">
                <a:latin typeface="Times New Roman" panose="02020603050405020304"/>
                <a:cs typeface="Times New Roman" panose="02020603050405020304"/>
              </a:rPr>
              <a:t>Examples</a:t>
            </a:r>
            <a:r>
              <a:rPr sz="2600" b="1" spc="-50">
                <a:latin typeface="Times New Roman" panose="02020603050405020304"/>
                <a:cs typeface="Times New Roman" panose="02020603050405020304"/>
              </a:rPr>
              <a:t> </a:t>
            </a:r>
            <a:r>
              <a:rPr sz="2600" b="1">
                <a:latin typeface="Times New Roman" panose="02020603050405020304"/>
                <a:cs typeface="Times New Roman" panose="02020603050405020304"/>
              </a:rPr>
              <a:t>of</a:t>
            </a:r>
            <a:r>
              <a:rPr sz="2600" b="1" spc="5">
                <a:latin typeface="Times New Roman" panose="02020603050405020304"/>
                <a:cs typeface="Times New Roman" panose="02020603050405020304"/>
              </a:rPr>
              <a:t> </a:t>
            </a:r>
            <a:r>
              <a:rPr sz="2600" b="1">
                <a:latin typeface="Times New Roman" panose="02020603050405020304"/>
                <a:cs typeface="Times New Roman" panose="02020603050405020304"/>
              </a:rPr>
              <a:t>analog</a:t>
            </a:r>
            <a:r>
              <a:rPr sz="2600" b="1" spc="-30">
                <a:latin typeface="Times New Roman" panose="02020603050405020304"/>
                <a:cs typeface="Times New Roman" panose="02020603050405020304"/>
              </a:rPr>
              <a:t> </a:t>
            </a:r>
            <a:r>
              <a:rPr sz="2600" b="1">
                <a:latin typeface="Times New Roman" panose="02020603050405020304"/>
                <a:cs typeface="Times New Roman" panose="02020603050405020304"/>
              </a:rPr>
              <a:t>computers</a:t>
            </a:r>
            <a:r>
              <a:rPr sz="2600" b="1" spc="-40">
                <a:latin typeface="Times New Roman" panose="02020603050405020304"/>
                <a:cs typeface="Times New Roman" panose="02020603050405020304"/>
              </a:rPr>
              <a:t> </a:t>
            </a:r>
            <a:r>
              <a:rPr sz="2600">
                <a:latin typeface="Times New Roman" panose="02020603050405020304"/>
                <a:cs typeface="Times New Roman" panose="02020603050405020304"/>
              </a:rPr>
              <a:t>are</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slide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rule,</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nomogram,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oscilloscope, television, </a:t>
            </a:r>
            <a:r>
              <a:rPr sz="2600" b="1">
                <a:latin typeface="Times New Roman" panose="02020603050405020304"/>
                <a:cs typeface="Times New Roman" panose="02020603050405020304"/>
              </a:rPr>
              <a:t>analog </a:t>
            </a:r>
            <a:r>
              <a:rPr sz="2600">
                <a:latin typeface="Times New Roman" panose="02020603050405020304"/>
                <a:cs typeface="Times New Roman" panose="02020603050405020304"/>
              </a:rPr>
              <a:t>sound processor, flight </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simulator etc.</a:t>
            </a:r>
            <a:endParaRPr sz="2600">
              <a:latin typeface="Times New Roman" panose="02020603050405020304"/>
              <a:cs typeface="Times New Roman" panose="02020603050405020304"/>
            </a:endParaRPr>
          </a:p>
        </p:txBody>
      </p:sp>
    </p:spTree>
  </p:cSld>
  <p:clrMapOvr>
    <a:masterClrMapping/>
  </p:clrMapOvr>
  <p:transition/>
</p:sld>
</file>

<file path=ppt/tags/tag1.xml><?xml version="1.0" encoding="utf-8"?>
<p:tagLst xmlns:p="http://schemas.openxmlformats.org/presentationml/2006/main">
  <p:tag name="AS_NET" val="6.0.33"/>
  <p:tag name="AS_OS" val="Microsoft Windows NT 10.0.20348.0"/>
  <p:tag name="AS_RELEASE_DATE" val="2024.11.14"/>
  <p:tag name="AS_TITLE" val="Aspose.Slides for .NET6"/>
  <p:tag name="AS_VERSION" val="24.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23800</Words>
  <Application>WPS Presentation</Application>
  <PresentationFormat>On-screen Show (4:3)</PresentationFormat>
  <Paragraphs>374</Paragraphs>
  <Slides>56</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56</vt:i4>
      </vt:variant>
    </vt:vector>
  </HeadingPairs>
  <TitlesOfParts>
    <vt:vector size="69" baseType="lpstr">
      <vt:lpstr>Arial</vt:lpstr>
      <vt:lpstr>SimSun</vt:lpstr>
      <vt:lpstr>Wingdings</vt:lpstr>
      <vt:lpstr>Trebuchet MS</vt:lpstr>
      <vt:lpstr>Times New Roman</vt:lpstr>
      <vt:lpstr>Arial</vt:lpstr>
      <vt:lpstr>Arial MT</vt:lpstr>
      <vt:lpstr>Calibri</vt:lpstr>
      <vt:lpstr>Microsoft YaHei</vt:lpstr>
      <vt:lpstr>Arial Unicode MS</vt:lpstr>
      <vt:lpstr>Calibri</vt:lpstr>
      <vt:lpstr>Office Theme</vt:lpstr>
      <vt:lpstr>Office Theme</vt:lpstr>
      <vt:lpstr>Continuous System	Simulation</vt:lpstr>
      <vt:lpstr>Continuous System Simulation</vt:lpstr>
      <vt:lpstr>Continuous System Simulation</vt:lpstr>
      <vt:lpstr>Differential Equations</vt:lpstr>
      <vt:lpstr> </vt:lpstr>
      <vt:lpstr>PowerPoint 演示文稿</vt:lpstr>
      <vt:lpstr>Significance of Differential Equations:</vt:lpstr>
      <vt:lpstr>Differential Equations summery</vt:lpstr>
      <vt:lpstr>Analog Computer</vt:lpstr>
      <vt:lpstr>Analog Computer</vt:lpstr>
      <vt:lpstr>PowerPoint 演示文稿</vt:lpstr>
      <vt:lpstr>Analog Computer</vt:lpstr>
      <vt:lpstr>Pros and Cons of Analog Computer</vt:lpstr>
      <vt:lpstr>PowerPoint 演示文稿</vt:lpstr>
      <vt:lpstr>Advantages of Digital Computer</vt:lpstr>
      <vt:lpstr>Analog methods: Example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Hybrid Computers</vt:lpstr>
      <vt:lpstr>PowerPoint 演示文稿</vt:lpstr>
      <vt:lpstr>PowerPoint 演示文稿</vt:lpstr>
      <vt:lpstr>PowerPoint 演示文稿</vt:lpstr>
      <vt:lpstr>PowerPoint 演示文稿</vt:lpstr>
      <vt:lpstr>PowerPoint 演示文稿</vt:lpstr>
      <vt:lpstr>PowerPoint 演示文稿</vt:lpstr>
      <vt:lpstr>(CSSLs)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Feedback Systems</vt:lpstr>
      <vt:lpstr>PowerPoint 演示文稿</vt:lpstr>
      <vt:lpstr>PowerPoint 演示文稿</vt:lpstr>
      <vt:lpstr>Feedback System and Autopilot</vt:lpstr>
      <vt:lpstr>PowerPoint 演示文稿</vt:lpstr>
      <vt:lpstr>Predator-Prey Model</vt:lpstr>
      <vt:lpstr>Introduction</vt:lpstr>
      <vt:lpstr>PowerPoint 演示文稿</vt:lpstr>
      <vt:lpstr>Definitions</vt:lpstr>
      <vt:lpstr>Change in Prey Population</vt:lpstr>
      <vt:lpstr>Change in Predator Population</vt:lpstr>
      <vt:lpstr>Dynamics and Conclusion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Continuous System	Simulation</dc:title>
  <dc:creator>User</dc:creator>
  <cp:lastModifiedBy>Binay Adhikari</cp:lastModifiedBy>
  <cp:revision>21</cp:revision>
  <dcterms:created xsi:type="dcterms:W3CDTF">2024-11-09T15:43:00Z</dcterms:created>
  <dcterms:modified xsi:type="dcterms:W3CDTF">2024-11-18T11:48:15Z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2020-09-15T16:15:00Z</vt:filetime>
  </property>
  <property fmtid="{D5CDD505-2E9C-101B-9397-08002B2CF9AE}" pid="3" name="Creator">
    <vt:lpwstr>Microsoft® Office PowerPoint® 2007</vt:lpwstr>
  </property>
  <property fmtid="{D5CDD505-2E9C-101B-9397-08002B2CF9AE}" pid="4" name="ICV">
    <vt:lpwstr>A97A5BC812724444B5B99E0FFCCBC063_13</vt:lpwstr>
  </property>
  <property fmtid="{D5CDD505-2E9C-101B-9397-08002B2CF9AE}" pid="5" name="KSOProductBuildVer">
    <vt:lpwstr>1033-12.2.0.18638</vt:lpwstr>
  </property>
  <property fmtid="{D5CDD505-2E9C-101B-9397-08002B2CF9AE}" pid="6" name="LastSaved">
    <vt:filetime>2024-11-10T16:15:00Z</vt:filetime>
  </property>
</Properties>
</file>