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4"/>
  </p:sldMasterIdLst>
  <p:notesMasterIdLst>
    <p:notesMasterId r:id="rId21"/>
  </p:notesMasterIdLst>
  <p:handoutMasterIdLst>
    <p:handoutMasterId r:id="rId22"/>
  </p:handoutMasterIdLst>
  <p:sldIdLst>
    <p:sldId id="557" r:id="rId5"/>
    <p:sldId id="705" r:id="rId6"/>
    <p:sldId id="721" r:id="rId7"/>
    <p:sldId id="726" r:id="rId8"/>
    <p:sldId id="727" r:id="rId9"/>
    <p:sldId id="728" r:id="rId10"/>
    <p:sldId id="722" r:id="rId11"/>
    <p:sldId id="730" r:id="rId12"/>
    <p:sldId id="733" r:id="rId13"/>
    <p:sldId id="736" r:id="rId14"/>
    <p:sldId id="737" r:id="rId15"/>
    <p:sldId id="738" r:id="rId16"/>
    <p:sldId id="729" r:id="rId17"/>
    <p:sldId id="739" r:id="rId18"/>
    <p:sldId id="734" r:id="rId19"/>
    <p:sldId id="634" r:id="rId20"/>
  </p:sldIdLst>
  <p:sldSz cx="9906000" cy="6858000" type="A4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  <p15:guide id="5" pos="5978" userDrawn="1">
          <p15:clr>
            <a:srgbClr val="A4A3A4"/>
          </p15:clr>
        </p15:guide>
        <p15:guide id="6" orient="horz" pos="6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90"/>
    <a:srgbClr val="C6D4E2"/>
    <a:srgbClr val="213E7F"/>
    <a:srgbClr val="0098B0"/>
    <a:srgbClr val="192E5F"/>
    <a:srgbClr val="043B82"/>
    <a:srgbClr val="00A5C0"/>
    <a:srgbClr val="E9F5F7"/>
    <a:srgbClr val="50AF30"/>
    <a:srgbClr val="00B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52" autoAdjust="0"/>
    <p:restoredTop sz="80406" autoAdjust="0"/>
  </p:normalViewPr>
  <p:slideViewPr>
    <p:cSldViewPr snapToGrid="0" snapToObjects="1" showGuides="1">
      <p:cViewPr varScale="1">
        <p:scale>
          <a:sx n="74" d="100"/>
          <a:sy n="74" d="100"/>
        </p:scale>
        <p:origin x="1446" y="66"/>
      </p:cViewPr>
      <p:guideLst>
        <p:guide orient="horz" pos="2160"/>
        <p:guide pos="288"/>
        <p:guide orient="horz" pos="187"/>
        <p:guide pos="5978"/>
        <p:guide orient="horz" pos="686"/>
      </p:guideLst>
    </p:cSldViewPr>
  </p:slideViewPr>
  <p:outlineViewPr>
    <p:cViewPr>
      <p:scale>
        <a:sx n="33" d="100"/>
        <a:sy n="33" d="100"/>
      </p:scale>
      <p:origin x="0" y="-786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t" anchorCtr="0" compatLnSpc="1">
            <a:prstTxWarp prst="textNoShape">
              <a:avLst/>
            </a:prstTxWarp>
          </a:bodyPr>
          <a:lstStyle>
            <a:lvl1pPr defTabSz="955570" eaLnBrk="0" hangingPunct="0">
              <a:defRPr sz="13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t" anchorCtr="0" compatLnSpc="1">
            <a:prstTxWarp prst="textNoShape">
              <a:avLst/>
            </a:prstTxWarp>
          </a:bodyPr>
          <a:lstStyle>
            <a:lvl1pPr algn="r" defTabSz="955570" eaLnBrk="0" hangingPunct="0">
              <a:defRPr sz="13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846"/>
            <a:ext cx="2945659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b" anchorCtr="0" compatLnSpc="1">
            <a:prstTxWarp prst="textNoShape">
              <a:avLst/>
            </a:prstTxWarp>
          </a:bodyPr>
          <a:lstStyle>
            <a:lvl1pPr defTabSz="955570" eaLnBrk="0" hangingPunct="0">
              <a:defRPr sz="13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2846"/>
            <a:ext cx="2945659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>
                <a:latin typeface="Times" panose="02020603050405020304" pitchFamily="18" charset="0"/>
              </a:defRPr>
            </a:lvl1pPr>
          </a:lstStyle>
          <a:p>
            <a:fld id="{B1703606-C640-4E3C-A1F7-879F3760E964}" type="slidenum">
              <a:rPr lang="de-DE" altLang="en-US"/>
              <a:pPr/>
              <a:t>‹#›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333234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t" anchorCtr="0" compatLnSpc="1">
            <a:prstTxWarp prst="textNoShape">
              <a:avLst/>
            </a:prstTxWarp>
          </a:bodyPr>
          <a:lstStyle>
            <a:lvl1pPr defTabSz="955570" eaLnBrk="0" hangingPunct="0">
              <a:defRPr sz="13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t" anchorCtr="0" compatLnSpc="1">
            <a:prstTxWarp prst="textNoShape">
              <a:avLst/>
            </a:prstTxWarp>
          </a:bodyPr>
          <a:lstStyle>
            <a:lvl1pPr algn="r" defTabSz="955570" eaLnBrk="0" hangingPunct="0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31373" y="4715629"/>
            <a:ext cx="4534930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Mastertextformat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846"/>
            <a:ext cx="2945659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b" anchorCtr="0" compatLnSpc="1">
            <a:prstTxWarp prst="textNoShape">
              <a:avLst/>
            </a:prstTxWarp>
          </a:bodyPr>
          <a:lstStyle>
            <a:lvl1pPr defTabSz="955570" eaLnBrk="0" hangingPunct="0">
              <a:defRPr sz="13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2846"/>
            <a:ext cx="2945659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/>
            </a:lvl1pPr>
          </a:lstStyle>
          <a:p>
            <a:fld id="{E9EA5342-1CAF-4BB5-A3C6-E49F2B3172B1}" type="slidenum">
              <a:rPr lang="de-DE" altLang="en-US"/>
              <a:pPr/>
              <a:t>‹#›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677359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A5342-1CAF-4BB5-A3C6-E49F2B3172B1}" type="slidenum">
              <a:rPr lang="de-DE" altLang="en-US" smtClean="0"/>
              <a:pPr/>
              <a:t>2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390970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A5342-1CAF-4BB5-A3C6-E49F2B3172B1}" type="slidenum">
              <a:rPr lang="de-DE" altLang="en-US" smtClean="0"/>
              <a:pPr/>
              <a:t>11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576720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A5342-1CAF-4BB5-A3C6-E49F2B3172B1}" type="slidenum">
              <a:rPr lang="de-DE" altLang="en-US" smtClean="0"/>
              <a:pPr/>
              <a:t>12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079042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A5342-1CAF-4BB5-A3C6-E49F2B3172B1}" type="slidenum">
              <a:rPr lang="de-DE" altLang="en-US" smtClean="0"/>
              <a:pPr/>
              <a:t>13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15292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A5342-1CAF-4BB5-A3C6-E49F2B3172B1}" type="slidenum">
              <a:rPr lang="de-DE" altLang="en-US" smtClean="0"/>
              <a:pPr/>
              <a:t>14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370959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A5342-1CAF-4BB5-A3C6-E49F2B3172B1}" type="slidenum">
              <a:rPr lang="de-DE" altLang="en-US" smtClean="0"/>
              <a:pPr/>
              <a:t>15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267934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A5342-1CAF-4BB5-A3C6-E49F2B3172B1}" type="slidenum">
              <a:rPr lang="de-DE" altLang="en-US" smtClean="0"/>
              <a:pPr/>
              <a:t>3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564510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A5342-1CAF-4BB5-A3C6-E49F2B3172B1}" type="slidenum">
              <a:rPr lang="de-DE" altLang="en-US" smtClean="0"/>
              <a:pPr/>
              <a:t>4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950890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A5342-1CAF-4BB5-A3C6-E49F2B3172B1}" type="slidenum">
              <a:rPr lang="de-DE" altLang="en-US" smtClean="0"/>
              <a:pPr/>
              <a:t>5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129738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A5342-1CAF-4BB5-A3C6-E49F2B3172B1}" type="slidenum">
              <a:rPr lang="de-DE" altLang="en-US" smtClean="0"/>
              <a:pPr/>
              <a:t>6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751639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A5342-1CAF-4BB5-A3C6-E49F2B3172B1}" type="slidenum">
              <a:rPr lang="de-DE" altLang="en-US" smtClean="0"/>
              <a:pPr/>
              <a:t>7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031893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A5342-1CAF-4BB5-A3C6-E49F2B3172B1}" type="slidenum">
              <a:rPr lang="de-DE" altLang="en-US" smtClean="0"/>
              <a:pPr/>
              <a:t>8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057220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A5342-1CAF-4BB5-A3C6-E49F2B3172B1}" type="slidenum">
              <a:rPr lang="de-DE" altLang="en-US" smtClean="0"/>
              <a:pPr/>
              <a:t>9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672782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A5342-1CAF-4BB5-A3C6-E49F2B3172B1}" type="slidenum">
              <a:rPr lang="de-DE" altLang="en-US" smtClean="0"/>
              <a:pPr/>
              <a:t>10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17130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 descr="Architektur_eingefärbt_Tit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11"/>
          <p:cNvSpPr/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noFill/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 sz="1625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hteck 15"/>
          <p:cNvSpPr>
            <a:spLocks noChangeArrowheads="1"/>
          </p:cNvSpPr>
          <p:nvPr/>
        </p:nvSpPr>
        <p:spPr bwMode="auto">
          <a:xfrm>
            <a:off x="0" y="0"/>
            <a:ext cx="9906000" cy="1231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625" dirty="0"/>
          </a:p>
        </p:txBody>
      </p:sp>
      <p:pic>
        <p:nvPicPr>
          <p:cNvPr id="8" name="Grafik 12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" y="6572091"/>
            <a:ext cx="309735" cy="285909"/>
          </a:xfrm>
          <a:prstGeom prst="rect">
            <a:avLst/>
          </a:prstGeom>
        </p:spPr>
      </p:pic>
      <p:sp>
        <p:nvSpPr>
          <p:cNvPr id="11" name="Textfeld 16"/>
          <p:cNvSpPr txBox="1"/>
          <p:nvPr/>
        </p:nvSpPr>
        <p:spPr bwMode="auto">
          <a:xfrm>
            <a:off x="6414824" y="-885825"/>
            <a:ext cx="65" cy="158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ts val="108"/>
              </a:spcBef>
              <a:spcAft>
                <a:spcPts val="108"/>
              </a:spcAft>
              <a:defRPr/>
            </a:pPr>
            <a:endParaRPr lang="de-DE" sz="1029" dirty="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9" name="Textplatzhalter 23"/>
          <p:cNvSpPr>
            <a:spLocks noGrp="1" noChangeAspect="1"/>
          </p:cNvSpPr>
          <p:nvPr>
            <p:ph type="body" sz="quarter" idx="11"/>
          </p:nvPr>
        </p:nvSpPr>
        <p:spPr>
          <a:xfrm>
            <a:off x="312116" y="3764090"/>
            <a:ext cx="3042000" cy="2808000"/>
          </a:xfrm>
          <a:solidFill>
            <a:schemeClr val="bg1"/>
          </a:solidFill>
        </p:spPr>
        <p:txBody>
          <a:bodyPr lIns="468000" bIns="324000" anchor="b"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accent1"/>
                </a:solidFill>
              </a:defRPr>
            </a:lvl1pPr>
            <a:lvl2pPr marL="290636" indent="0">
              <a:buNone/>
              <a:defRPr/>
            </a:lvl2pPr>
            <a:lvl3pPr marL="579551" indent="0">
              <a:buNone/>
              <a:defRPr/>
            </a:lvl3pPr>
            <a:lvl4pPr marL="870188" indent="0">
              <a:buNone/>
              <a:defRPr/>
            </a:lvl4pPr>
            <a:lvl5pPr marL="1167702" indent="0">
              <a:buNone/>
              <a:defRPr/>
            </a:lvl5pPr>
          </a:lstStyle>
          <a:p>
            <a:pPr lvl="0"/>
            <a:r>
              <a:rPr lang="de-DE" dirty="0"/>
              <a:t>Click to edit Master text style</a:t>
            </a:r>
          </a:p>
        </p:txBody>
      </p:sp>
      <p:sp>
        <p:nvSpPr>
          <p:cNvPr id="10" name="Titel 11"/>
          <p:cNvSpPr>
            <a:spLocks noGrp="1"/>
          </p:cNvSpPr>
          <p:nvPr>
            <p:ph type="title"/>
          </p:nvPr>
        </p:nvSpPr>
        <p:spPr>
          <a:xfrm>
            <a:off x="802512" y="2888898"/>
            <a:ext cx="5386372" cy="2520000"/>
          </a:xfrm>
        </p:spPr>
        <p:txBody>
          <a:bodyPr/>
          <a:lstStyle>
            <a:lvl1pPr>
              <a:lnSpc>
                <a:spcPct val="90000"/>
              </a:lnSpc>
              <a:defRPr sz="4000">
                <a:solidFill>
                  <a:srgbClr val="213E7F"/>
                </a:solidFill>
              </a:defRPr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pic>
        <p:nvPicPr>
          <p:cNvPr id="17" name="Grafik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13" y="407988"/>
            <a:ext cx="235108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65692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3" pos="4373" userDrawn="1">
          <p15:clr>
            <a:srgbClr val="FBAE40"/>
          </p15:clr>
        </p15:guide>
        <p15:guide id="4" pos="597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10" descr="Architektur_eingefärbt_Tit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12"/>
          <p:cNvSpPr/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noFill/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 sz="1625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Grafik 12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" y="6572091"/>
            <a:ext cx="309735" cy="285909"/>
          </a:xfrm>
          <a:prstGeom prst="rect">
            <a:avLst/>
          </a:prstGeom>
        </p:spPr>
      </p:pic>
      <p:sp>
        <p:nvSpPr>
          <p:cNvPr id="24" name="Textplatzhalter 23"/>
          <p:cNvSpPr>
            <a:spLocks noGrp="1"/>
          </p:cNvSpPr>
          <p:nvPr>
            <p:ph type="body" sz="quarter" idx="10"/>
          </p:nvPr>
        </p:nvSpPr>
        <p:spPr>
          <a:xfrm>
            <a:off x="312116" y="2965290"/>
            <a:ext cx="3907367" cy="3606800"/>
          </a:xfrm>
          <a:solidFill>
            <a:schemeClr val="bg1"/>
          </a:solidFill>
        </p:spPr>
        <p:txBody>
          <a:bodyPr lIns="468000" bIns="324000" anchor="b"/>
          <a:lstStyle>
            <a:lvl1pPr marL="371464" marR="0" indent="-371464" algn="l" defTabSz="99057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SzPct val="120000"/>
              <a:buFont typeface="+mj-lt"/>
              <a:buAutoNum type="arabicPeriod"/>
              <a:tabLst>
                <a:tab pos="1654389" algn="l"/>
              </a:tabLst>
              <a:defRPr sz="1800" b="0">
                <a:solidFill>
                  <a:schemeClr val="accent1"/>
                </a:solidFill>
              </a:defRPr>
            </a:lvl1pPr>
            <a:lvl2pPr marL="290636" indent="0">
              <a:buNone/>
              <a:defRPr/>
            </a:lvl2pPr>
            <a:lvl3pPr marL="579551" indent="0">
              <a:buNone/>
              <a:defRPr/>
            </a:lvl3pPr>
            <a:lvl4pPr marL="870188" indent="0">
              <a:buNone/>
              <a:defRPr/>
            </a:lvl4pPr>
            <a:lvl5pPr marL="1167702" indent="0">
              <a:buNone/>
              <a:defRPr/>
            </a:lvl5pPr>
          </a:lstStyle>
          <a:p>
            <a:pPr lvl="0"/>
            <a:r>
              <a:rPr lang="en-GB" altLang="de-DE" noProof="0" dirty="0"/>
              <a:t>Click to edit Master text styles</a:t>
            </a:r>
            <a:endParaRPr lang="de-DE" altLang="de-DE" noProof="0" dirty="0"/>
          </a:p>
        </p:txBody>
      </p:sp>
      <p:pic>
        <p:nvPicPr>
          <p:cNvPr id="8" name="Grafik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642" y="407989"/>
            <a:ext cx="23558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867206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3" pos="5978" userDrawn="1">
          <p15:clr>
            <a:srgbClr val="FBAE40"/>
          </p15:clr>
        </p15:guide>
        <p15:guide id="4" pos="434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rKapitel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 descr="Architektur_eingefärbt_Tit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12"/>
          <p:cNvSpPr/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noFill/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 sz="1625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Grafik 12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" y="6572091"/>
            <a:ext cx="309735" cy="285909"/>
          </a:xfrm>
          <a:prstGeom prst="rect">
            <a:avLst/>
          </a:prstGeom>
        </p:spPr>
      </p:pic>
      <p:sp>
        <p:nvSpPr>
          <p:cNvPr id="24" name="Textplatzhalter 23"/>
          <p:cNvSpPr>
            <a:spLocks noGrp="1"/>
          </p:cNvSpPr>
          <p:nvPr>
            <p:ph type="body" sz="quarter" idx="10"/>
          </p:nvPr>
        </p:nvSpPr>
        <p:spPr>
          <a:xfrm>
            <a:off x="312116" y="2965290"/>
            <a:ext cx="3907367" cy="3606800"/>
          </a:xfrm>
          <a:solidFill>
            <a:schemeClr val="bg1"/>
          </a:solidFill>
        </p:spPr>
        <p:txBody>
          <a:bodyPr lIns="468000" bIns="324000" anchor="b"/>
          <a:lstStyle>
            <a:lvl1pPr marL="371464" marR="0" indent="-371464" algn="l" defTabSz="99057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SzPct val="120000"/>
              <a:buFont typeface="+mj-lt"/>
              <a:buAutoNum type="arabicPeriod"/>
              <a:tabLst>
                <a:tab pos="1654389" algn="l"/>
              </a:tabLst>
              <a:defRPr sz="1800" b="0">
                <a:solidFill>
                  <a:schemeClr val="accent1"/>
                </a:solidFill>
              </a:defRPr>
            </a:lvl1pPr>
            <a:lvl2pPr marL="290636" indent="0">
              <a:buNone/>
              <a:defRPr/>
            </a:lvl2pPr>
            <a:lvl3pPr marL="579551" indent="0">
              <a:buNone/>
              <a:defRPr/>
            </a:lvl3pPr>
            <a:lvl4pPr marL="870188" indent="0">
              <a:buNone/>
              <a:defRPr/>
            </a:lvl4pPr>
            <a:lvl5pPr marL="1167702" indent="0">
              <a:buNone/>
              <a:defRPr/>
            </a:lvl5pPr>
          </a:lstStyle>
          <a:p>
            <a:pPr lvl="0"/>
            <a:r>
              <a:rPr lang="en-GB" altLang="de-DE" noProof="0" dirty="0"/>
              <a:t>Click to edit Master text styles</a:t>
            </a:r>
            <a:endParaRPr lang="de-DE" altLang="de-DE" noProof="0" dirty="0"/>
          </a:p>
        </p:txBody>
      </p:sp>
      <p:sp>
        <p:nvSpPr>
          <p:cNvPr id="9" name="Titel 12"/>
          <p:cNvSpPr>
            <a:spLocks noGrp="1"/>
          </p:cNvSpPr>
          <p:nvPr>
            <p:ph type="title"/>
          </p:nvPr>
        </p:nvSpPr>
        <p:spPr bwMode="auto">
          <a:xfrm>
            <a:off x="467784" y="3149500"/>
            <a:ext cx="3907367" cy="1899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lIns="108000" bIns="144000" anchorCtr="0"/>
          <a:lstStyle>
            <a:lvl1pPr marL="0" indent="0" algn="l">
              <a:lnSpc>
                <a:spcPts val="3467"/>
              </a:lnSpc>
              <a:spcBef>
                <a:spcPct val="0"/>
              </a:spcBef>
              <a:spcAft>
                <a:spcPct val="0"/>
              </a:spcAft>
              <a:defRPr kumimoji="0" sz="4000" b="1" i="0" u="none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  <a:endParaRPr lang="de-DE" dirty="0"/>
          </a:p>
        </p:txBody>
      </p:sp>
      <p:pic>
        <p:nvPicPr>
          <p:cNvPr id="8" name="Grafik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642" y="407989"/>
            <a:ext cx="23558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63237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3023" y="1052514"/>
            <a:ext cx="8987630" cy="5378450"/>
          </a:xfrm>
        </p:spPr>
        <p:txBody>
          <a:bodyPr/>
          <a:lstStyle>
            <a:lvl1pPr>
              <a:buClr>
                <a:schemeClr val="accent1"/>
              </a:buClr>
              <a:defRPr sz="1400"/>
            </a:lvl1pPr>
            <a:lvl2pPr>
              <a:buClr>
                <a:schemeClr val="accent1"/>
              </a:buClr>
              <a:defRPr sz="1400"/>
            </a:lvl2pPr>
            <a:lvl3pPr>
              <a:buClr>
                <a:schemeClr val="accent1"/>
              </a:buClr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GB" noProof="0" dirty="0"/>
              <a:t>Click to edit Master text styles</a:t>
            </a:r>
            <a:endParaRPr lang="de-DE" noProof="0" dirty="0"/>
          </a:p>
          <a:p>
            <a:pPr lvl="1"/>
            <a:r>
              <a:rPr lang="de-DE" noProof="0" dirty="0"/>
              <a:t>Second level</a:t>
            </a:r>
          </a:p>
          <a:p>
            <a:pPr lvl="2"/>
            <a:r>
              <a:rPr lang="de-DE" noProof="0" dirty="0"/>
              <a:t>Third level</a:t>
            </a:r>
          </a:p>
          <a:p>
            <a:pPr lvl="3"/>
            <a:r>
              <a:rPr lang="de-DE" noProof="0" dirty="0"/>
              <a:t>Fourth level</a:t>
            </a:r>
          </a:p>
          <a:p>
            <a:pPr lvl="4"/>
            <a:r>
              <a:rPr lang="de-DE" noProof="0" dirty="0"/>
              <a:t>Fifth level</a:t>
            </a:r>
            <a:endParaRPr lang="en-GB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52125" y="159975"/>
            <a:ext cx="9082220" cy="282129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de-DE" dirty="0"/>
              <a:t>Click to add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848060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einspaltig halb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77052" y="1052513"/>
            <a:ext cx="4477200" cy="594000"/>
          </a:xfr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144000"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de-DE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0"/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7052" y="1646514"/>
            <a:ext cx="4475948" cy="4605062"/>
          </a:xfr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80000"/>
          <a:lstStyle>
            <a:lvl1pPr marL="197770" indent="-197770" algn="l" rtl="0" fontAlgn="base">
              <a:lnSpc>
                <a:spcPct val="110000"/>
              </a:lnSpc>
              <a:spcBef>
                <a:spcPts val="325"/>
              </a:spcBef>
              <a:spcAft>
                <a:spcPts val="325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197770" algn="l"/>
              </a:tabLst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>
              <a:defRPr sz="1517"/>
            </a:lvl2pPr>
            <a:lvl3pPr>
              <a:defRPr sz="1517"/>
            </a:lvl3pPr>
            <a:lvl4pPr>
              <a:defRPr sz="1517"/>
            </a:lvl4pPr>
            <a:lvl5pPr>
              <a:defRPr sz="1517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0"/>
            <a:endParaRPr lang="de-DE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1909" y="155213"/>
            <a:ext cx="9082220" cy="282129"/>
          </a:xfrm>
        </p:spPr>
        <p:txBody>
          <a:bodyPr>
            <a:spAutoFit/>
          </a:bodyPr>
          <a:lstStyle/>
          <a:p>
            <a:r>
              <a:rPr lang="en-GB" dirty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534126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einspaltig halbe SeiteKundenspezifi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77052" y="1052513"/>
            <a:ext cx="4477200" cy="594000"/>
          </a:xfr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144000" tIns="72000" rIns="108000" bIns="72000" anchor="ctr">
            <a:norm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GB" sz="1400" b="1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7052" y="1646514"/>
            <a:ext cx="4475948" cy="4605062"/>
          </a:xfr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80000" rIns="108000"/>
          <a:lstStyle>
            <a:lvl1pPr marL="197770" indent="-197770" algn="l" rtl="0" fontAlgn="base">
              <a:lnSpc>
                <a:spcPct val="110000"/>
              </a:lnSpc>
              <a:spcBef>
                <a:spcPts val="325"/>
              </a:spcBef>
              <a:spcAft>
                <a:spcPts val="325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197770" algn="l"/>
              </a:tabLst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661" indent="-201210">
              <a:lnSpc>
                <a:spcPct val="88000"/>
              </a:lnSpc>
              <a:spcAft>
                <a:spcPts val="0"/>
              </a:spcAft>
              <a:buClr>
                <a:schemeClr val="accent1"/>
              </a:buClr>
              <a:defRPr sz="1400">
                <a:latin typeface="+mn-lt"/>
              </a:defRPr>
            </a:lvl2pPr>
            <a:lvl3pPr marL="541338" indent="-182563">
              <a:buClr>
                <a:srgbClr val="213E7F"/>
              </a:buClr>
              <a:defRPr sz="1400"/>
            </a:lvl3pPr>
            <a:lvl4pPr marL="717550" indent="-182563">
              <a:buClr>
                <a:srgbClr val="213E7F"/>
              </a:buClr>
              <a:tabLst/>
              <a:defRPr sz="1400"/>
            </a:lvl4pPr>
            <a:lvl5pPr marL="898525" indent="-180975">
              <a:buClr>
                <a:srgbClr val="213E7F"/>
              </a:buClr>
              <a:defRPr sz="1400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1908" y="157594"/>
            <a:ext cx="9082220" cy="282129"/>
          </a:xfrm>
        </p:spPr>
        <p:txBody>
          <a:bodyPr>
            <a:spAutoFit/>
          </a:bodyPr>
          <a:lstStyle/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5" name="Textplatzhalter 2"/>
          <p:cNvSpPr>
            <a:spLocks noGrp="1"/>
          </p:cNvSpPr>
          <p:nvPr>
            <p:ph type="body" idx="10"/>
          </p:nvPr>
        </p:nvSpPr>
        <p:spPr>
          <a:xfrm>
            <a:off x="4997395" y="1052513"/>
            <a:ext cx="4477200" cy="594000"/>
          </a:xfr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144000" tIns="72000" rIns="108000" bIns="72000" anchor="ctr">
            <a:norm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GB" sz="1400" b="1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11"/>
          </p:nvPr>
        </p:nvSpPr>
        <p:spPr>
          <a:xfrm>
            <a:off x="4997395" y="1646514"/>
            <a:ext cx="4475948" cy="4605062"/>
          </a:xfr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80000" rIns="108000"/>
          <a:lstStyle>
            <a:lvl1pPr marL="197770" indent="-197770" algn="l" rtl="0" fontAlgn="base">
              <a:lnSpc>
                <a:spcPct val="110000"/>
              </a:lnSpc>
              <a:spcBef>
                <a:spcPts val="325"/>
              </a:spcBef>
              <a:spcAft>
                <a:spcPts val="325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197770" algn="l"/>
              </a:tabLst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230188">
              <a:buClr>
                <a:srgbClr val="213E7F"/>
              </a:buClr>
              <a:defRPr lang="en-GB" sz="1400" noProof="0" dirty="0" smtClean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628650" indent="-177800">
              <a:buClr>
                <a:srgbClr val="213E7F"/>
              </a:buClr>
              <a:defRPr sz="1400"/>
            </a:lvl3pPr>
            <a:lvl4pPr marL="806450" indent="-177800">
              <a:buClr>
                <a:srgbClr val="213E7F"/>
              </a:buClr>
              <a:tabLst/>
              <a:defRPr sz="1400"/>
            </a:lvl4pPr>
            <a:lvl5pPr marL="984250" indent="-177800">
              <a:buClr>
                <a:srgbClr val="213E7F"/>
              </a:buClr>
              <a:defRPr sz="1400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963556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/>
          <p:cNvSpPr>
            <a:spLocks noGrp="1"/>
          </p:cNvSpPr>
          <p:nvPr>
            <p:ph type="title"/>
          </p:nvPr>
        </p:nvSpPr>
        <p:spPr>
          <a:xfrm>
            <a:off x="451113" y="153835"/>
            <a:ext cx="9082220" cy="282129"/>
          </a:xfrm>
        </p:spPr>
        <p:txBody>
          <a:bodyPr>
            <a:spAutoFit/>
          </a:bodyPr>
          <a:lstStyle/>
          <a:p>
            <a:r>
              <a:rPr lang="en-GB" dirty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33209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" y="6572091"/>
            <a:ext cx="309735" cy="285909"/>
          </a:xfrm>
          <a:prstGeom prst="rect">
            <a:avLst/>
          </a:prstGeom>
        </p:spPr>
      </p:pic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467784" y="6572250"/>
            <a:ext cx="9009989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625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4344" y="1052513"/>
            <a:ext cx="9013429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err="1"/>
              <a:t>Mastertextformat</a:t>
            </a:r>
            <a:r>
              <a:rPr lang="en-GB" altLang="en-US" dirty="0"/>
              <a:t> </a:t>
            </a:r>
            <a:r>
              <a:rPr lang="en-GB" altLang="en-US" dirty="0" err="1"/>
              <a:t>bearbeiten</a:t>
            </a:r>
            <a:endParaRPr lang="en-GB" altLang="en-US" dirty="0"/>
          </a:p>
          <a:p>
            <a:pPr lvl="1"/>
            <a:r>
              <a:rPr lang="en-GB" altLang="en-US" dirty="0" err="1"/>
              <a:t>Zweite</a:t>
            </a:r>
            <a:r>
              <a:rPr lang="en-GB" altLang="en-US" dirty="0"/>
              <a:t> </a:t>
            </a:r>
            <a:r>
              <a:rPr lang="en-GB" altLang="en-US" dirty="0" err="1"/>
              <a:t>Ebene</a:t>
            </a:r>
            <a:endParaRPr lang="en-GB" altLang="en-US" dirty="0"/>
          </a:p>
          <a:p>
            <a:pPr lvl="2"/>
            <a:r>
              <a:rPr lang="en-GB" altLang="en-US" dirty="0" err="1"/>
              <a:t>Dritte</a:t>
            </a:r>
            <a:r>
              <a:rPr lang="en-GB" altLang="en-US" dirty="0"/>
              <a:t> </a:t>
            </a:r>
            <a:r>
              <a:rPr lang="en-GB" altLang="en-US" dirty="0" err="1"/>
              <a:t>Ebene</a:t>
            </a:r>
            <a:endParaRPr lang="en-GB" altLang="en-US" dirty="0"/>
          </a:p>
          <a:p>
            <a:pPr lvl="3"/>
            <a:r>
              <a:rPr lang="en-GB" altLang="en-US" dirty="0" err="1"/>
              <a:t>Vierte</a:t>
            </a:r>
            <a:r>
              <a:rPr lang="en-GB" altLang="en-US" dirty="0"/>
              <a:t> </a:t>
            </a:r>
            <a:r>
              <a:rPr lang="en-GB" altLang="en-US" dirty="0" err="1"/>
              <a:t>Ebene</a:t>
            </a:r>
            <a:endParaRPr lang="en-GB" altLang="en-US" dirty="0"/>
          </a:p>
          <a:p>
            <a:pPr lvl="4"/>
            <a:r>
              <a:rPr lang="en-GB" altLang="en-US" dirty="0" err="1"/>
              <a:t>Fünfte</a:t>
            </a:r>
            <a:r>
              <a:rPr lang="en-GB" altLang="en-US" dirty="0"/>
              <a:t> </a:t>
            </a:r>
            <a:r>
              <a:rPr lang="en-GB" altLang="en-US" dirty="0" err="1"/>
              <a:t>Ebene</a:t>
            </a:r>
            <a:endParaRPr lang="en-GB" altLang="en-US" dirty="0"/>
          </a:p>
        </p:txBody>
      </p:sp>
      <p:sp>
        <p:nvSpPr>
          <p:cNvPr id="1030" name="Line 4"/>
          <p:cNvSpPr>
            <a:spLocks noChangeShapeType="1"/>
          </p:cNvSpPr>
          <p:nvPr/>
        </p:nvSpPr>
        <p:spPr bwMode="auto">
          <a:xfrm flipV="1">
            <a:off x="-7118" y="839788"/>
            <a:ext cx="9494970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625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67784" y="406400"/>
            <a:ext cx="9082220" cy="3238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Titleslide</a:t>
            </a:r>
          </a:p>
        </p:txBody>
      </p:sp>
      <p:pic>
        <p:nvPicPr>
          <p:cNvPr id="11" name="Grafik 3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292" y="6638925"/>
            <a:ext cx="838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19010" y="6638925"/>
            <a:ext cx="1293088" cy="1524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kumimoji="0" lang="en-GB" sz="975" b="0" i="0" u="none" kern="1200" baseline="0" dirty="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GFT </a:t>
            </a:r>
            <a:r>
              <a:rPr kumimoji="0" lang="pl-PL" sz="975" b="0" i="0" u="none" kern="1200" baseline="0" dirty="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PL</a:t>
            </a:r>
            <a:endParaRPr kumimoji="0" lang="en-GB" sz="975" b="0" i="0" u="none" kern="1200" baseline="0" dirty="0">
              <a:solidFill>
                <a:srgbClr val="898989"/>
              </a:solidFill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467784" y="6638926"/>
            <a:ext cx="358246" cy="142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eaLnBrk="0" hangingPunct="0">
              <a:defRPr sz="975">
                <a:solidFill>
                  <a:srgbClr val="898989"/>
                </a:solidFill>
              </a:defRPr>
            </a:lvl1pPr>
          </a:lstStyle>
          <a:p>
            <a:pPr lvl="0"/>
            <a:fld id="{C8FAFB76-8678-4312-A37B-42B2A031034D}" type="slidenum">
              <a:rPr lang="en-GB" smtClean="0"/>
              <a:pPr lvl="0"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94292" y="6638926"/>
            <a:ext cx="813858" cy="14446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fld id="{6EDF1D6B-8C4D-4173-94D6-EA45DE5C76E2}" type="datetime5">
              <a:rPr kumimoji="0" lang="en-GB" sz="975" b="0" i="0" u="none" kern="1200" baseline="0" smtClean="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1-Dec-16</a:t>
            </a:fld>
            <a:endParaRPr kumimoji="0" lang="en-GB" sz="975" b="0" i="0" u="none" kern="1200" baseline="0" dirty="0">
              <a:solidFill>
                <a:srgbClr val="898989"/>
              </a:solidFill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0" r:id="rId1"/>
    <p:sldLayoutId id="2147486061" r:id="rId2"/>
    <p:sldLayoutId id="2147486062" r:id="rId3"/>
    <p:sldLayoutId id="2147486057" r:id="rId4"/>
    <p:sldLayoutId id="2147486058" r:id="rId5"/>
    <p:sldLayoutId id="2147486063" r:id="rId6"/>
    <p:sldLayoutId id="2147486059" r:id="rId7"/>
  </p:sldLayoutIdLst>
  <p:transition spd="slow">
    <p:push dir="u"/>
  </p:transition>
  <p:hf hdr="0"/>
  <p:txStyles>
    <p:titleStyle>
      <a:lvl1pPr algn="l" rtl="0" eaLnBrk="0" fontAlgn="base" hangingPunct="0">
        <a:lnSpc>
          <a:spcPts val="2167"/>
        </a:lnSpc>
        <a:spcBef>
          <a:spcPct val="0"/>
        </a:spcBef>
        <a:spcAft>
          <a:spcPct val="0"/>
        </a:spcAft>
        <a:buFont typeface="+mj-lt" charset="0"/>
        <a:tabLst>
          <a:tab pos="385221" algn="l"/>
        </a:tabLst>
        <a:defRPr sz="2000" b="1" kern="1200" spc="-54">
          <a:solidFill>
            <a:schemeClr val="tx1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0" fontAlgn="base" hangingPunct="0">
        <a:lnSpc>
          <a:spcPts val="2167"/>
        </a:lnSpc>
        <a:spcBef>
          <a:spcPct val="0"/>
        </a:spcBef>
        <a:spcAft>
          <a:spcPct val="0"/>
        </a:spcAft>
        <a:buFont typeface="+mj-lt" charset="0"/>
        <a:tabLst>
          <a:tab pos="385221" algn="l"/>
        </a:tabLst>
        <a:defRPr sz="2167" b="1">
          <a:solidFill>
            <a:schemeClr val="tx1"/>
          </a:solidFill>
          <a:latin typeface="Arial" pitchFamily="34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lnSpc>
          <a:spcPts val="2167"/>
        </a:lnSpc>
        <a:spcBef>
          <a:spcPct val="0"/>
        </a:spcBef>
        <a:spcAft>
          <a:spcPct val="0"/>
        </a:spcAft>
        <a:buFont typeface="+mj-lt" charset="0"/>
        <a:tabLst>
          <a:tab pos="385221" algn="l"/>
        </a:tabLst>
        <a:defRPr sz="2167" b="1">
          <a:solidFill>
            <a:schemeClr val="tx1"/>
          </a:solidFill>
          <a:latin typeface="Arial" pitchFamily="34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lnSpc>
          <a:spcPts val="2167"/>
        </a:lnSpc>
        <a:spcBef>
          <a:spcPct val="0"/>
        </a:spcBef>
        <a:spcAft>
          <a:spcPct val="0"/>
        </a:spcAft>
        <a:buFont typeface="+mj-lt" charset="0"/>
        <a:tabLst>
          <a:tab pos="385221" algn="l"/>
        </a:tabLst>
        <a:defRPr sz="2167" b="1">
          <a:solidFill>
            <a:schemeClr val="tx1"/>
          </a:solidFill>
          <a:latin typeface="Arial" pitchFamily="34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lnSpc>
          <a:spcPts val="2167"/>
        </a:lnSpc>
        <a:spcBef>
          <a:spcPct val="0"/>
        </a:spcBef>
        <a:spcAft>
          <a:spcPct val="0"/>
        </a:spcAft>
        <a:buFont typeface="+mj-lt" charset="0"/>
        <a:tabLst>
          <a:tab pos="385221" algn="l"/>
        </a:tabLst>
        <a:defRPr sz="2167" b="1">
          <a:solidFill>
            <a:schemeClr val="tx1"/>
          </a:solidFill>
          <a:latin typeface="Arial" pitchFamily="34" charset="0"/>
          <a:ea typeface="ＭＳ Ｐゴシック" pitchFamily="34" charset="-128"/>
          <a:cs typeface="ＭＳ Ｐゴシック" charset="0"/>
        </a:defRPr>
      </a:lvl5pPr>
      <a:lvl6pPr marL="866748" indent="-371464" algn="l" rtl="0" eaLnBrk="1" fontAlgn="base" hangingPunct="1">
        <a:lnSpc>
          <a:spcPts val="2383"/>
        </a:lnSpc>
        <a:spcBef>
          <a:spcPct val="0"/>
        </a:spcBef>
        <a:spcAft>
          <a:spcPct val="0"/>
        </a:spcAft>
        <a:buAutoNum type="arabicPlain"/>
        <a:tabLst>
          <a:tab pos="385221" algn="l"/>
        </a:tabLst>
        <a:defRPr b="1">
          <a:solidFill>
            <a:schemeClr val="tx1"/>
          </a:solidFill>
          <a:latin typeface="Arial" pitchFamily="34" charset="0"/>
        </a:defRPr>
      </a:lvl6pPr>
      <a:lvl7pPr marL="1362033" indent="-371464" algn="l" rtl="0" eaLnBrk="1" fontAlgn="base" hangingPunct="1">
        <a:lnSpc>
          <a:spcPts val="2383"/>
        </a:lnSpc>
        <a:spcBef>
          <a:spcPct val="0"/>
        </a:spcBef>
        <a:spcAft>
          <a:spcPct val="0"/>
        </a:spcAft>
        <a:buAutoNum type="arabicPlain"/>
        <a:tabLst>
          <a:tab pos="385221" algn="l"/>
        </a:tabLst>
        <a:defRPr b="1">
          <a:solidFill>
            <a:schemeClr val="tx1"/>
          </a:solidFill>
          <a:latin typeface="Arial" pitchFamily="34" charset="0"/>
        </a:defRPr>
      </a:lvl7pPr>
      <a:lvl8pPr marL="1857318" indent="-371464" algn="l" rtl="0" eaLnBrk="1" fontAlgn="base" hangingPunct="1">
        <a:lnSpc>
          <a:spcPts val="2383"/>
        </a:lnSpc>
        <a:spcBef>
          <a:spcPct val="0"/>
        </a:spcBef>
        <a:spcAft>
          <a:spcPct val="0"/>
        </a:spcAft>
        <a:buAutoNum type="arabicPlain"/>
        <a:tabLst>
          <a:tab pos="385221" algn="l"/>
        </a:tabLst>
        <a:defRPr b="1">
          <a:solidFill>
            <a:schemeClr val="tx1"/>
          </a:solidFill>
          <a:latin typeface="Arial" pitchFamily="34" charset="0"/>
        </a:defRPr>
      </a:lvl8pPr>
      <a:lvl9pPr marL="2352603" indent="-371464" algn="l" rtl="0" eaLnBrk="1" fontAlgn="base" hangingPunct="1">
        <a:lnSpc>
          <a:spcPts val="2383"/>
        </a:lnSpc>
        <a:spcBef>
          <a:spcPct val="0"/>
        </a:spcBef>
        <a:spcAft>
          <a:spcPct val="0"/>
        </a:spcAft>
        <a:buAutoNum type="arabicPlain"/>
        <a:tabLst>
          <a:tab pos="385221" algn="l"/>
        </a:tabLst>
        <a:defRPr b="1">
          <a:solidFill>
            <a:schemeClr val="tx1"/>
          </a:solidFill>
          <a:latin typeface="Arial" pitchFamily="34" charset="0"/>
        </a:defRPr>
      </a:lvl9pPr>
    </p:titleStyle>
    <p:bodyStyle>
      <a:lvl1pPr marL="295795" indent="-295795" algn="l" rtl="0" eaLnBrk="0" fontAlgn="base" hangingPunct="0">
        <a:spcBef>
          <a:spcPct val="20000"/>
        </a:spcBef>
        <a:spcAft>
          <a:spcPct val="20000"/>
        </a:spcAft>
        <a:buClr>
          <a:srgbClr val="003399"/>
        </a:buClr>
        <a:buSzPct val="120000"/>
        <a:buBlip>
          <a:blip r:embed="rId12"/>
        </a:buBlip>
        <a:tabLst>
          <a:tab pos="1654389" algn="l"/>
        </a:tabLst>
        <a:defRPr sz="140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579553" indent="-288916" algn="l" rtl="0" eaLnBrk="0" fontAlgn="base" hangingPunct="0">
        <a:spcBef>
          <a:spcPct val="20000"/>
        </a:spcBef>
        <a:spcAft>
          <a:spcPct val="20000"/>
        </a:spcAft>
        <a:buClr>
          <a:srgbClr val="003399"/>
        </a:buClr>
        <a:buSzPct val="120000"/>
        <a:buFont typeface="Wingdings" panose="05000000000000000000" pitchFamily="2" charset="2"/>
        <a:buChar char="§"/>
        <a:tabLst>
          <a:tab pos="1654389" algn="l"/>
        </a:tabLst>
        <a:defRPr sz="1400">
          <a:solidFill>
            <a:schemeClr val="tx1"/>
          </a:solidFill>
          <a:latin typeface="+mn-lt"/>
          <a:ea typeface="ＭＳ Ｐゴシック" pitchFamily="34" charset="-128"/>
        </a:defRPr>
      </a:lvl2pPr>
      <a:lvl3pPr marL="870188" indent="-290636" algn="l" rtl="0" eaLnBrk="0" fontAlgn="base" hangingPunct="0">
        <a:spcBef>
          <a:spcPct val="20000"/>
        </a:spcBef>
        <a:spcAft>
          <a:spcPct val="20000"/>
        </a:spcAft>
        <a:buClr>
          <a:srgbClr val="003399"/>
        </a:buClr>
        <a:buSzPct val="120000"/>
        <a:buFont typeface="Wingdings" panose="05000000000000000000" pitchFamily="2" charset="2"/>
        <a:buChar char="§"/>
        <a:tabLst>
          <a:tab pos="1654389" algn="l"/>
        </a:tabLst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1171143" indent="-300955" algn="l" rtl="0" eaLnBrk="0" fontAlgn="base" hangingPunct="0">
        <a:spcBef>
          <a:spcPct val="20000"/>
        </a:spcBef>
        <a:spcAft>
          <a:spcPct val="20000"/>
        </a:spcAft>
        <a:buClr>
          <a:srgbClr val="003399"/>
        </a:buClr>
        <a:buSzPct val="120000"/>
        <a:buFont typeface="Wingdings" panose="05000000000000000000" pitchFamily="2" charset="2"/>
        <a:buChar char="§"/>
        <a:tabLst>
          <a:tab pos="1167703" algn="l"/>
        </a:tabLst>
        <a:defRPr sz="1400">
          <a:solidFill>
            <a:schemeClr val="tx1"/>
          </a:solidFill>
          <a:latin typeface="+mn-lt"/>
          <a:ea typeface="ＭＳ Ｐゴシック" pitchFamily="34" charset="-128"/>
        </a:defRPr>
      </a:lvl4pPr>
      <a:lvl5pPr marL="1458338" indent="-290636" algn="l" rtl="0" eaLnBrk="0" fontAlgn="base" hangingPunct="0">
        <a:spcBef>
          <a:spcPct val="20000"/>
        </a:spcBef>
        <a:spcAft>
          <a:spcPct val="20000"/>
        </a:spcAft>
        <a:buClr>
          <a:srgbClr val="003399"/>
        </a:buClr>
        <a:buSzPct val="120000"/>
        <a:buFont typeface="Wingdings" panose="05000000000000000000" pitchFamily="2" charset="2"/>
        <a:buChar char="§"/>
        <a:tabLst>
          <a:tab pos="1654389" algn="l"/>
        </a:tabLst>
        <a:defRPr sz="1400">
          <a:solidFill>
            <a:schemeClr val="tx1"/>
          </a:solidFill>
          <a:latin typeface="+mn-lt"/>
          <a:ea typeface="ＭＳ Ｐゴシック" pitchFamily="34" charset="-128"/>
        </a:defRPr>
      </a:lvl5pPr>
      <a:lvl6pPr marL="2634640" indent="-201210" algn="l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654389" algn="l"/>
        </a:tabLst>
        <a:defRPr sz="1517">
          <a:solidFill>
            <a:schemeClr val="tx1"/>
          </a:solidFill>
          <a:latin typeface="+mn-lt"/>
        </a:defRPr>
      </a:lvl6pPr>
      <a:lvl7pPr marL="3129925" indent="-201210" algn="l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654389" algn="l"/>
        </a:tabLst>
        <a:defRPr sz="1517">
          <a:solidFill>
            <a:schemeClr val="tx1"/>
          </a:solidFill>
          <a:latin typeface="+mn-lt"/>
        </a:defRPr>
      </a:lvl7pPr>
      <a:lvl8pPr marL="3625209" indent="-201210" algn="l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654389" algn="l"/>
        </a:tabLst>
        <a:defRPr sz="1517">
          <a:solidFill>
            <a:schemeClr val="tx1"/>
          </a:solidFill>
          <a:latin typeface="+mn-lt"/>
        </a:defRPr>
      </a:lvl8pPr>
      <a:lvl9pPr marL="4120494" indent="-201210" algn="l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654389" algn="l"/>
        </a:tabLst>
        <a:defRPr sz="1517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15297" y="2844271"/>
            <a:ext cx="8468882" cy="1977111"/>
          </a:xfrm>
        </p:spPr>
        <p:txBody>
          <a:bodyPr/>
          <a:lstStyle/>
          <a:p>
            <a:pPr eaLnBrk="1" hangingPunct="1">
              <a:buFont typeface="+mj-lt"/>
              <a:buNone/>
              <a:defRPr/>
            </a:pPr>
            <a:r>
              <a:rPr lang="pl-PL" noProof="0" dirty="0">
                <a:ea typeface="MS PGothic" panose="020B0600070205080204" pitchFamily="34" charset="-128"/>
              </a:rPr>
              <a:t>Performance Testing</a:t>
            </a:r>
            <a:endParaRPr lang="en-GB" sz="1950" noProof="0" dirty="0">
              <a:ea typeface="MS PGothic" panose="020B0600070205080204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2782" y="5001641"/>
            <a:ext cx="467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spc="-54" dirty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Prepared by: </a:t>
            </a:r>
            <a:r>
              <a:rPr lang="pl-PL" sz="1200" spc="-54" dirty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 Adrian </a:t>
            </a:r>
            <a:r>
              <a:rPr lang="pl-PL" sz="1200" spc="-54" dirty="0" smtClean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Bala</a:t>
            </a:r>
          </a:p>
          <a:p>
            <a:r>
              <a:rPr lang="pl-PL" sz="1200" spc="-54" dirty="0" smtClean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1 </a:t>
            </a:r>
            <a:r>
              <a:rPr lang="pl-PL" sz="1200" spc="-54" dirty="0" err="1" smtClean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December</a:t>
            </a:r>
            <a:r>
              <a:rPr lang="pl-PL" sz="1200" spc="-54" dirty="0" smtClean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 2016</a:t>
            </a:r>
            <a:endParaRPr lang="en-GB" sz="1200" spc="-54" dirty="0">
              <a:solidFill>
                <a:srgbClr val="213E7F"/>
              </a:solidFill>
              <a:latin typeface="+mj-lt"/>
              <a:ea typeface="MS PGothic" panose="020B0600070205080204" pitchFamily="34" charset="-128"/>
              <a:cs typeface="ＭＳ Ｐゴシック" charset="0"/>
            </a:endParaRPr>
          </a:p>
          <a:p>
            <a:r>
              <a:rPr lang="pl-PL" sz="1200" spc="-54" dirty="0">
                <a:solidFill>
                  <a:schemeClr val="accent6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24 November </a:t>
            </a:r>
            <a:r>
              <a:rPr lang="en-GB" sz="1200" spc="-54" dirty="0">
                <a:solidFill>
                  <a:schemeClr val="accent6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201</a:t>
            </a:r>
            <a:r>
              <a:rPr lang="pl-PL" sz="1200" spc="-54" dirty="0">
                <a:solidFill>
                  <a:schemeClr val="accent6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6</a:t>
            </a:r>
            <a:endParaRPr lang="en-GB" sz="1200" spc="-54" dirty="0">
              <a:solidFill>
                <a:schemeClr val="accent6"/>
              </a:solidFill>
              <a:latin typeface="+mj-lt"/>
              <a:ea typeface="MS PGothic" panose="020B0600070205080204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507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2125" y="159975"/>
            <a:ext cx="9082220" cy="282129"/>
          </a:xfrm>
        </p:spPr>
        <p:txBody>
          <a:bodyPr/>
          <a:lstStyle/>
          <a:p>
            <a:r>
              <a:rPr lang="pl-PL" dirty="0">
                <a:ea typeface="MS PGothic" panose="020B0600070205080204" pitchFamily="34" charset="-128"/>
              </a:rPr>
              <a:t>Performance</a:t>
            </a:r>
            <a:r>
              <a:rPr lang="pl-PL" dirty="0"/>
              <a:t> Testing </a:t>
            </a:r>
            <a:r>
              <a:rPr lang="pl-PL" dirty="0" smtClean="0"/>
              <a:t>– Tasks</a:t>
            </a:r>
            <a:endParaRPr lang="pl-PL" dirty="0"/>
          </a:p>
        </p:txBody>
      </p:sp>
      <p:sp>
        <p:nvSpPr>
          <p:cNvPr id="5" name="Rectangle 4"/>
          <p:cNvSpPr/>
          <p:nvPr/>
        </p:nvSpPr>
        <p:spPr>
          <a:xfrm>
            <a:off x="463023" y="5632095"/>
            <a:ext cx="90713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050" dirty="0"/>
              <a:t>https://</a:t>
            </a:r>
            <a:r>
              <a:rPr lang="pl-PL" sz="1050" dirty="0" smtClean="0"/>
              <a:t>github.com/AdBj/tw16-jmeter-workshop/tree/master/TW16-JMeter30/A.Bala-JMeter3.0-Workshop/L2-medium/E1-simple-get-post</a:t>
            </a:r>
            <a:endParaRPr lang="pl-PL" sz="1050" dirty="0"/>
          </a:p>
        </p:txBody>
      </p:sp>
      <p:sp>
        <p:nvSpPr>
          <p:cNvPr id="8" name="Content Placeholder 1"/>
          <p:cNvSpPr>
            <a:spLocks noGrp="1"/>
          </p:cNvSpPr>
          <p:nvPr>
            <p:ph sz="half" idx="1"/>
          </p:nvPr>
        </p:nvSpPr>
        <p:spPr>
          <a:xfrm>
            <a:off x="463023" y="1052513"/>
            <a:ext cx="9071322" cy="4449117"/>
          </a:xfrm>
        </p:spPr>
        <p:txBody>
          <a:bodyPr anchor="ctr"/>
          <a:lstStyle/>
          <a:p>
            <a:pPr marL="0" indent="0">
              <a:lnSpc>
                <a:spcPct val="200000"/>
              </a:lnSpc>
              <a:buNone/>
            </a:pPr>
            <a:r>
              <a:rPr lang="pl-PL" sz="2800" dirty="0" smtClean="0"/>
              <a:t>POST: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l-PL" sz="2800" b="1" dirty="0" err="1" smtClean="0"/>
              <a:t>api</a:t>
            </a:r>
            <a:r>
              <a:rPr lang="pl-PL" sz="2800" b="1" dirty="0" smtClean="0"/>
              <a:t>/v1/</a:t>
            </a:r>
            <a:r>
              <a:rPr lang="pl-PL" sz="2800" b="1" dirty="0" err="1" smtClean="0"/>
              <a:t>calc</a:t>
            </a:r>
            <a:endParaRPr lang="pl-PL" sz="2800" b="1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pl-PL" sz="2800" b="1" dirty="0" err="1"/>
              <a:t>chemform</a:t>
            </a:r>
            <a:r>
              <a:rPr lang="pl-PL" sz="2800" b="1" dirty="0"/>
              <a:t>={c</a:t>
            </a:r>
            <a:r>
              <a:rPr lang="pl-PL" sz="2800" b="1" dirty="0" smtClean="0"/>
              <a:t>}</a:t>
            </a:r>
            <a:endParaRPr lang="pl-PL" sz="2800" b="1" dirty="0"/>
          </a:p>
        </p:txBody>
      </p:sp>
    </p:spTree>
    <p:extLst>
      <p:ext uri="{BB962C8B-B14F-4D97-AF65-F5344CB8AC3E}">
        <p14:creationId xmlns:p14="http://schemas.microsoft.com/office/powerpoint/2010/main" val="2039049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2125" y="159975"/>
            <a:ext cx="9082220" cy="282129"/>
          </a:xfrm>
        </p:spPr>
        <p:txBody>
          <a:bodyPr/>
          <a:lstStyle/>
          <a:p>
            <a:r>
              <a:rPr lang="pl-PL" dirty="0">
                <a:ea typeface="MS PGothic" panose="020B0600070205080204" pitchFamily="34" charset="-128"/>
              </a:rPr>
              <a:t>Performance</a:t>
            </a:r>
            <a:r>
              <a:rPr lang="pl-PL" dirty="0"/>
              <a:t> Testing – </a:t>
            </a:r>
            <a:r>
              <a:rPr lang="pl-PL" dirty="0" err="1" smtClean="0"/>
              <a:t>Stress</a:t>
            </a:r>
            <a:endParaRPr lang="pl-PL" dirty="0"/>
          </a:p>
        </p:txBody>
      </p:sp>
      <p:sp>
        <p:nvSpPr>
          <p:cNvPr id="5" name="Rectangle 4"/>
          <p:cNvSpPr/>
          <p:nvPr/>
        </p:nvSpPr>
        <p:spPr>
          <a:xfrm>
            <a:off x="452125" y="5632095"/>
            <a:ext cx="908222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050" dirty="0"/>
              <a:t>h</a:t>
            </a:r>
            <a:r>
              <a:rPr lang="pl-PL" sz="1050" dirty="0" smtClean="0"/>
              <a:t>ttp</a:t>
            </a:r>
            <a:r>
              <a:rPr lang="pl-PL" sz="1050" dirty="0"/>
              <a:t>://notesbyanerd.com/wp-content/uploads/2015/01/google-app-engine.png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588" y="1682804"/>
            <a:ext cx="4971294" cy="3314199"/>
          </a:xfrm>
        </p:spPr>
      </p:pic>
    </p:spTree>
    <p:extLst>
      <p:ext uri="{BB962C8B-B14F-4D97-AF65-F5344CB8AC3E}">
        <p14:creationId xmlns:p14="http://schemas.microsoft.com/office/powerpoint/2010/main" val="404900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2125" y="159975"/>
            <a:ext cx="9082220" cy="282129"/>
          </a:xfrm>
        </p:spPr>
        <p:txBody>
          <a:bodyPr/>
          <a:lstStyle/>
          <a:p>
            <a:r>
              <a:rPr lang="pl-PL" dirty="0">
                <a:ea typeface="MS PGothic" panose="020B0600070205080204" pitchFamily="34" charset="-128"/>
              </a:rPr>
              <a:t>Performance</a:t>
            </a:r>
            <a:r>
              <a:rPr lang="pl-PL" dirty="0"/>
              <a:t> Testing – </a:t>
            </a:r>
            <a:r>
              <a:rPr lang="pl-PL" dirty="0" err="1" smtClean="0"/>
              <a:t>Results</a:t>
            </a:r>
            <a:endParaRPr lang="pl-PL" dirty="0"/>
          </a:p>
        </p:txBody>
      </p:sp>
      <p:sp>
        <p:nvSpPr>
          <p:cNvPr id="5" name="Rectangle 4"/>
          <p:cNvSpPr/>
          <p:nvPr/>
        </p:nvSpPr>
        <p:spPr>
          <a:xfrm>
            <a:off x="452125" y="5632095"/>
            <a:ext cx="908222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050" dirty="0"/>
              <a:t>https://a.blazemeter.com/app/#/projects/42579/masters/15775473/summary?_</a:t>
            </a:r>
            <a:r>
              <a:rPr lang="pl-PL" sz="1050" dirty="0" smtClean="0"/>
              <a:t>k=qf2c3i</a:t>
            </a:r>
            <a:endParaRPr lang="pl-PL" sz="105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43"/>
          <a:stretch/>
        </p:blipFill>
        <p:spPr>
          <a:xfrm>
            <a:off x="1020448" y="1155545"/>
            <a:ext cx="7951722" cy="4369492"/>
          </a:xfrm>
        </p:spPr>
      </p:pic>
    </p:spTree>
    <p:extLst>
      <p:ext uri="{BB962C8B-B14F-4D97-AF65-F5344CB8AC3E}">
        <p14:creationId xmlns:p14="http://schemas.microsoft.com/office/powerpoint/2010/main" val="2576124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2125" y="159975"/>
            <a:ext cx="9082220" cy="282129"/>
          </a:xfrm>
        </p:spPr>
        <p:txBody>
          <a:bodyPr/>
          <a:lstStyle/>
          <a:p>
            <a:r>
              <a:rPr lang="pl-PL" dirty="0">
                <a:ea typeface="MS PGothic" panose="020B0600070205080204" pitchFamily="34" charset="-128"/>
              </a:rPr>
              <a:t>Performance</a:t>
            </a:r>
            <a:r>
              <a:rPr lang="pl-PL" dirty="0"/>
              <a:t> Testing –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18505" y="5632095"/>
            <a:ext cx="481584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050" dirty="0"/>
              <a:t>https://www.knife-depot.com/images/articles/best-pocket-knife-victorinox-swisschamp.jpg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half" idx="1"/>
          </p:nvPr>
        </p:nvSpPr>
        <p:spPr>
          <a:xfrm>
            <a:off x="463023" y="1052513"/>
            <a:ext cx="4255482" cy="4579582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400" dirty="0"/>
              <a:t>Apache JMeter™</a:t>
            </a:r>
            <a:r>
              <a:rPr lang="pl-PL" sz="2400" dirty="0"/>
              <a:t> </a:t>
            </a:r>
            <a:r>
              <a:rPr lang="pl-PL" sz="2400" dirty="0" smtClean="0"/>
              <a:t>3.0 qualities</a:t>
            </a:r>
            <a:r>
              <a:rPr lang="pl-PL" sz="2400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speed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portability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multithreading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l-PL" sz="2400" dirty="0"/>
              <a:t>usability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configurability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l-PL" sz="2400" dirty="0"/>
              <a:t>upgradability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l-PL" sz="2400" dirty="0"/>
              <a:t>a</a:t>
            </a:r>
            <a:r>
              <a:rPr lang="en-US" sz="2400" dirty="0"/>
              <a:t>utomation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l-PL" sz="2400" dirty="0"/>
              <a:t>free</a:t>
            </a:r>
            <a:endParaRPr lang="pl-PL" altLang="de-DE" sz="2400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505" y="1283290"/>
            <a:ext cx="4766920" cy="397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04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2125" y="159975"/>
            <a:ext cx="9082220" cy="282129"/>
          </a:xfrm>
        </p:spPr>
        <p:txBody>
          <a:bodyPr/>
          <a:lstStyle/>
          <a:p>
            <a:r>
              <a:rPr lang="pl-PL" dirty="0">
                <a:ea typeface="MS PGothic" panose="020B0600070205080204" pitchFamily="34" charset="-128"/>
              </a:rPr>
              <a:t>Performance</a:t>
            </a:r>
            <a:r>
              <a:rPr lang="pl-PL" dirty="0"/>
              <a:t> Testing – </a:t>
            </a:r>
            <a:r>
              <a:rPr lang="pl-PL" dirty="0" err="1" smtClean="0"/>
              <a:t>Homework</a:t>
            </a:r>
            <a:endParaRPr lang="pl-PL" dirty="0"/>
          </a:p>
        </p:txBody>
      </p:sp>
      <p:sp>
        <p:nvSpPr>
          <p:cNvPr id="5" name="Rectangle 4"/>
          <p:cNvSpPr/>
          <p:nvPr/>
        </p:nvSpPr>
        <p:spPr>
          <a:xfrm>
            <a:off x="452125" y="5632095"/>
            <a:ext cx="908222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050" dirty="0"/>
              <a:t>https://www.blazemeter.com/new_images/new_top_black_logo.svg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94" y="2949195"/>
            <a:ext cx="7092082" cy="832878"/>
          </a:xfrm>
        </p:spPr>
      </p:pic>
    </p:spTree>
    <p:extLst>
      <p:ext uri="{BB962C8B-B14F-4D97-AF65-F5344CB8AC3E}">
        <p14:creationId xmlns:p14="http://schemas.microsoft.com/office/powerpoint/2010/main" val="745675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2125" y="159975"/>
            <a:ext cx="9082220" cy="282129"/>
          </a:xfrm>
        </p:spPr>
        <p:txBody>
          <a:bodyPr/>
          <a:lstStyle/>
          <a:p>
            <a:r>
              <a:rPr lang="pl-PL" dirty="0">
                <a:ea typeface="MS PGothic" panose="020B0600070205080204" pitchFamily="34" charset="-128"/>
              </a:rPr>
              <a:t>Performance</a:t>
            </a:r>
            <a:r>
              <a:rPr lang="pl-PL" dirty="0"/>
              <a:t> Testing – </a:t>
            </a:r>
            <a:r>
              <a:rPr lang="pl-PL" dirty="0" smtClean="0"/>
              <a:t>References</a:t>
            </a:r>
            <a:endParaRPr lang="pl-PL" dirty="0"/>
          </a:p>
        </p:txBody>
      </p:sp>
      <p:sp>
        <p:nvSpPr>
          <p:cNvPr id="8" name="Content Placeholder 1"/>
          <p:cNvSpPr>
            <a:spLocks noGrp="1"/>
          </p:cNvSpPr>
          <p:nvPr>
            <p:ph sz="half" idx="1"/>
          </p:nvPr>
        </p:nvSpPr>
        <p:spPr>
          <a:xfrm>
            <a:off x="463023" y="1052513"/>
            <a:ext cx="9071322" cy="4579582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Bayo Erinle – JMeter Cookbook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Bayo Erinle – Performance Testing with JMeter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Adam Roman – Testowanie i jakość oprogramowania. Metody, narzędzia, techniki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Adam Roman, Karolina Zmitrowicz – Testowanie oprogramowania w praktyce. Studium przypadków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Apache JMeter™ 3.0 – http://jmeter.apache.org/index.html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Custom Plugins for Apache JMeter™ 3.0 – http://jmeter-plugins.org/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GitHub API – https://developer.github.com/v3/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REST – https://www.ics.uci.edu/~fielding/pubs/dissertation/top.htm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Firebase RESTful API – https://firebase.google.com/docs/reference/rest/database/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Google Maps API – https://developers.google.com/maps/documentation/distance-matrix/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BlazeMeter – https://www.blazemeter.com</a:t>
            </a:r>
            <a:r>
              <a:rPr lang="pl-PL" dirty="0" smtClean="0"/>
              <a:t>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6677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Adrian Bala</a:t>
            </a:r>
          </a:p>
          <a:p>
            <a:pPr>
              <a:buNone/>
            </a:pPr>
            <a:r>
              <a:rPr lang="en-GB" dirty="0"/>
              <a:t>adrian.bala@gft.com</a:t>
            </a:r>
            <a:endParaRPr lang="en-GB" noProof="0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86920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2125" y="159975"/>
            <a:ext cx="9082220" cy="282129"/>
          </a:xfrm>
        </p:spPr>
        <p:txBody>
          <a:bodyPr/>
          <a:lstStyle/>
          <a:p>
            <a:r>
              <a:rPr lang="pl-PL" dirty="0">
                <a:ea typeface="MS PGothic" panose="020B0600070205080204" pitchFamily="34" charset="-128"/>
              </a:rPr>
              <a:t>Performance</a:t>
            </a:r>
            <a:r>
              <a:rPr lang="pl-PL" dirty="0"/>
              <a:t> Testing – 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4718505" y="5632095"/>
            <a:ext cx="481584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http://media.nbcchicago.com/images/1200*676/messy-desk+2.jpg</a:t>
            </a:r>
            <a:endParaRPr lang="pl-PL" sz="1050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505" y="970133"/>
            <a:ext cx="4815840" cy="4531498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sz="half" idx="1"/>
          </p:nvPr>
        </p:nvSpPr>
        <p:spPr>
          <a:xfrm>
            <a:off x="463023" y="1052513"/>
            <a:ext cx="4255482" cy="4449117"/>
          </a:xfrm>
        </p:spPr>
        <p:txBody>
          <a:bodyPr anchor="ctr"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Introduction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Apache JMeter™ 3.0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471753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2125" y="159975"/>
            <a:ext cx="9082220" cy="282129"/>
          </a:xfrm>
        </p:spPr>
        <p:txBody>
          <a:bodyPr/>
          <a:lstStyle/>
          <a:p>
            <a:r>
              <a:rPr lang="pl-PL" dirty="0">
                <a:ea typeface="MS PGothic" panose="020B0600070205080204" pitchFamily="34" charset="-128"/>
              </a:rPr>
              <a:t>Performance</a:t>
            </a:r>
            <a:r>
              <a:rPr lang="pl-PL" dirty="0"/>
              <a:t> Testing – Theory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18505" y="5632095"/>
            <a:ext cx="481584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050" dirty="0"/>
              <a:t>Advanced Software Testing – ISTQB</a:t>
            </a:r>
            <a:r>
              <a:rPr lang="pl-PL" sz="1050" baseline="30000" dirty="0"/>
              <a:t>®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half" idx="1"/>
          </p:nvPr>
        </p:nvSpPr>
        <p:spPr>
          <a:xfrm>
            <a:off x="463023" y="1052513"/>
            <a:ext cx="4255482" cy="4449117"/>
          </a:xfrm>
        </p:spPr>
        <p:txBody>
          <a:bodyPr anchor="ctr"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Load </a:t>
            </a:r>
            <a:r>
              <a:rPr lang="pl-PL" sz="2800" dirty="0" err="1"/>
              <a:t>testing</a:t>
            </a:r>
            <a:endParaRPr lang="pl-PL" sz="28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Stress </a:t>
            </a:r>
            <a:r>
              <a:rPr lang="pl-PL" sz="2800" dirty="0" err="1"/>
              <a:t>testing</a:t>
            </a:r>
            <a:endParaRPr lang="pl-PL" sz="28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Endurance </a:t>
            </a:r>
            <a:r>
              <a:rPr lang="pl-PL" sz="2800" dirty="0" err="1"/>
              <a:t>testing</a:t>
            </a:r>
            <a:endParaRPr lang="pl-PL" sz="28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800" dirty="0" smtClean="0"/>
              <a:t>Spike </a:t>
            </a:r>
            <a:r>
              <a:rPr lang="pl-PL" sz="2800" dirty="0" err="1"/>
              <a:t>testing</a:t>
            </a:r>
            <a:endParaRPr lang="pl-PL" sz="2800" dirty="0"/>
          </a:p>
        </p:txBody>
      </p:sp>
      <p:pic>
        <p:nvPicPr>
          <p:cNvPr id="7" name="Obraz 6"/>
          <p:cNvPicPr/>
          <p:nvPr/>
        </p:nvPicPr>
        <p:blipFill>
          <a:blip r:embed="rId3"/>
          <a:stretch>
            <a:fillRect/>
          </a:stretch>
        </p:blipFill>
        <p:spPr>
          <a:xfrm>
            <a:off x="4718506" y="1052513"/>
            <a:ext cx="4815840" cy="44491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3690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2125" y="159975"/>
            <a:ext cx="9082220" cy="282129"/>
          </a:xfrm>
        </p:spPr>
        <p:txBody>
          <a:bodyPr/>
          <a:lstStyle/>
          <a:p>
            <a:r>
              <a:rPr lang="pl-PL" dirty="0">
                <a:ea typeface="MS PGothic" panose="020B0600070205080204" pitchFamily="34" charset="-128"/>
              </a:rPr>
              <a:t>Performance</a:t>
            </a:r>
            <a:r>
              <a:rPr lang="pl-PL" dirty="0"/>
              <a:t> Testing – Why?</a:t>
            </a:r>
          </a:p>
        </p:txBody>
      </p:sp>
      <p:sp>
        <p:nvSpPr>
          <p:cNvPr id="5" name="Rectangle 4"/>
          <p:cNvSpPr/>
          <p:nvPr/>
        </p:nvSpPr>
        <p:spPr>
          <a:xfrm>
            <a:off x="4718505" y="5632095"/>
            <a:ext cx="48158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050" dirty="0"/>
              <a:t>http://www.techbrother.com/wp-content/uploads/2013/09/geek_and_poke_coders-test-s.jpeg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half" idx="1"/>
          </p:nvPr>
        </p:nvSpPr>
        <p:spPr>
          <a:xfrm>
            <a:off x="463023" y="1052513"/>
            <a:ext cx="4255482" cy="4449117"/>
          </a:xfrm>
        </p:spPr>
        <p:txBody>
          <a:bodyPr anchor="ctr"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Make sure it will work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To SAVE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To compare</a:t>
            </a:r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529" y="972462"/>
            <a:ext cx="5235816" cy="460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68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2125" y="159975"/>
            <a:ext cx="9082220" cy="282129"/>
          </a:xfrm>
        </p:spPr>
        <p:txBody>
          <a:bodyPr/>
          <a:lstStyle/>
          <a:p>
            <a:r>
              <a:rPr lang="pl-PL" dirty="0">
                <a:ea typeface="MS PGothic" panose="020B0600070205080204" pitchFamily="34" charset="-128"/>
              </a:rPr>
              <a:t>Performance</a:t>
            </a:r>
            <a:r>
              <a:rPr lang="pl-PL" dirty="0"/>
              <a:t> Testing – Tools</a:t>
            </a:r>
          </a:p>
        </p:txBody>
      </p:sp>
      <p:sp>
        <p:nvSpPr>
          <p:cNvPr id="5" name="Rectangle 4"/>
          <p:cNvSpPr/>
          <p:nvPr/>
        </p:nvSpPr>
        <p:spPr>
          <a:xfrm>
            <a:off x="4718505" y="5632095"/>
            <a:ext cx="481584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050" dirty="0"/>
              <a:t>http://www.testwarez.pl/apache-jmeter-3-0/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half" idx="1"/>
          </p:nvPr>
        </p:nvSpPr>
        <p:spPr>
          <a:xfrm>
            <a:off x="463023" y="1052513"/>
            <a:ext cx="4255482" cy="4449117"/>
          </a:xfrm>
        </p:spPr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The </a:t>
            </a:r>
            <a:r>
              <a:rPr lang="en-US" sz="2800" b="1" dirty="0"/>
              <a:t>Apache JMeter™</a:t>
            </a:r>
            <a:r>
              <a:rPr lang="en-US" sz="2800" dirty="0"/>
              <a:t> application is open source software, a 100% pure Java application designed to load test functional behavior and </a:t>
            </a:r>
            <a:r>
              <a:rPr lang="en-US" sz="2800" b="1" dirty="0"/>
              <a:t>measure performance</a:t>
            </a:r>
            <a:r>
              <a:rPr lang="en-US" sz="2800" dirty="0"/>
              <a:t>.</a:t>
            </a:r>
            <a:endParaRPr lang="pl-PL" sz="2800" dirty="0"/>
          </a:p>
        </p:txBody>
      </p:sp>
      <p:grpSp>
        <p:nvGrpSpPr>
          <p:cNvPr id="6" name="Grupa 5"/>
          <p:cNvGrpSpPr/>
          <p:nvPr/>
        </p:nvGrpSpPr>
        <p:grpSpPr>
          <a:xfrm>
            <a:off x="4718505" y="1473184"/>
            <a:ext cx="4815840" cy="3607774"/>
            <a:chOff x="2196046" y="878281"/>
            <a:chExt cx="4766782" cy="3294477"/>
          </a:xfrm>
        </p:grpSpPr>
        <p:grpSp>
          <p:nvGrpSpPr>
            <p:cNvPr id="7" name="Grupa 6"/>
            <p:cNvGrpSpPr/>
            <p:nvPr/>
          </p:nvGrpSpPr>
          <p:grpSpPr>
            <a:xfrm>
              <a:off x="2196046" y="878281"/>
              <a:ext cx="4766782" cy="3294477"/>
              <a:chOff x="778912" y="954254"/>
              <a:chExt cx="7738317" cy="5374674"/>
            </a:xfrm>
          </p:grpSpPr>
          <p:sp>
            <p:nvSpPr>
              <p:cNvPr id="10" name="Shape 97"/>
              <p:cNvSpPr/>
              <p:nvPr/>
            </p:nvSpPr>
            <p:spPr>
              <a:xfrm>
                <a:off x="6733926" y="954254"/>
                <a:ext cx="1783303" cy="16456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</p:sp>
          <p:sp>
            <p:nvSpPr>
              <p:cNvPr id="12" name="Shape 98"/>
              <p:cNvSpPr/>
              <p:nvPr/>
            </p:nvSpPr>
            <p:spPr>
              <a:xfrm>
                <a:off x="7061165" y="2517854"/>
                <a:ext cx="1128824" cy="1331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</p:sp>
          <p:sp>
            <p:nvSpPr>
              <p:cNvPr id="13" name="Shape 99"/>
              <p:cNvSpPr/>
              <p:nvPr/>
            </p:nvSpPr>
            <p:spPr>
              <a:xfrm rot="960164">
                <a:off x="778912" y="4949421"/>
                <a:ext cx="1796756" cy="13795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</p:sp>
          <p:cxnSp>
            <p:nvCxnSpPr>
              <p:cNvPr id="14" name="Łącznik prosty 13"/>
              <p:cNvCxnSpPr/>
              <p:nvPr/>
            </p:nvCxnSpPr>
            <p:spPr>
              <a:xfrm flipV="1">
                <a:off x="2389909" y="2471025"/>
                <a:ext cx="4432439" cy="2578958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Pięciokąt 10"/>
              <p:cNvSpPr/>
              <p:nvPr/>
            </p:nvSpPr>
            <p:spPr>
              <a:xfrm rot="14317577">
                <a:off x="4760803" y="3084681"/>
                <a:ext cx="893544" cy="404447"/>
              </a:xfrm>
              <a:prstGeom prst="homePlate">
                <a:avLst/>
              </a:prstGeom>
              <a:effectLst>
                <a:innerShdw blurRad="114300">
                  <a:prstClr val="black"/>
                </a:inn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pic>
            <p:nvPicPr>
              <p:cNvPr id="16" name="Obraz 1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574" y="4607169"/>
                <a:ext cx="1514475" cy="657225"/>
              </a:xfrm>
              <a:prstGeom prst="rect">
                <a:avLst/>
              </a:prstGeom>
            </p:spPr>
          </p:pic>
        </p:grpSp>
        <p:pic>
          <p:nvPicPr>
            <p:cNvPr id="9" name="Obraz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8698">
              <a:off x="3411215" y="1379167"/>
              <a:ext cx="2211956" cy="748662"/>
            </a:xfrm>
            <a:prstGeom prst="rect">
              <a:avLst/>
            </a:prstGeom>
          </p:spPr>
        </p:pic>
      </p:grpSp>
      <p:sp>
        <p:nvSpPr>
          <p:cNvPr id="17" name="Rectangle 4"/>
          <p:cNvSpPr/>
          <p:nvPr/>
        </p:nvSpPr>
        <p:spPr>
          <a:xfrm>
            <a:off x="452125" y="5632095"/>
            <a:ext cx="481584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050" dirty="0"/>
              <a:t>http://jmeter.apache.org/</a:t>
            </a:r>
          </a:p>
        </p:txBody>
      </p:sp>
    </p:spTree>
    <p:extLst>
      <p:ext uri="{BB962C8B-B14F-4D97-AF65-F5344CB8AC3E}">
        <p14:creationId xmlns:p14="http://schemas.microsoft.com/office/powerpoint/2010/main" val="3052115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2125" y="159975"/>
            <a:ext cx="9082220" cy="282129"/>
          </a:xfrm>
        </p:spPr>
        <p:txBody>
          <a:bodyPr/>
          <a:lstStyle/>
          <a:p>
            <a:r>
              <a:rPr lang="pl-PL" dirty="0">
                <a:ea typeface="MS PGothic" panose="020B0600070205080204" pitchFamily="34" charset="-128"/>
              </a:rPr>
              <a:t>Performance</a:t>
            </a:r>
            <a:r>
              <a:rPr lang="pl-PL" dirty="0"/>
              <a:t> Testing – Why?</a:t>
            </a:r>
          </a:p>
        </p:txBody>
      </p:sp>
      <p:sp>
        <p:nvSpPr>
          <p:cNvPr id="5" name="Rectangle 4"/>
          <p:cNvSpPr/>
          <p:nvPr/>
        </p:nvSpPr>
        <p:spPr>
          <a:xfrm>
            <a:off x="4718505" y="5632095"/>
            <a:ext cx="481584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050" dirty="0"/>
              <a:t>https://s-media-cache-ak0.pinimg.com/736x/8b/03/44/8b03446af10afd99ce1d259d26c4af76.jpg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half" idx="1"/>
          </p:nvPr>
        </p:nvSpPr>
        <p:spPr>
          <a:xfrm>
            <a:off x="463023" y="1052513"/>
            <a:ext cx="4069220" cy="4449117"/>
          </a:xfrm>
        </p:spPr>
        <p:txBody>
          <a:bodyPr anchor="ctr"/>
          <a:lstStyle/>
          <a:p>
            <a:pPr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pl-PL" dirty="0"/>
              <a:t>Test Plan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smtClean="0"/>
              <a:t>Thread </a:t>
            </a:r>
            <a:r>
              <a:rPr lang="pl-PL" dirty="0"/>
              <a:t>Group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smtClean="0"/>
              <a:t>Variables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pl-PL" dirty="0"/>
              <a:t> Native, User </a:t>
            </a:r>
            <a:r>
              <a:rPr lang="pl-PL" dirty="0" smtClean="0"/>
              <a:t>Defined</a:t>
            </a:r>
            <a:endParaRPr lang="pl-P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Managers</a:t>
            </a:r>
            <a:r>
              <a:rPr lang="en-US" dirty="0"/>
              <a:t> – </a:t>
            </a:r>
            <a:r>
              <a:rPr lang="pl-PL" dirty="0"/>
              <a:t>C</a:t>
            </a:r>
            <a:r>
              <a:rPr lang="en-US" dirty="0"/>
              <a:t>ookie, </a:t>
            </a:r>
            <a:r>
              <a:rPr lang="pl-PL" dirty="0"/>
              <a:t>H</a:t>
            </a:r>
            <a:r>
              <a:rPr lang="en-US" dirty="0"/>
              <a:t>eader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T</a:t>
            </a:r>
            <a:r>
              <a:rPr lang="en-US" dirty="0"/>
              <a:t>imer</a:t>
            </a:r>
            <a:r>
              <a:rPr lang="pl-PL" dirty="0"/>
              <a:t>s</a:t>
            </a:r>
            <a:r>
              <a:rPr lang="en-US" dirty="0"/>
              <a:t> – </a:t>
            </a:r>
            <a:r>
              <a:rPr lang="pl-PL" dirty="0"/>
              <a:t>Constant, Random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Conditions</a:t>
            </a:r>
            <a:r>
              <a:rPr lang="en-US" dirty="0"/>
              <a:t> – IF, WHILE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Loops</a:t>
            </a:r>
            <a:r>
              <a:rPr lang="en-US" dirty="0"/>
              <a:t> – LOOP, FOREACH</a:t>
            </a:r>
            <a:endParaRPr lang="pl-P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Listeners – Results Tree, Summary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Requests – HTTP(S), JDBC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l-PL" dirty="0"/>
              <a:t>Assertions – Response, Size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l-PL" dirty="0"/>
              <a:t>Extractors – Regular Expressions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(…)</a:t>
            </a:r>
            <a:endParaRPr lang="pl-PL" altLang="de-DE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64" y="1413177"/>
            <a:ext cx="4905181" cy="372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75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2125" y="159975"/>
            <a:ext cx="9082220" cy="282129"/>
          </a:xfrm>
        </p:spPr>
        <p:txBody>
          <a:bodyPr/>
          <a:lstStyle/>
          <a:p>
            <a:r>
              <a:rPr lang="pl-PL" dirty="0">
                <a:ea typeface="MS PGothic" panose="020B0600070205080204" pitchFamily="34" charset="-128"/>
              </a:rPr>
              <a:t>Performance</a:t>
            </a:r>
            <a:r>
              <a:rPr lang="pl-PL" dirty="0"/>
              <a:t> Testing – Workshop</a:t>
            </a:r>
          </a:p>
        </p:txBody>
      </p:sp>
      <p:sp>
        <p:nvSpPr>
          <p:cNvPr id="5" name="Rectangle 4"/>
          <p:cNvSpPr/>
          <p:nvPr/>
        </p:nvSpPr>
        <p:spPr>
          <a:xfrm>
            <a:off x="452125" y="5632095"/>
            <a:ext cx="908222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050" dirty="0"/>
              <a:t>http://chem-calc.appspot.com/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40" y="924426"/>
            <a:ext cx="8331389" cy="4707669"/>
          </a:xfrm>
        </p:spPr>
      </p:pic>
    </p:spTree>
    <p:extLst>
      <p:ext uri="{BB962C8B-B14F-4D97-AF65-F5344CB8AC3E}">
        <p14:creationId xmlns:p14="http://schemas.microsoft.com/office/powerpoint/2010/main" val="1851945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2125" y="159975"/>
            <a:ext cx="9082220" cy="282129"/>
          </a:xfrm>
        </p:spPr>
        <p:txBody>
          <a:bodyPr/>
          <a:lstStyle/>
          <a:p>
            <a:r>
              <a:rPr lang="pl-PL" dirty="0">
                <a:ea typeface="MS PGothic" panose="020B0600070205080204" pitchFamily="34" charset="-128"/>
              </a:rPr>
              <a:t>Performance</a:t>
            </a:r>
            <a:r>
              <a:rPr lang="pl-PL" dirty="0"/>
              <a:t> Testing – </a:t>
            </a:r>
            <a:r>
              <a:rPr lang="pl-PL" dirty="0" smtClean="0"/>
              <a:t>Exercises</a:t>
            </a:r>
            <a:endParaRPr lang="pl-PL" dirty="0"/>
          </a:p>
        </p:txBody>
      </p:sp>
      <p:sp>
        <p:nvSpPr>
          <p:cNvPr id="5" name="Rectangle 4"/>
          <p:cNvSpPr/>
          <p:nvPr/>
        </p:nvSpPr>
        <p:spPr>
          <a:xfrm>
            <a:off x="452125" y="5632095"/>
            <a:ext cx="908222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050" dirty="0" smtClean="0"/>
              <a:t>https</a:t>
            </a:r>
            <a:r>
              <a:rPr lang="pl-PL" sz="1050" dirty="0"/>
              <a:t>://github.com/AdBj/tw16-jmeter-workshop</a:t>
            </a:r>
          </a:p>
        </p:txBody>
      </p:sp>
      <p:graphicFrame>
        <p:nvGraphicFramePr>
          <p:cNvPr id="6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967568"/>
              </p:ext>
            </p:extLst>
          </p:nvPr>
        </p:nvGraphicFramePr>
        <p:xfrm>
          <a:off x="452125" y="1055862"/>
          <a:ext cx="9082221" cy="4576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7425">
                  <a:extLst>
                    <a:ext uri="{9D8B030D-6E8A-4147-A177-3AD203B41FA5}">
                      <a16:colId xmlns="" xmlns:a16="http://schemas.microsoft.com/office/drawing/2014/main" val="426273176"/>
                    </a:ext>
                  </a:extLst>
                </a:gridCol>
                <a:gridCol w="1069375">
                  <a:extLst>
                    <a:ext uri="{9D8B030D-6E8A-4147-A177-3AD203B41FA5}">
                      <a16:colId xmlns="" xmlns:a16="http://schemas.microsoft.com/office/drawing/2014/main" val="1953274086"/>
                    </a:ext>
                  </a:extLst>
                </a:gridCol>
                <a:gridCol w="1052680">
                  <a:extLst>
                    <a:ext uri="{9D8B030D-6E8A-4147-A177-3AD203B41FA5}">
                      <a16:colId xmlns="" xmlns:a16="http://schemas.microsoft.com/office/drawing/2014/main" val="2320337939"/>
                    </a:ext>
                  </a:extLst>
                </a:gridCol>
                <a:gridCol w="1303109">
                  <a:extLst>
                    <a:ext uri="{9D8B030D-6E8A-4147-A177-3AD203B41FA5}">
                      <a16:colId xmlns="" xmlns:a16="http://schemas.microsoft.com/office/drawing/2014/main" val="1025352453"/>
                    </a:ext>
                  </a:extLst>
                </a:gridCol>
                <a:gridCol w="1436671">
                  <a:extLst>
                    <a:ext uri="{9D8B030D-6E8A-4147-A177-3AD203B41FA5}">
                      <a16:colId xmlns="" xmlns:a16="http://schemas.microsoft.com/office/drawing/2014/main" val="1007530592"/>
                    </a:ext>
                  </a:extLst>
                </a:gridCol>
                <a:gridCol w="1517511">
                  <a:extLst>
                    <a:ext uri="{9D8B030D-6E8A-4147-A177-3AD203B41FA5}">
                      <a16:colId xmlns="" xmlns:a16="http://schemas.microsoft.com/office/drawing/2014/main" val="2549961989"/>
                    </a:ext>
                  </a:extLst>
                </a:gridCol>
                <a:gridCol w="1235450">
                  <a:extLst>
                    <a:ext uri="{9D8B030D-6E8A-4147-A177-3AD203B41FA5}">
                      <a16:colId xmlns="" xmlns:a16="http://schemas.microsoft.com/office/drawing/2014/main" val="3327757504"/>
                    </a:ext>
                  </a:extLst>
                </a:gridCol>
              </a:tblGrid>
              <a:tr h="8412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level / exercise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E1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E2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E3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E4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E5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Extras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757240698"/>
                  </a:ext>
                </a:extLst>
              </a:tr>
              <a:tr h="12727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basic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b="1" dirty="0">
                          <a:effectLst/>
                        </a:rPr>
                        <a:t>hello-world</a:t>
                      </a:r>
                      <a:endParaRPr lang="pl-PL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b="1" dirty="0">
                          <a:effectLst/>
                        </a:rPr>
                        <a:t>multi-hello-world</a:t>
                      </a:r>
                      <a:endParaRPr lang="pl-PL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b="1" dirty="0">
                          <a:effectLst/>
                        </a:rPr>
                        <a:t>multi-function-hello-world</a:t>
                      </a:r>
                      <a:endParaRPr lang="pl-PL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setup-multi-function-hello-world</a:t>
                      </a:r>
                      <a:endParaRPr lang="pl-PL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assert-setup-multi-function-hello-world</a:t>
                      </a:r>
                      <a:endParaRPr lang="pl-PL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b="1" dirty="0">
                          <a:effectLst/>
                        </a:rPr>
                        <a:t>rec-play</a:t>
                      </a:r>
                      <a:endParaRPr lang="pl-PL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236514240"/>
                  </a:ext>
                </a:extLst>
              </a:tr>
              <a:tr h="12310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medium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b="1" dirty="0">
                          <a:effectLst/>
                        </a:rPr>
                        <a:t>simple-get-post</a:t>
                      </a:r>
                      <a:endParaRPr lang="pl-PL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firebase-rest-api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google-translate-api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config-google-maps-api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regression-suite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JSR223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662201660"/>
                  </a:ext>
                </a:extLst>
              </a:tr>
              <a:tr h="12310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advanced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sqlite-jdbc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b="1" dirty="0">
                          <a:effectLst/>
                        </a:rPr>
                        <a:t>stress-test</a:t>
                      </a:r>
                      <a:endParaRPr lang="pl-PL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ftp-test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jms-queue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chess-game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b="1" dirty="0">
                          <a:effectLst/>
                        </a:rPr>
                        <a:t>blaze-meter</a:t>
                      </a:r>
                      <a:endParaRPr lang="pl-PL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804220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186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2125" y="159975"/>
            <a:ext cx="9082220" cy="282129"/>
          </a:xfrm>
        </p:spPr>
        <p:txBody>
          <a:bodyPr/>
          <a:lstStyle/>
          <a:p>
            <a:r>
              <a:rPr lang="pl-PL" dirty="0">
                <a:ea typeface="MS PGothic" panose="020B0600070205080204" pitchFamily="34" charset="-128"/>
              </a:rPr>
              <a:t>Performance</a:t>
            </a:r>
            <a:r>
              <a:rPr lang="pl-PL" dirty="0"/>
              <a:t> Testing </a:t>
            </a:r>
            <a:r>
              <a:rPr lang="pl-PL" dirty="0" smtClean="0"/>
              <a:t>– Workshop</a:t>
            </a:r>
            <a:endParaRPr lang="pl-PL" dirty="0"/>
          </a:p>
        </p:txBody>
      </p:sp>
      <p:sp>
        <p:nvSpPr>
          <p:cNvPr id="5" name="Rectangle 4"/>
          <p:cNvSpPr/>
          <p:nvPr/>
        </p:nvSpPr>
        <p:spPr>
          <a:xfrm>
            <a:off x="463023" y="5632095"/>
            <a:ext cx="90713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050" dirty="0"/>
              <a:t>https://github.com/AdBj/tw16-jmeter-workshop/tree/master/TW16-JMeter30/A.Bala-JMeter3.0-Workshop/L2-medium/E1-simple-get-post</a:t>
            </a:r>
            <a:endParaRPr lang="pl-PL" sz="1050" dirty="0"/>
          </a:p>
        </p:txBody>
      </p:sp>
      <p:sp>
        <p:nvSpPr>
          <p:cNvPr id="8" name="Content Placeholder 1"/>
          <p:cNvSpPr>
            <a:spLocks noGrp="1"/>
          </p:cNvSpPr>
          <p:nvPr>
            <p:ph sz="half" idx="1"/>
          </p:nvPr>
        </p:nvSpPr>
        <p:spPr>
          <a:xfrm>
            <a:off x="463023" y="1052513"/>
            <a:ext cx="9071322" cy="4449117"/>
          </a:xfrm>
        </p:spPr>
        <p:txBody>
          <a:bodyPr anchor="ctr"/>
          <a:lstStyle/>
          <a:p>
            <a:pPr marL="0" indent="0">
              <a:lnSpc>
                <a:spcPct val="200000"/>
              </a:lnSpc>
              <a:buNone/>
            </a:pPr>
            <a:r>
              <a:rPr lang="pl-PL" sz="2800" dirty="0" smtClean="0"/>
              <a:t>GET: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l-PL" sz="2800" b="1" dirty="0" err="1" smtClean="0"/>
              <a:t>api</a:t>
            </a:r>
            <a:r>
              <a:rPr lang="pl-PL" sz="2800" b="1" dirty="0" smtClean="0"/>
              <a:t>/v1/</a:t>
            </a:r>
            <a:r>
              <a:rPr lang="pl-PL" sz="2800" b="1" dirty="0" err="1" smtClean="0"/>
              <a:t>get?chemform</a:t>
            </a:r>
            <a:r>
              <a:rPr lang="pl-PL" sz="2800" b="1" dirty="0" smtClean="0"/>
              <a:t>={c}</a:t>
            </a:r>
          </a:p>
        </p:txBody>
      </p:sp>
    </p:spTree>
    <p:extLst>
      <p:ext uri="{BB962C8B-B14F-4D97-AF65-F5344CB8AC3E}">
        <p14:creationId xmlns:p14="http://schemas.microsoft.com/office/powerpoint/2010/main" val="1251462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Headline"/>
</p:tagLst>
</file>

<file path=ppt/theme/theme1.xml><?xml version="1.0" encoding="utf-8"?>
<a:theme xmlns:a="http://schemas.openxmlformats.org/drawingml/2006/main" name="GFT_Presentation_Template_en">
  <a:themeElements>
    <a:clrScheme name="GFT_Colours_2014">
      <a:dk1>
        <a:srgbClr val="000000"/>
      </a:dk1>
      <a:lt1>
        <a:srgbClr val="FFFFFF"/>
      </a:lt1>
      <a:dk2>
        <a:srgbClr val="000000"/>
      </a:dk2>
      <a:lt2>
        <a:srgbClr val="D5DAE4"/>
      </a:lt2>
      <a:accent1>
        <a:srgbClr val="213E7F"/>
      </a:accent1>
      <a:accent2>
        <a:srgbClr val="00A5C0"/>
      </a:accent2>
      <a:accent3>
        <a:srgbClr val="B1B2B3"/>
      </a:accent3>
      <a:accent4>
        <a:srgbClr val="7F9EC0"/>
      </a:accent4>
      <a:accent5>
        <a:srgbClr val="CAE0E5"/>
      </a:accent5>
      <a:accent6>
        <a:srgbClr val="B1B2B3"/>
      </a:accent6>
      <a:hlink>
        <a:srgbClr val="00A5C0"/>
      </a:hlink>
      <a:folHlink>
        <a:srgbClr val="213E7F"/>
      </a:folHlink>
    </a:clrScheme>
    <a:fontScheme name="GFT_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>
        <a:spAutoFit/>
      </a:bodyPr>
      <a:lstStyle>
        <a:defPPr>
          <a:spcBef>
            <a:spcPts val="100"/>
          </a:spcBef>
          <a:spcAft>
            <a:spcPts val="100"/>
          </a:spcAft>
          <a:defRPr sz="950" dirty="0"/>
        </a:defPPr>
      </a:lstStyle>
    </a:txDef>
  </a:objectDefaults>
  <a:extraClrSchemeLst>
    <a:extraClrScheme>
      <a:clrScheme name="GFT_DE 1">
        <a:dk1>
          <a:srgbClr val="000000"/>
        </a:dk1>
        <a:lt1>
          <a:srgbClr val="FFFFFF"/>
        </a:lt1>
        <a:dk2>
          <a:srgbClr val="000000"/>
        </a:dk2>
        <a:lt2>
          <a:srgbClr val="D5DAE4"/>
        </a:lt2>
        <a:accent1>
          <a:srgbClr val="003399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B9B9B9"/>
        </a:accent6>
        <a:hlink>
          <a:srgbClr val="93A0BA"/>
        </a:hlink>
        <a:folHlink>
          <a:srgbClr val="F4AE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FT_DE 2">
        <a:dk1>
          <a:srgbClr val="000000"/>
        </a:dk1>
        <a:lt1>
          <a:srgbClr val="FFFFFF"/>
        </a:lt1>
        <a:dk2>
          <a:srgbClr val="000000"/>
        </a:dk2>
        <a:lt2>
          <a:srgbClr val="D5DAE4"/>
        </a:lt2>
        <a:accent1>
          <a:srgbClr val="003399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B9B9B9"/>
        </a:accent6>
        <a:hlink>
          <a:srgbClr val="94A1BB"/>
        </a:hlink>
        <a:folHlink>
          <a:srgbClr val="EEBD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5_GFT_MASTER.potx" id="{0499BC36-F504-48FE-B624-679107AB1F18}" vid="{304785FB-A37F-4ED5-A32C-8677DED9BBC6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A54360A2A4C9D41BAEAEC5B88091E96" ma:contentTypeVersion="0" ma:contentTypeDescription="Ein neues Dokument erstellen." ma:contentTypeScope="" ma:versionID="adbe31085c672446fb9e5148d79a6d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b715de677b26ad619381b53932d724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9115DC-C02A-4EF3-990D-5FF7CC0EE9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7FC477-C6F3-4824-AF67-67A952D7D3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D5C1EDB-6CF4-4DF3-AC39-1ADF53226D00}">
  <ds:schemaRefs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34111</TotalTime>
  <Words>400</Words>
  <Application>Microsoft Office PowerPoint</Application>
  <PresentationFormat>A4 Paper (210x297 mm)</PresentationFormat>
  <Paragraphs>125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MS PGothic</vt:lpstr>
      <vt:lpstr>MS PGothic</vt:lpstr>
      <vt:lpstr>Arial</vt:lpstr>
      <vt:lpstr>Calibri</vt:lpstr>
      <vt:lpstr>Courier New</vt:lpstr>
      <vt:lpstr>Times</vt:lpstr>
      <vt:lpstr>Times New Roman</vt:lpstr>
      <vt:lpstr>Wingdings</vt:lpstr>
      <vt:lpstr>GFT_Presentation_Template_en</vt:lpstr>
      <vt:lpstr>Performance Testing</vt:lpstr>
      <vt:lpstr>Performance Testing – Agenda</vt:lpstr>
      <vt:lpstr>Performance Testing – Theory</vt:lpstr>
      <vt:lpstr>Performance Testing – Why?</vt:lpstr>
      <vt:lpstr>Performance Testing – Tools</vt:lpstr>
      <vt:lpstr>Performance Testing – Why?</vt:lpstr>
      <vt:lpstr>Performance Testing – Workshop</vt:lpstr>
      <vt:lpstr>Performance Testing – Exercises</vt:lpstr>
      <vt:lpstr>Performance Testing – Workshop</vt:lpstr>
      <vt:lpstr>Performance Testing – Tasks</vt:lpstr>
      <vt:lpstr>Performance Testing – Stress</vt:lpstr>
      <vt:lpstr>Performance Testing – Results</vt:lpstr>
      <vt:lpstr>Performance Testing – Summary</vt:lpstr>
      <vt:lpstr>Performance Testing – Homework</vt:lpstr>
      <vt:lpstr>Performance Testing – References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GFT Company Presentation</dc:title>
  <dc:subject>GFT</dc:subject>
  <dc:creator>Andrea Wlcek;Nikolaus Schwarten</dc:creator>
  <cp:keywords>GFT;Company Presentation;English-Intl</cp:keywords>
  <dc:description>Präsentationsvorlage</dc:description>
  <cp:lastModifiedBy>Bala, Adrian</cp:lastModifiedBy>
  <cp:revision>800</cp:revision>
  <cp:lastPrinted>2015-02-25T17:04:31Z</cp:lastPrinted>
  <dcterms:created xsi:type="dcterms:W3CDTF">2014-08-23T10:27:23Z</dcterms:created>
  <dcterms:modified xsi:type="dcterms:W3CDTF">2016-11-30T23:33:39Z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6945ab2f-d9dd-447a-a895-ef9018cad076</vt:lpwstr>
  </property>
  <property fmtid="{D5CDD505-2E9C-101B-9397-08002B2CF9AE}" pid="3" name="ContentTypeId">
    <vt:lpwstr>0x010100AA54360A2A4C9D41BAEAEC5B88091E96</vt:lpwstr>
  </property>
</Properties>
</file>