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68df5f15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68df5f15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68df5f1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68df5f1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68df5f1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68df5f1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deventastra.github.io/project1-piptambecten/" TargetMode="External"/><Relationship Id="rId4" Type="http://schemas.openxmlformats.org/officeDocument/2006/relationships/hyperlink" Target="https://github.com/AdEventAstra/project1-piptambect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deventastra.github.io/project1-piptambecten/"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986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AdEvent Astra </a:t>
            </a:r>
            <a:endParaRPr sz="4200"/>
          </a:p>
          <a:p>
            <a:pPr indent="0" lvl="0" marL="0" rtl="0" algn="ctr">
              <a:spcBef>
                <a:spcPts val="0"/>
              </a:spcBef>
              <a:spcAft>
                <a:spcPts val="0"/>
              </a:spcAft>
              <a:buNone/>
            </a:pPr>
            <a:r>
              <a:rPr lang="en"/>
              <a:t>Horoscope &amp; Nasa API application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Deployed </a:t>
            </a:r>
            <a:r>
              <a:rPr lang="en" u="sng">
                <a:solidFill>
                  <a:schemeClr val="hlink"/>
                </a:solidFill>
                <a:hlinkClick r:id="rId3"/>
              </a:rPr>
              <a:t>https://adeventastra.github.io/project1-piptambecten/</a:t>
            </a:r>
            <a:r>
              <a:rPr lang="en"/>
              <a:t> </a:t>
            </a:r>
            <a:endParaRPr/>
          </a:p>
          <a:p>
            <a:pPr indent="-342900" lvl="0" marL="457200" rtl="0" algn="l">
              <a:spcBef>
                <a:spcPts val="0"/>
              </a:spcBef>
              <a:spcAft>
                <a:spcPts val="0"/>
              </a:spcAft>
              <a:buSzPts val="1800"/>
              <a:buChar char="●"/>
            </a:pPr>
            <a:r>
              <a:rPr lang="en"/>
              <a:t>GitHub repo </a:t>
            </a:r>
            <a:r>
              <a:rPr lang="en" u="sng">
                <a:solidFill>
                  <a:schemeClr val="hlink"/>
                </a:solidFill>
                <a:hlinkClick r:id="rId4"/>
              </a:rPr>
              <a:t>https://github.com/AdEventAstra/project1-piptambecten</a:t>
            </a:r>
            <a:r>
              <a:rPr lang="en"/>
              <a:t> </a:t>
            </a:r>
            <a:endParaRPr/>
          </a:p>
        </p:txBody>
      </p:sp>
      <p:sp>
        <p:nvSpPr>
          <p:cNvPr id="124" name="Google Shape;124;p22"/>
          <p:cNvSpPr/>
          <p:nvPr/>
        </p:nvSpPr>
        <p:spPr>
          <a:xfrm>
            <a:off x="7826500" y="160200"/>
            <a:ext cx="11496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minute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41388"/>
            <a:ext cx="85206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Elevator pitch</a:t>
            </a:r>
            <a:endParaRPr/>
          </a:p>
        </p:txBody>
      </p:sp>
      <p:sp>
        <p:nvSpPr>
          <p:cNvPr id="60" name="Google Shape;60;p14"/>
          <p:cNvSpPr txBox="1"/>
          <p:nvPr/>
        </p:nvSpPr>
        <p:spPr>
          <a:xfrm>
            <a:off x="458575" y="984813"/>
            <a:ext cx="8373600" cy="4017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Hi, we are group AddEvent Astra (because love astrology and adding event listeners </a:t>
            </a:r>
            <a:r>
              <a:rPr lang="en" sz="2500"/>
              <a:t>🙈🤓✌️</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Employers want to see what we can do, BUT they also want to see how we work with other developers.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Our aim for this project is to create a web application that solves a real-world problem by using multiple server-side API requests. </a:t>
            </a:r>
            <a:r>
              <a:rPr lang="en" sz="1600"/>
              <a:t>Our group used what we’ve learned to create an online horoscope with interactive Nasa images. This will be a project that we’ll be able to showcase to potential employers.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To help us work together, we used agile development strategies such as kanban boards and roadmaps to set time-frames and roles.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 the following slides, we will describe how we worked as a team and the project's journey.</a:t>
            </a:r>
            <a:endParaRPr sz="1600"/>
          </a:p>
        </p:txBody>
      </p:sp>
      <p:sp>
        <p:nvSpPr>
          <p:cNvPr id="61" name="Google Shape;61;p14"/>
          <p:cNvSpPr/>
          <p:nvPr/>
        </p:nvSpPr>
        <p:spPr>
          <a:xfrm>
            <a:off x="7826500" y="160200"/>
            <a:ext cx="11496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minute</a:t>
            </a:r>
            <a:endParaRPr/>
          </a:p>
        </p:txBody>
      </p:sp>
      <p:sp>
        <p:nvSpPr>
          <p:cNvPr id="62" name="Google Shape;62;p14"/>
          <p:cNvSpPr txBox="1"/>
          <p:nvPr/>
        </p:nvSpPr>
        <p:spPr>
          <a:xfrm>
            <a:off x="7853375" y="556850"/>
            <a:ext cx="11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Tamara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8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68" name="Google Shape;68;p15"/>
          <p:cNvSpPr txBox="1"/>
          <p:nvPr>
            <p:ph idx="1" type="body"/>
          </p:nvPr>
        </p:nvSpPr>
        <p:spPr>
          <a:xfrm>
            <a:off x="5792275" y="753925"/>
            <a:ext cx="3180900" cy="43896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400"/>
              <a:t>Description: </a:t>
            </a:r>
            <a:endParaRPr b="1" sz="1400"/>
          </a:p>
          <a:p>
            <a:pPr indent="0" lvl="0" marL="0" rtl="0" algn="l">
              <a:spcBef>
                <a:spcPts val="1600"/>
              </a:spcBef>
              <a:spcAft>
                <a:spcPts val="0"/>
              </a:spcAft>
              <a:buNone/>
            </a:pPr>
            <a:r>
              <a:rPr lang="en" sz="1400"/>
              <a:t>When the user clicks on their star-sign, their star-sign profile and horoscope prediction comes up. </a:t>
            </a:r>
            <a:endParaRPr sz="1400"/>
          </a:p>
          <a:p>
            <a:pPr indent="0" lvl="0" marL="0" rtl="0" algn="l">
              <a:spcBef>
                <a:spcPts val="1600"/>
              </a:spcBef>
              <a:spcAft>
                <a:spcPts val="0"/>
              </a:spcAft>
              <a:buNone/>
            </a:pPr>
            <a:r>
              <a:rPr lang="en" sz="1400"/>
              <a:t>When the user clicks on the nasa button, the background changes to a nasa space image.</a:t>
            </a:r>
            <a:endParaRPr sz="1400"/>
          </a:p>
          <a:p>
            <a:pPr indent="0" lvl="0" marL="0" rtl="0" algn="l">
              <a:spcBef>
                <a:spcPts val="1600"/>
              </a:spcBef>
              <a:spcAft>
                <a:spcPts val="0"/>
              </a:spcAft>
              <a:buNone/>
            </a:pPr>
            <a:r>
              <a:rPr b="1" lang="en" sz="1400"/>
              <a:t>Motivation for development?</a:t>
            </a:r>
            <a:endParaRPr b="1" sz="1400"/>
          </a:p>
          <a:p>
            <a:pPr indent="0" lvl="0" marL="0" rtl="0" algn="l">
              <a:lnSpc>
                <a:spcPct val="100000"/>
              </a:lnSpc>
              <a:spcBef>
                <a:spcPts val="1600"/>
              </a:spcBef>
              <a:spcAft>
                <a:spcPts val="0"/>
              </a:spcAft>
              <a:buClr>
                <a:schemeClr val="dk1"/>
              </a:buClr>
              <a:buSzPts val="1100"/>
              <a:buFont typeface="Arial"/>
              <a:buNone/>
            </a:pPr>
            <a:r>
              <a:rPr lang="en" sz="1500">
                <a:solidFill>
                  <a:srgbClr val="434343"/>
                </a:solidFill>
              </a:rPr>
              <a:t>T</a:t>
            </a:r>
            <a:r>
              <a:rPr lang="en" sz="1500">
                <a:solidFill>
                  <a:srgbClr val="434343"/>
                </a:solidFill>
              </a:rPr>
              <a:t>o collaboratively create an online horoscope with interactive Nasa images, this will be a team project that we can showcase to an employer.</a:t>
            </a:r>
            <a:endParaRPr b="1" sz="1100">
              <a:solidFill>
                <a:srgbClr val="434343"/>
              </a:solidFill>
            </a:endParaRPr>
          </a:p>
          <a:p>
            <a:pPr indent="0" lvl="0" marL="0" rtl="0" algn="l">
              <a:spcBef>
                <a:spcPts val="0"/>
              </a:spcBef>
              <a:spcAft>
                <a:spcPts val="0"/>
              </a:spcAft>
              <a:buNone/>
            </a:pPr>
            <a:r>
              <a:t/>
            </a:r>
            <a:endParaRPr sz="1200"/>
          </a:p>
          <a:p>
            <a:pPr indent="0" lvl="0" marL="0" rtl="0" algn="l">
              <a:spcBef>
                <a:spcPts val="1600"/>
              </a:spcBef>
              <a:spcAft>
                <a:spcPts val="0"/>
              </a:spcAft>
              <a:buNone/>
            </a:pPr>
            <a:r>
              <a:t/>
            </a:r>
            <a:endParaRPr sz="1200">
              <a:solidFill>
                <a:schemeClr val="dk1"/>
              </a:solidFill>
            </a:endParaRPr>
          </a:p>
          <a:p>
            <a:pPr indent="0" lvl="0" marL="457200" rtl="0" algn="l">
              <a:spcBef>
                <a:spcPts val="12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311701" y="2209775"/>
            <a:ext cx="5225525" cy="2933726"/>
          </a:xfrm>
          <a:prstGeom prst="rect">
            <a:avLst/>
          </a:prstGeom>
          <a:noFill/>
          <a:ln>
            <a:noFill/>
          </a:ln>
        </p:spPr>
      </p:pic>
      <p:sp>
        <p:nvSpPr>
          <p:cNvPr id="70" name="Google Shape;70;p15"/>
          <p:cNvSpPr txBox="1"/>
          <p:nvPr/>
        </p:nvSpPr>
        <p:spPr>
          <a:xfrm>
            <a:off x="311700" y="753925"/>
            <a:ext cx="5191200" cy="137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User story</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Clr>
                <a:srgbClr val="C9D1D9"/>
              </a:buClr>
              <a:buSzPts val="1200"/>
              <a:buFont typeface="Arial"/>
              <a:buNone/>
            </a:pPr>
            <a:r>
              <a:rPr lang="en">
                <a:solidFill>
                  <a:schemeClr val="dk1"/>
                </a:solidFill>
              </a:rPr>
              <a:t>AS AN astrology and astronomy enthusiast</a:t>
            </a:r>
            <a:endParaRPr>
              <a:solidFill>
                <a:schemeClr val="dk1"/>
              </a:solidFill>
            </a:endParaRPr>
          </a:p>
          <a:p>
            <a:pPr indent="0" lvl="0" marL="0" rtl="0" algn="l">
              <a:lnSpc>
                <a:spcPct val="115000"/>
              </a:lnSpc>
              <a:spcBef>
                <a:spcPts val="300"/>
              </a:spcBef>
              <a:spcAft>
                <a:spcPts val="0"/>
              </a:spcAft>
              <a:buClr>
                <a:srgbClr val="C9D1D9"/>
              </a:buClr>
              <a:buSzPts val="1200"/>
              <a:buFont typeface="Arial"/>
              <a:buNone/>
            </a:pPr>
            <a:r>
              <a:rPr lang="en">
                <a:solidFill>
                  <a:schemeClr val="dk1"/>
                </a:solidFill>
              </a:rPr>
              <a:t>I WANT to see my horoscope outlook and nasa space images</a:t>
            </a:r>
            <a:endParaRPr>
              <a:solidFill>
                <a:schemeClr val="dk1"/>
              </a:solidFill>
            </a:endParaRPr>
          </a:p>
          <a:p>
            <a:pPr indent="0" lvl="0" marL="0" rtl="0" algn="l">
              <a:lnSpc>
                <a:spcPct val="115000"/>
              </a:lnSpc>
              <a:spcBef>
                <a:spcPts val="300"/>
              </a:spcBef>
              <a:spcAft>
                <a:spcPts val="0"/>
              </a:spcAft>
              <a:buNone/>
            </a:pPr>
            <a:r>
              <a:rPr lang="en">
                <a:solidFill>
                  <a:schemeClr val="dk1"/>
                </a:solidFill>
              </a:rPr>
              <a:t>SO THAT I can view my predictions accordingly</a:t>
            </a:r>
            <a:endParaRPr sz="1600"/>
          </a:p>
        </p:txBody>
      </p:sp>
      <p:sp>
        <p:nvSpPr>
          <p:cNvPr id="71" name="Google Shape;71;p15"/>
          <p:cNvSpPr/>
          <p:nvPr/>
        </p:nvSpPr>
        <p:spPr>
          <a:xfrm>
            <a:off x="7826500" y="160200"/>
            <a:ext cx="11496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minute</a:t>
            </a:r>
            <a:endParaRPr/>
          </a:p>
        </p:txBody>
      </p:sp>
      <p:sp>
        <p:nvSpPr>
          <p:cNvPr id="72" name="Google Shape;72;p15"/>
          <p:cNvSpPr txBox="1"/>
          <p:nvPr/>
        </p:nvSpPr>
        <p:spPr>
          <a:xfrm>
            <a:off x="4094650" y="920850"/>
            <a:ext cx="12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Rebecca</a:t>
            </a:r>
            <a:endParaRPr/>
          </a:p>
        </p:txBody>
      </p:sp>
      <p:sp>
        <p:nvSpPr>
          <p:cNvPr id="73" name="Google Shape;73;p15"/>
          <p:cNvSpPr txBox="1"/>
          <p:nvPr/>
        </p:nvSpPr>
        <p:spPr>
          <a:xfrm>
            <a:off x="7742600" y="825900"/>
            <a:ext cx="114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Pip</a:t>
            </a:r>
            <a:endParaRPr/>
          </a:p>
        </p:txBody>
      </p:sp>
      <p:sp>
        <p:nvSpPr>
          <p:cNvPr id="74" name="Google Shape;74;p15"/>
          <p:cNvSpPr txBox="1"/>
          <p:nvPr/>
        </p:nvSpPr>
        <p:spPr>
          <a:xfrm>
            <a:off x="7736900" y="4703325"/>
            <a:ext cx="11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Tennisson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80" name="Google Shape;80;p16"/>
          <p:cNvSpPr txBox="1"/>
          <p:nvPr>
            <p:ph idx="1" type="body"/>
          </p:nvPr>
        </p:nvSpPr>
        <p:spPr>
          <a:xfrm>
            <a:off x="311700" y="1152475"/>
            <a:ext cx="8520600" cy="37620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
              <a:t>Rebecca</a:t>
            </a:r>
            <a:endParaRPr/>
          </a:p>
          <a:p>
            <a:pPr indent="0" lvl="0" marL="0" rtl="0" algn="l">
              <a:spcBef>
                <a:spcPts val="1600"/>
              </a:spcBef>
              <a:spcAft>
                <a:spcPts val="0"/>
              </a:spcAft>
              <a:buNone/>
            </a:pPr>
            <a:r>
              <a:rPr lang="en" sz="1400" u="sng"/>
              <a:t>Technologies Used</a:t>
            </a:r>
            <a:br>
              <a:rPr lang="en" sz="1400" u="sng"/>
            </a:br>
            <a:r>
              <a:rPr lang="en" sz="1400"/>
              <a:t>-I created the navbar and buttons using HTML and CSS in conjunction with Bootstrap </a:t>
            </a:r>
            <a:br>
              <a:rPr lang="en" sz="1400"/>
            </a:br>
            <a:r>
              <a:rPr lang="en" sz="1400"/>
              <a:t>-Liaising with our team, AddEventAstra, regarding the rest of the website</a:t>
            </a:r>
            <a:br>
              <a:rPr lang="en" sz="1400"/>
            </a:br>
            <a:r>
              <a:rPr lang="en" sz="1400"/>
              <a:t>-Used GitHub with understanding of the Git flow in order to help manage the project</a:t>
            </a:r>
            <a:endParaRPr sz="1400"/>
          </a:p>
          <a:p>
            <a:pPr indent="0" lvl="0" marL="0" rtl="0" algn="l">
              <a:spcBef>
                <a:spcPts val="1600"/>
              </a:spcBef>
              <a:spcAft>
                <a:spcPts val="0"/>
              </a:spcAft>
              <a:buNone/>
            </a:pPr>
            <a:r>
              <a:rPr lang="en" sz="1400" u="sng"/>
              <a:t>Challenges</a:t>
            </a:r>
            <a:br>
              <a:rPr lang="en" sz="1400" u="sng"/>
            </a:br>
            <a:r>
              <a:rPr lang="en" sz="1400"/>
              <a:t>-Resolving conflicts on GitHub when merging</a:t>
            </a:r>
            <a:br>
              <a:rPr lang="en" sz="1400"/>
            </a:br>
            <a:r>
              <a:rPr lang="en" sz="1400"/>
              <a:t>-Helping team members with JavaScript related queries</a:t>
            </a:r>
            <a:endParaRPr sz="1400"/>
          </a:p>
          <a:p>
            <a:pPr indent="0" lvl="0" marL="0" rtl="0" algn="l">
              <a:spcBef>
                <a:spcPts val="1600"/>
              </a:spcBef>
              <a:spcAft>
                <a:spcPts val="0"/>
              </a:spcAft>
              <a:buNone/>
            </a:pPr>
            <a:r>
              <a:rPr lang="en" sz="1400" u="sng"/>
              <a:t>Successes</a:t>
            </a:r>
            <a:br>
              <a:rPr lang="en" sz="1400"/>
            </a:br>
            <a:r>
              <a:rPr lang="en" sz="1400"/>
              <a:t>-Created a navbar with logo plus functional buttons</a:t>
            </a:r>
            <a:br>
              <a:rPr lang="en" sz="1400"/>
            </a:br>
            <a:r>
              <a:rPr lang="en" sz="1400"/>
              <a:t>-Gained confidence in working as part of a team</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1" name="Google Shape;81;p16"/>
          <p:cNvSpPr/>
          <p:nvPr/>
        </p:nvSpPr>
        <p:spPr>
          <a:xfrm>
            <a:off x="7826500" y="160200"/>
            <a:ext cx="11496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minute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87" name="Google Shape;87;p17"/>
          <p:cNvSpPr txBox="1"/>
          <p:nvPr>
            <p:ph idx="1" type="body"/>
          </p:nvPr>
        </p:nvSpPr>
        <p:spPr>
          <a:xfrm>
            <a:off x="311700" y="888075"/>
            <a:ext cx="8872500" cy="42555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
              <a:t>Tennisson</a:t>
            </a:r>
            <a:endParaRPr/>
          </a:p>
          <a:p>
            <a:pPr indent="-342900" lvl="0" marL="457200" rtl="0" algn="l">
              <a:lnSpc>
                <a:spcPct val="115000"/>
              </a:lnSpc>
              <a:spcBef>
                <a:spcPts val="1600"/>
              </a:spcBef>
              <a:spcAft>
                <a:spcPts val="0"/>
              </a:spcAft>
              <a:buSzPts val="1800"/>
              <a:buChar char="●"/>
            </a:pPr>
            <a:r>
              <a:rPr lang="en" u="sng"/>
              <a:t>Technologies used:</a:t>
            </a:r>
            <a:endParaRPr u="sng"/>
          </a:p>
          <a:p>
            <a:pPr indent="-304800" lvl="0" marL="457200" rtl="0" algn="l">
              <a:lnSpc>
                <a:spcPct val="115000"/>
              </a:lnSpc>
              <a:spcBef>
                <a:spcPts val="0"/>
              </a:spcBef>
              <a:spcAft>
                <a:spcPts val="0"/>
              </a:spcAft>
              <a:buSzPts val="1200"/>
              <a:buChar char="-"/>
            </a:pPr>
            <a:r>
              <a:rPr lang="en" sz="1200"/>
              <a:t>I created an image of NASA using HTML.</a:t>
            </a:r>
            <a:endParaRPr sz="1200"/>
          </a:p>
          <a:p>
            <a:pPr indent="-304800" lvl="0" marL="457200" rtl="0" algn="l">
              <a:lnSpc>
                <a:spcPct val="115000"/>
              </a:lnSpc>
              <a:spcBef>
                <a:spcPts val="0"/>
              </a:spcBef>
              <a:spcAft>
                <a:spcPts val="0"/>
              </a:spcAft>
              <a:buSzPts val="1200"/>
              <a:buChar char="-"/>
            </a:pPr>
            <a:r>
              <a:rPr lang="en" sz="1200"/>
              <a:t>I utilized GitHub and  a knowledge of the Git flow, and vs code to participate during the project implementation.</a:t>
            </a:r>
            <a:endParaRPr sz="1200"/>
          </a:p>
          <a:p>
            <a:pPr indent="-342900" lvl="0" marL="457200" rtl="0" algn="l">
              <a:lnSpc>
                <a:spcPct val="115000"/>
              </a:lnSpc>
              <a:spcBef>
                <a:spcPts val="0"/>
              </a:spcBef>
              <a:spcAft>
                <a:spcPts val="0"/>
              </a:spcAft>
              <a:buSzPts val="1800"/>
              <a:buChar char="●"/>
            </a:pPr>
            <a:r>
              <a:rPr lang="en" u="sng"/>
              <a:t>Breakdown of tasks and roles:</a:t>
            </a:r>
            <a:endParaRPr u="sng"/>
          </a:p>
          <a:p>
            <a:pPr indent="-304800" lvl="0" marL="457200" rtl="0" algn="l">
              <a:lnSpc>
                <a:spcPct val="115000"/>
              </a:lnSpc>
              <a:spcBef>
                <a:spcPts val="0"/>
              </a:spcBef>
              <a:spcAft>
                <a:spcPts val="0"/>
              </a:spcAft>
              <a:buSzPts val="1200"/>
              <a:buChar char="-"/>
            </a:pPr>
            <a:r>
              <a:rPr lang="en" sz="1200"/>
              <a:t>Breaking down tasks was a good strategy that allowed the project to move more quickly than expected because each team member knew exactly what to do. This also aided in determining which members of the team required additional assistance. </a:t>
            </a:r>
            <a:endParaRPr sz="1200"/>
          </a:p>
          <a:p>
            <a:pPr indent="-342900" lvl="0" marL="457200" rtl="0" algn="l">
              <a:lnSpc>
                <a:spcPct val="115000"/>
              </a:lnSpc>
              <a:spcBef>
                <a:spcPts val="0"/>
              </a:spcBef>
              <a:spcAft>
                <a:spcPts val="0"/>
              </a:spcAft>
              <a:buSzPts val="1800"/>
              <a:buChar char="●"/>
            </a:pPr>
            <a:r>
              <a:rPr lang="en" u="sng"/>
              <a:t>Challenges:</a:t>
            </a:r>
            <a:endParaRPr u="sng"/>
          </a:p>
          <a:p>
            <a:pPr indent="0" lvl="0" marL="457200" rtl="0" algn="l">
              <a:lnSpc>
                <a:spcPct val="115000"/>
              </a:lnSpc>
              <a:spcBef>
                <a:spcPts val="1600"/>
              </a:spcBef>
              <a:spcAft>
                <a:spcPts val="0"/>
              </a:spcAft>
              <a:buNone/>
            </a:pPr>
            <a:r>
              <a:rPr lang="en" sz="1200"/>
              <a:t>I initially struggled with API (getting keys and data from it), but I now understand it well. </a:t>
            </a:r>
            <a:endParaRPr sz="1200"/>
          </a:p>
          <a:p>
            <a:pPr indent="-342900" lvl="0" marL="457200" rtl="0" algn="l">
              <a:lnSpc>
                <a:spcPct val="115000"/>
              </a:lnSpc>
              <a:spcBef>
                <a:spcPts val="1600"/>
              </a:spcBef>
              <a:spcAft>
                <a:spcPts val="0"/>
              </a:spcAft>
              <a:buSzPts val="1800"/>
              <a:buChar char="●"/>
            </a:pPr>
            <a:r>
              <a:rPr b="1" lang="en" u="sng"/>
              <a:t>Successes:</a:t>
            </a:r>
            <a:endParaRPr b="1"/>
          </a:p>
          <a:p>
            <a:pPr indent="0" lvl="0" marL="457200" rtl="0" algn="l">
              <a:lnSpc>
                <a:spcPct val="115000"/>
              </a:lnSpc>
              <a:spcBef>
                <a:spcPts val="1600"/>
              </a:spcBef>
              <a:spcAft>
                <a:spcPts val="0"/>
              </a:spcAft>
              <a:buNone/>
            </a:pPr>
            <a:r>
              <a:rPr lang="en" sz="1200"/>
              <a:t>Working as a team appears to be an unforgettable memory because the ideals shared in a group appear to be imprinted in the memory forever. </a:t>
            </a:r>
            <a:endParaRPr sz="1200"/>
          </a:p>
          <a:p>
            <a:pPr indent="0" lvl="0" marL="457200" rtl="0" algn="l">
              <a:spcBef>
                <a:spcPts val="1600"/>
              </a:spcBef>
              <a:spcAft>
                <a:spcPts val="1600"/>
              </a:spcAft>
              <a:buNone/>
            </a:pPr>
            <a:r>
              <a:t/>
            </a:r>
            <a:endParaRPr/>
          </a:p>
        </p:txBody>
      </p:sp>
      <p:sp>
        <p:nvSpPr>
          <p:cNvPr id="88" name="Google Shape;88;p17"/>
          <p:cNvSpPr/>
          <p:nvPr/>
        </p:nvSpPr>
        <p:spPr>
          <a:xfrm>
            <a:off x="7826500" y="160200"/>
            <a:ext cx="11496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minute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65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94" name="Google Shape;94;p18"/>
          <p:cNvSpPr txBox="1"/>
          <p:nvPr>
            <p:ph idx="1" type="body"/>
          </p:nvPr>
        </p:nvSpPr>
        <p:spPr>
          <a:xfrm>
            <a:off x="311700" y="560675"/>
            <a:ext cx="8520600" cy="4515600"/>
          </a:xfrm>
          <a:prstGeom prst="rect">
            <a:avLst/>
          </a:prstGeom>
          <a:solidFill>
            <a:srgbClr val="EFEFEF"/>
          </a:solidFill>
        </p:spPr>
        <p:txBody>
          <a:bodyPr anchorCtr="0" anchor="t" bIns="91425" lIns="91425" spcFirstLastPara="1" rIns="91425" wrap="square" tIns="91425">
            <a:spAutoFit/>
          </a:bodyPr>
          <a:lstStyle/>
          <a:p>
            <a:pPr indent="0" lvl="0" marL="0" rtl="0" algn="l">
              <a:spcBef>
                <a:spcPts val="0"/>
              </a:spcBef>
              <a:spcAft>
                <a:spcPts val="0"/>
              </a:spcAft>
              <a:buNone/>
            </a:pPr>
            <a:r>
              <a:rPr lang="en"/>
              <a:t>Pip</a:t>
            </a:r>
            <a:endParaRPr/>
          </a:p>
          <a:p>
            <a:pPr indent="0" lvl="0" marL="0" rtl="0" algn="l">
              <a:lnSpc>
                <a:spcPct val="100000"/>
              </a:lnSpc>
              <a:spcBef>
                <a:spcPts val="1600"/>
              </a:spcBef>
              <a:spcAft>
                <a:spcPts val="0"/>
              </a:spcAft>
              <a:buNone/>
            </a:pPr>
            <a:r>
              <a:rPr b="1" lang="en" sz="1100"/>
              <a:t>Technologies used</a:t>
            </a:r>
            <a:endParaRPr b="1" sz="1100"/>
          </a:p>
          <a:p>
            <a:pPr indent="457200" lvl="0" marL="0" rtl="0" algn="l">
              <a:lnSpc>
                <a:spcPct val="100000"/>
              </a:lnSpc>
              <a:spcBef>
                <a:spcPts val="1600"/>
              </a:spcBef>
              <a:spcAft>
                <a:spcPts val="0"/>
              </a:spcAft>
              <a:buNone/>
            </a:pPr>
            <a:r>
              <a:rPr lang="en" sz="1100"/>
              <a:t>I used local storage to retrieve the user’s chosen starsign.</a:t>
            </a:r>
            <a:endParaRPr sz="1100"/>
          </a:p>
          <a:p>
            <a:pPr indent="457200" lvl="0" marL="0" rtl="0" algn="l">
              <a:lnSpc>
                <a:spcPct val="100000"/>
              </a:lnSpc>
              <a:spcBef>
                <a:spcPts val="1600"/>
              </a:spcBef>
              <a:spcAft>
                <a:spcPts val="0"/>
              </a:spcAft>
              <a:buNone/>
            </a:pPr>
            <a:r>
              <a:rPr b="1" lang="en" sz="1100"/>
              <a:t>Breakdown of tasks and roles   </a:t>
            </a:r>
            <a:r>
              <a:rPr lang="en" sz="1100"/>
              <a:t>     </a:t>
            </a:r>
            <a:endParaRPr sz="1100"/>
          </a:p>
          <a:p>
            <a:pPr indent="0" lvl="0" marL="457200" rtl="0" algn="l">
              <a:lnSpc>
                <a:spcPct val="100000"/>
              </a:lnSpc>
              <a:spcBef>
                <a:spcPts val="1600"/>
              </a:spcBef>
              <a:spcAft>
                <a:spcPts val="0"/>
              </a:spcAft>
              <a:buNone/>
            </a:pPr>
            <a:r>
              <a:rPr lang="en" sz="1100"/>
              <a:t>We broke down our tasks and roles </a:t>
            </a:r>
            <a:r>
              <a:rPr lang="en" sz="1100"/>
              <a:t>according</a:t>
            </a:r>
            <a:r>
              <a:rPr lang="en" sz="1100"/>
              <a:t> to the </a:t>
            </a:r>
            <a:r>
              <a:rPr lang="en" sz="1100"/>
              <a:t>various</a:t>
            </a:r>
            <a:r>
              <a:rPr lang="en" sz="1100"/>
              <a:t> features of our project, each of us </a:t>
            </a:r>
            <a:r>
              <a:rPr lang="en" sz="1100"/>
              <a:t>taking</a:t>
            </a:r>
            <a:r>
              <a:rPr lang="en" sz="1100"/>
              <a:t> a different element. I felt this  was a really good way to organize ourselves because it made it easy to focus on what I was responsible for while also understanding what other people were doing and hopefully was able to provide some support for my team mates .                                                                                             </a:t>
            </a:r>
            <a:endParaRPr sz="1100"/>
          </a:p>
          <a:p>
            <a:pPr indent="457200" lvl="0" marL="0" rtl="0" algn="l">
              <a:lnSpc>
                <a:spcPct val="100000"/>
              </a:lnSpc>
              <a:spcBef>
                <a:spcPts val="1600"/>
              </a:spcBef>
              <a:spcAft>
                <a:spcPts val="0"/>
              </a:spcAft>
              <a:buNone/>
            </a:pPr>
            <a:r>
              <a:rPr b="1" lang="en" sz="1100"/>
              <a:t>Challenges</a:t>
            </a:r>
            <a:endParaRPr b="1" sz="1100"/>
          </a:p>
          <a:p>
            <a:pPr indent="0" lvl="0" marL="457200" rtl="0" algn="l">
              <a:lnSpc>
                <a:spcPct val="100000"/>
              </a:lnSpc>
              <a:spcBef>
                <a:spcPts val="1600"/>
              </a:spcBef>
              <a:spcAft>
                <a:spcPts val="0"/>
              </a:spcAft>
              <a:buNone/>
            </a:pPr>
            <a:r>
              <a:rPr lang="en" sz="1100"/>
              <a:t>I felt I over complicated my function and got a little lost, throwing variables everywhere. After some help i got it sorted out. Git as usual caused some trouble but I learned a lot about git in VS code and also how to merge.</a:t>
            </a:r>
            <a:endParaRPr sz="1100"/>
          </a:p>
          <a:p>
            <a:pPr indent="0" lvl="0" marL="457200" rtl="0" algn="l">
              <a:lnSpc>
                <a:spcPct val="100000"/>
              </a:lnSpc>
              <a:spcBef>
                <a:spcPts val="1600"/>
              </a:spcBef>
              <a:spcAft>
                <a:spcPts val="0"/>
              </a:spcAft>
              <a:buNone/>
            </a:pPr>
            <a:r>
              <a:rPr b="1" lang="en" sz="1100"/>
              <a:t>Successes</a:t>
            </a:r>
            <a:endParaRPr b="1" sz="1100"/>
          </a:p>
          <a:p>
            <a:pPr indent="0" lvl="0" marL="457200" rtl="0" algn="l">
              <a:lnSpc>
                <a:spcPct val="100000"/>
              </a:lnSpc>
              <a:spcBef>
                <a:spcPts val="1600"/>
              </a:spcBef>
              <a:spcAft>
                <a:spcPts val="1600"/>
              </a:spcAft>
              <a:buNone/>
            </a:pPr>
            <a:r>
              <a:rPr lang="en" sz="1100"/>
              <a:t>I enjoyed working in a team and found I was comfortable asking for help and keeping on target with what we were trying to achieve. We have a fully functioning sight with room to add more features like modals giving the starsign’s personality and traits in future and predicted mood. It would be nice if the NASA api could be refined to show only images of space or even just the planet or constellation that pertains to their sign. </a:t>
            </a:r>
            <a:endParaRPr sz="1100"/>
          </a:p>
        </p:txBody>
      </p:sp>
      <p:sp>
        <p:nvSpPr>
          <p:cNvPr id="95" name="Google Shape;95;p18"/>
          <p:cNvSpPr/>
          <p:nvPr/>
        </p:nvSpPr>
        <p:spPr>
          <a:xfrm>
            <a:off x="7826500" y="160200"/>
            <a:ext cx="11496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minute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55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a:t>
            </a:r>
            <a:endParaRPr sz="3900"/>
          </a:p>
        </p:txBody>
      </p:sp>
      <p:sp>
        <p:nvSpPr>
          <p:cNvPr id="101" name="Google Shape;101;p19"/>
          <p:cNvSpPr txBox="1"/>
          <p:nvPr>
            <p:ph idx="1" type="body"/>
          </p:nvPr>
        </p:nvSpPr>
        <p:spPr>
          <a:xfrm>
            <a:off x="311700" y="728300"/>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Tamara</a:t>
            </a:r>
            <a:r>
              <a:rPr b="1" lang="en" sz="1300"/>
              <a:t>: </a:t>
            </a:r>
            <a:endParaRPr sz="1300">
              <a:solidFill>
                <a:srgbClr val="000000"/>
              </a:solidFill>
            </a:endParaRPr>
          </a:p>
        </p:txBody>
      </p:sp>
      <p:sp>
        <p:nvSpPr>
          <p:cNvPr id="102" name="Google Shape;102;p19"/>
          <p:cNvSpPr/>
          <p:nvPr/>
        </p:nvSpPr>
        <p:spPr>
          <a:xfrm>
            <a:off x="375300" y="1146025"/>
            <a:ext cx="8393400" cy="3845400"/>
          </a:xfrm>
          <a:prstGeom prst="rect">
            <a:avLst/>
          </a:prstGeom>
          <a:solidFill>
            <a:schemeClr val="lt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a:t>
            </a:r>
            <a:r>
              <a:rPr lang="en" sz="1300" u="sng">
                <a:solidFill>
                  <a:schemeClr val="dk1"/>
                </a:solidFill>
              </a:rPr>
              <a:t>Technologies used:</a:t>
            </a:r>
            <a:endParaRPr sz="13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-Nasa and Aztro Server APIs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-Html, CSS, JavaScript, Bootstrap, jQuery, Google Fonts, GitHub</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a:t>
            </a:r>
            <a:r>
              <a:rPr lang="en" sz="1300" u="sng">
                <a:solidFill>
                  <a:schemeClr val="dk1"/>
                </a:solidFill>
              </a:rPr>
              <a:t>Tasks/ Role:</a:t>
            </a:r>
            <a:endParaRPr sz="13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-Incentivized and led group discussions around project concept and the wireframe.</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-Outlined roadmap with milestones and timeframes for each of the team members.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-Built the right-hand side of the page where the horoscope description will show.</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-Worked collaboratively to create the Nasa API background.</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-Offered and provided support to other group members.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a:t>
            </a:r>
            <a:r>
              <a:rPr lang="en" sz="1300" u="sng">
                <a:solidFill>
                  <a:schemeClr val="dk1"/>
                </a:solidFill>
              </a:rPr>
              <a:t>Challenges:</a:t>
            </a:r>
            <a:endParaRPr sz="13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-Debugging JavaScript, applying the concepts we learned</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-Issues around GitHub branches pushed up and overriding updated work on the repo.</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a:t>
            </a:r>
            <a:r>
              <a:rPr lang="en" sz="1300" u="sng">
                <a:solidFill>
                  <a:schemeClr val="dk1"/>
                </a:solidFill>
              </a:rPr>
              <a:t>Successes:</a:t>
            </a:r>
            <a:endParaRPr sz="13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-Created a functional horoscope description and Nasa background linked to working APIs.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-Set realistic targets and timeframes for members (*discussed and agreed).</a:t>
            </a:r>
            <a:endParaRPr sz="1300">
              <a:solidFill>
                <a:schemeClr val="dk1"/>
              </a:solidFill>
            </a:endParaRPr>
          </a:p>
          <a:p>
            <a:pPr indent="0" lvl="0" marL="0" rtl="0" algn="l">
              <a:lnSpc>
                <a:spcPct val="115000"/>
              </a:lnSpc>
              <a:spcBef>
                <a:spcPts val="0"/>
              </a:spcBef>
              <a:spcAft>
                <a:spcPts val="1600"/>
              </a:spcAft>
              <a:buNone/>
            </a:pPr>
            <a:r>
              <a:rPr lang="en" sz="1300">
                <a:solidFill>
                  <a:schemeClr val="dk1"/>
                </a:solidFill>
              </a:rPr>
              <a:t>-Clearly and regularly communicated targets and outlined expected results to each of the team members</a:t>
            </a:r>
            <a:endParaRPr sz="1800">
              <a:solidFill>
                <a:schemeClr val="dk2"/>
              </a:solidFill>
            </a:endParaRPr>
          </a:p>
        </p:txBody>
      </p:sp>
      <p:sp>
        <p:nvSpPr>
          <p:cNvPr id="103" name="Google Shape;103;p19"/>
          <p:cNvSpPr/>
          <p:nvPr/>
        </p:nvSpPr>
        <p:spPr>
          <a:xfrm>
            <a:off x="7826500" y="160200"/>
            <a:ext cx="11496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minute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37275" y="75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09" name="Google Shape;109;p20"/>
          <p:cNvSpPr/>
          <p:nvPr/>
        </p:nvSpPr>
        <p:spPr>
          <a:xfrm>
            <a:off x="7826500" y="160200"/>
            <a:ext cx="11496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minute</a:t>
            </a:r>
            <a:endParaRPr/>
          </a:p>
        </p:txBody>
      </p:sp>
      <p:pic>
        <p:nvPicPr>
          <p:cNvPr id="110" name="Google Shape;110;p20">
            <a:hlinkClick r:id="rId3"/>
          </p:cNvPr>
          <p:cNvPicPr preferRelativeResize="0"/>
          <p:nvPr/>
        </p:nvPicPr>
        <p:blipFill>
          <a:blip r:embed="rId4">
            <a:alphaModFix/>
          </a:blip>
          <a:stretch>
            <a:fillRect/>
          </a:stretch>
        </p:blipFill>
        <p:spPr>
          <a:xfrm>
            <a:off x="362600" y="953675"/>
            <a:ext cx="8418806" cy="3921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 for Future Development</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SzPts val="2300"/>
              <a:buChar char="-"/>
            </a:pPr>
            <a:r>
              <a:rPr lang="en"/>
              <a:t>Get </a:t>
            </a:r>
            <a:r>
              <a:rPr lang="en"/>
              <a:t>NASA api to be refined to show only images of space or even just the planet or constellation that pertains to their sign. </a:t>
            </a:r>
            <a:endParaRPr/>
          </a:p>
          <a:p>
            <a:pPr indent="-342900" lvl="0" marL="457200" rtl="0" algn="l">
              <a:spcBef>
                <a:spcPts val="1600"/>
              </a:spcBef>
              <a:spcAft>
                <a:spcPts val="0"/>
              </a:spcAft>
              <a:buSzPts val="1800"/>
              <a:buChar char="-"/>
            </a:pPr>
            <a:r>
              <a:rPr lang="en"/>
              <a:t>Polish off the design to look more streamlined</a:t>
            </a:r>
            <a:endParaRPr/>
          </a:p>
          <a:p>
            <a:pPr indent="-342900" lvl="0" marL="457200" rtl="0" algn="l">
              <a:spcBef>
                <a:spcPts val="0"/>
              </a:spcBef>
              <a:spcAft>
                <a:spcPts val="0"/>
              </a:spcAft>
              <a:buSzPts val="1800"/>
              <a:buChar char="-"/>
            </a:pPr>
            <a:r>
              <a:rPr lang="en"/>
              <a:t>Improve the layout to be more user-friendly</a:t>
            </a:r>
            <a:endParaRPr/>
          </a:p>
          <a:p>
            <a:pPr indent="-342900" lvl="0" marL="457200" rtl="0" algn="l">
              <a:spcBef>
                <a:spcPts val="0"/>
              </a:spcBef>
              <a:spcAft>
                <a:spcPts val="0"/>
              </a:spcAft>
              <a:buSzPts val="1800"/>
              <a:buChar char="-"/>
            </a:pPr>
            <a:r>
              <a:rPr lang="en"/>
              <a:t>Add a search history</a:t>
            </a:r>
            <a:endParaRPr/>
          </a:p>
        </p:txBody>
      </p:sp>
      <p:sp>
        <p:nvSpPr>
          <p:cNvPr id="117" name="Google Shape;117;p21"/>
          <p:cNvSpPr/>
          <p:nvPr/>
        </p:nvSpPr>
        <p:spPr>
          <a:xfrm>
            <a:off x="7826500" y="236400"/>
            <a:ext cx="11496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minute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