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27421-754D-40AF-9ED8-53FCA0312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-1522152"/>
            <a:ext cx="8676222" cy="3200400"/>
          </a:xfrm>
        </p:spPr>
        <p:txBody>
          <a:bodyPr/>
          <a:lstStyle/>
          <a:p>
            <a:r>
              <a:rPr lang="es-ES" dirty="0"/>
              <a:t>Python “</a:t>
            </a:r>
            <a:r>
              <a:rPr lang="es-ES" dirty="0" err="1"/>
              <a:t>pymysql</a:t>
            </a:r>
            <a:r>
              <a:rPr lang="es-ES" dirty="0"/>
              <a:t>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8F7FDB-AA7B-4E63-A292-5C8D32C46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053" y="5446819"/>
            <a:ext cx="8676222" cy="1905000"/>
          </a:xfrm>
        </p:spPr>
        <p:txBody>
          <a:bodyPr/>
          <a:lstStyle/>
          <a:p>
            <a:pPr algn="l"/>
            <a:r>
              <a:rPr lang="es-ES" dirty="0"/>
              <a:t>Profesor: Luis Cáceres.</a:t>
            </a:r>
          </a:p>
          <a:p>
            <a:pPr algn="l"/>
            <a:r>
              <a:rPr lang="es-ES" dirty="0"/>
              <a:t>Alumno: Nicolás Fernández</a:t>
            </a:r>
          </a:p>
        </p:txBody>
      </p:sp>
      <p:pic>
        <p:nvPicPr>
          <p:cNvPr id="1026" name="Picture 2" descr="Resultado de imagen para python logo">
            <a:extLst>
              <a:ext uri="{FF2B5EF4-FFF2-40B4-BE49-F238E27FC236}">
                <a16:creationId xmlns:a16="http://schemas.microsoft.com/office/drawing/2014/main" id="{A2C1EFB5-92BE-487B-ADFE-ABE30004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6763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61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99BAD-265E-4809-8C97-81E4ECB6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84" y="283476"/>
            <a:ext cx="9905998" cy="1905000"/>
          </a:xfrm>
        </p:spPr>
        <p:txBody>
          <a:bodyPr>
            <a:normAutofit/>
          </a:bodyPr>
          <a:lstStyle/>
          <a:p>
            <a:r>
              <a:rPr lang="es-ES" sz="4000" dirty="0"/>
              <a:t>Qué es </a:t>
            </a:r>
            <a:r>
              <a:rPr lang="es-ES" sz="4000" dirty="0" err="1"/>
              <a:t>pymysql</a:t>
            </a:r>
            <a:r>
              <a:rPr lang="es-ES" sz="4000" dirty="0"/>
              <a:t>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D071F9-C6BD-4F41-A6CD-50F386728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67" y="1594282"/>
            <a:ext cx="9905998" cy="3124201"/>
          </a:xfrm>
        </p:spPr>
        <p:txBody>
          <a:bodyPr>
            <a:normAutofit/>
          </a:bodyPr>
          <a:lstStyle/>
          <a:p>
            <a:r>
              <a:rPr lang="es-ES" sz="3200" dirty="0" err="1"/>
              <a:t>PyMySQL</a:t>
            </a:r>
            <a:r>
              <a:rPr lang="es-ES" sz="3200" dirty="0"/>
              <a:t> es un paquete de librerías que permite la interacción con bases de datos MySQL, todo escrito totalmente en Python.</a:t>
            </a:r>
          </a:p>
          <a:p>
            <a:r>
              <a:rPr lang="es-ES" sz="3200" dirty="0"/>
              <a:t>Su instalación se puede realizar con el siguiente comando: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61E314-CB31-40A2-921B-41121FC6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88" y="4184341"/>
            <a:ext cx="8830730" cy="18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9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A6B56-5214-4338-9DD0-DCA64E21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26" y="-7770"/>
            <a:ext cx="9905998" cy="1905000"/>
          </a:xfrm>
        </p:spPr>
        <p:txBody>
          <a:bodyPr>
            <a:normAutofit/>
          </a:bodyPr>
          <a:lstStyle/>
          <a:p>
            <a:r>
              <a:rPr lang="es-ES" sz="4000" dirty="0"/>
              <a:t>Algunas funciones...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C1448-E6E4-41A2-8F20-47C4C2D1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99" y="829321"/>
            <a:ext cx="9905998" cy="3124201"/>
          </a:xfrm>
        </p:spPr>
        <p:txBody>
          <a:bodyPr>
            <a:normAutofit/>
          </a:bodyPr>
          <a:lstStyle/>
          <a:p>
            <a:r>
              <a:rPr lang="es-ES" sz="3200" dirty="0" err="1"/>
              <a:t>Connect</a:t>
            </a:r>
            <a:r>
              <a:rPr lang="es-ES" sz="3200" dirty="0"/>
              <a:t>(): Con esta función, se realiza la conexión a la base de datos: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57DE49-BE4C-4FA8-8DCD-4078A6B4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64" y="3064256"/>
            <a:ext cx="8902332" cy="34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5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80DA3-29CD-4DE8-A525-B54A035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97" y="-328836"/>
            <a:ext cx="9905998" cy="1905000"/>
          </a:xfrm>
        </p:spPr>
        <p:txBody>
          <a:bodyPr>
            <a:normAutofit/>
          </a:bodyPr>
          <a:lstStyle/>
          <a:p>
            <a:r>
              <a:rPr lang="es-ES" sz="4000" dirty="0"/>
              <a:t>Algunas Funciones...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08C5BE-6B21-43FD-BBA7-5868ADD1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65" y="905153"/>
            <a:ext cx="11624677" cy="3124201"/>
          </a:xfrm>
        </p:spPr>
        <p:txBody>
          <a:bodyPr>
            <a:normAutofit/>
          </a:bodyPr>
          <a:lstStyle/>
          <a:p>
            <a:r>
              <a:rPr lang="es-ES" sz="3200" dirty="0"/>
              <a:t>Cursor(): con esta función creamos un objeto el cual tiene la capacidad de generar múltiples entornos de trabajo separados, usando la misma conexión.</a:t>
            </a:r>
          </a:p>
          <a:p>
            <a:r>
              <a:rPr lang="es-ES" sz="3200" dirty="0"/>
              <a:t>Execute(): con esta función, ejecutamos los comandos deseados asignándolos al cursor creado. 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8F530A-BA91-4DB7-BB82-DDE88CF1A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89" y="3965744"/>
            <a:ext cx="10542830" cy="24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6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733E7-8DB2-40BA-8ACE-906CE658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64" y="192350"/>
            <a:ext cx="9905998" cy="1905000"/>
          </a:xfrm>
        </p:spPr>
        <p:txBody>
          <a:bodyPr>
            <a:normAutofit/>
          </a:bodyPr>
          <a:lstStyle/>
          <a:p>
            <a:r>
              <a:rPr lang="es-ES" sz="4000" dirty="0"/>
              <a:t>Ventajas de </a:t>
            </a:r>
            <a:r>
              <a:rPr lang="es-ES" sz="4000" dirty="0" err="1"/>
              <a:t>pymysql</a:t>
            </a:r>
            <a:r>
              <a:rPr lang="es-ES" sz="4000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A00212-3648-4A04-92EB-D5E3CC770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64" y="1770354"/>
            <a:ext cx="10903472" cy="3124201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Fácil de instalar.</a:t>
            </a:r>
          </a:p>
          <a:p>
            <a:r>
              <a:rPr lang="es-ES" sz="3200" dirty="0"/>
              <a:t>Librería muy ligera.</a:t>
            </a:r>
          </a:p>
          <a:p>
            <a:r>
              <a:rPr lang="es-ES" sz="3200" dirty="0"/>
              <a:t>Portabilidad.</a:t>
            </a:r>
          </a:p>
          <a:p>
            <a:r>
              <a:rPr lang="es-ES" sz="3200" dirty="0"/>
              <a:t>Soporta Python 3 ( &gt;= 3.3) así como Python 2.</a:t>
            </a:r>
          </a:p>
          <a:p>
            <a:r>
              <a:rPr lang="es-ES" sz="3200" dirty="0"/>
              <a:t>Buen apoyo, gracias a todos quienes contribuyen.</a:t>
            </a:r>
          </a:p>
        </p:txBody>
      </p:sp>
    </p:spTree>
    <p:extLst>
      <p:ext uri="{BB962C8B-B14F-4D97-AF65-F5344CB8AC3E}">
        <p14:creationId xmlns:p14="http://schemas.microsoft.com/office/powerpoint/2010/main" val="373667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FB182-9074-492A-B4F4-6A48CCED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652" y="-204186"/>
            <a:ext cx="9905998" cy="1905000"/>
          </a:xfrm>
        </p:spPr>
        <p:txBody>
          <a:bodyPr>
            <a:normAutofit/>
          </a:bodyPr>
          <a:lstStyle/>
          <a:p>
            <a:r>
              <a:rPr lang="es-ES" sz="4000" dirty="0"/>
              <a:t>Ejemplo: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A66290-7CF2-476E-AE28-63CE7584D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445" y="1208165"/>
            <a:ext cx="6356412" cy="5578814"/>
          </a:xfrm>
        </p:spPr>
      </p:pic>
    </p:spTree>
    <p:extLst>
      <p:ext uri="{BB962C8B-B14F-4D97-AF65-F5344CB8AC3E}">
        <p14:creationId xmlns:p14="http://schemas.microsoft.com/office/powerpoint/2010/main" val="3779640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110</TotalTime>
  <Words>149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Malla</vt:lpstr>
      <vt:lpstr>Python “pymysql”</vt:lpstr>
      <vt:lpstr>Qué es pymysql? </vt:lpstr>
      <vt:lpstr>Algunas funciones...</vt:lpstr>
      <vt:lpstr>Algunas Funciones...</vt:lpstr>
      <vt:lpstr>Ventajas de pymysql:</vt:lpstr>
      <vt:lpstr>Ejemplo: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“pymysql”</dc:title>
  <dc:creator>Admin</dc:creator>
  <cp:lastModifiedBy>Admin</cp:lastModifiedBy>
  <cp:revision>5</cp:revision>
  <dcterms:created xsi:type="dcterms:W3CDTF">2019-06-06T20:43:23Z</dcterms:created>
  <dcterms:modified xsi:type="dcterms:W3CDTF">2019-06-06T22:33:49Z</dcterms:modified>
</cp:coreProperties>
</file>