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4" r:id="rId6"/>
    <p:sldId id="266" r:id="rId7"/>
    <p:sldId id="260" r:id="rId8"/>
    <p:sldId id="261" r:id="rId9"/>
    <p:sldId id="265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1E1"/>
    <a:srgbClr val="CA5EC2"/>
    <a:srgbClr val="8FC36B"/>
    <a:srgbClr val="CC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37448-C559-FEF4-6897-2A04703A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A3A51-CEA4-4D9E-56EC-C7BFEFF8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BEE84-A4B1-E2A0-A511-FB34FBA8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E9AB0-8AFF-4067-FFF4-48A63B90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60AD5-AB22-B9AF-4697-20F649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5C1B5-A348-C2C3-B613-CD8B153D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D35640-48E4-68AB-BC94-9EEE3F54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F93BC-E530-7A66-90DC-9AC5875D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CA540-0F12-26AF-69DA-1E999CC1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69F36-692F-C8CD-735F-752E699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94C55E-1476-201E-A8FB-CDCFF697C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0B6C42-E313-DB6D-BA3D-2846593F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0F75B-8ED8-E480-188F-E7E5BEB4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AFF11-400A-253A-7F80-2483B50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524BCE-AD5D-80F5-B0AA-E0D6476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F2D4-0533-2D78-0D79-F5C21A67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7F38B-1EBB-7629-C2E6-AEADA59F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76D9B-58C1-E799-AA19-BF379A5A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B742E-F2D9-6B7D-DB91-9A38E85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0D28E-0F88-A111-1253-9590F8F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1C8EB-1A92-26C4-CA81-D0EFEE3D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864F14-6C06-D692-FF21-674F3908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B8052-C2B2-B9A7-A647-790B892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C63AB-535B-BCF7-6186-A2BC29F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BEA59-3B1F-2FFA-B2E6-DAB011D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989C5-5B79-1024-7249-25284795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06853-52A8-AB34-DE9A-81A26901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FDC02-411B-B41D-E278-AEC50A3B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3011ED-CA03-6B0A-1BDD-F4DB8683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FE1AA-3408-78CB-48A2-F6F72888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C815B9-80EC-B7A8-8AB2-E090DDE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DB1F-B53A-9AB2-DD38-8E917607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9602B6-AF20-61AA-AE4E-0373468D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B23309-FCE9-3ACB-B47B-512AD4FC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DA9DE-1548-D513-2EE5-2ACAAF842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0A9F0F-7C44-162E-D90C-E84A3545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7A71C8-7C05-E7E2-1429-CCC7D3AC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23BC15-641F-21BA-D798-D1F6BCBB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CB171C-9FA4-58BD-D56B-8789E8C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82C68-E273-CE6C-A476-A9E7177F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38771A-8E05-C89C-115F-B4CE447A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A3860-545C-BE2C-FAF3-868ED4D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9AC91C-C702-D4F2-873E-C600A92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39287F-8D85-01FE-EB6C-EC8ED9F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77652F-A542-9779-236B-55F7465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95605-C638-CE10-E0DE-AC7BAD78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81E3-30AE-778D-D988-39BB9555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7113A-F42D-347D-78EB-3F873F8B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074C6-092B-6E85-8193-A104D566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85F5D-843C-9AE4-88D7-8795FE95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E5B7D7-60F3-0CC8-16F1-E4F1D0C5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FE61A-C820-90A2-C49F-24D62C8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51C95-B2C3-BDFC-A2E2-8486CDC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930979-DBCE-2DD1-9BFA-F8EBC12B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44F34-F182-1F75-F38A-1A15E400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4E83B-2C1A-F540-EC29-3914D393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5855A-2BE9-AEBB-ADB2-629BB3F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8B1E9-0E15-1EC7-B823-64EA2E7E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562EE6-E120-F42A-7273-A34D8AF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F7F6D-F527-A153-A9EB-9F478F3F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202FD-05DD-2984-5BEB-ED0B2E52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AE4F-6AD2-41A5-A7A0-B2DA8088AED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E3121-63B1-07FB-B57C-3D5A86A49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4E3B4-0FBB-D260-DD06-019E8A6AD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flexboxfroggy.com/#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6FDD4-6A38-B506-AF14-1C1DCFFB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109"/>
            <a:ext cx="9144000" cy="1644349"/>
          </a:xfrm>
        </p:spPr>
        <p:txBody>
          <a:bodyPr>
            <a:normAutofit/>
          </a:bodyPr>
          <a:lstStyle/>
          <a:p>
            <a:r>
              <a:rPr lang="fr-FR" b="1" spc="600" dirty="0" err="1" smtClean="0">
                <a:solidFill>
                  <a:schemeClr val="bg1"/>
                </a:solidFill>
              </a:rPr>
              <a:t>Presentation</a:t>
            </a:r>
            <a:r>
              <a:rPr lang="fr-FR" b="1" spc="600" dirty="0" smtClean="0">
                <a:solidFill>
                  <a:schemeClr val="bg1"/>
                </a:solidFill>
              </a:rPr>
              <a:t> </a:t>
            </a:r>
            <a:r>
              <a:rPr lang="fr-FR" b="1" spc="600" dirty="0">
                <a:solidFill>
                  <a:schemeClr val="bg1"/>
                </a:solidFill>
              </a:rPr>
              <a:t>Flex 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Adrien Houen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674620"/>
            <a:ext cx="4514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1810754"/>
            <a:ext cx="5329281" cy="46628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D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efault value is 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latin typeface="Arial" panose="020B0604020202020204" pitchFamily="34" charset="0"/>
              </a:rPr>
              <a:t>Order by default : From lowest number to the highest</a:t>
            </a:r>
            <a:endParaRPr kumimoji="0" lang="en-US" altLang="en-US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baseline="0" dirty="0" smtClean="0">
                <a:latin typeface="Arial" panose="020B0604020202020204" pitchFamily="34" charset="0"/>
              </a:rPr>
              <a:t>The order</a:t>
            </a:r>
            <a:r>
              <a:rPr lang="en-US" altLang="en-US" sz="1800" b="1" dirty="0" smtClean="0">
                <a:latin typeface="Arial" panose="020B0604020202020204" pitchFamily="34" charset="0"/>
              </a:rPr>
              <a:t> property change the order by default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order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55" y="5637299"/>
            <a:ext cx="4953691" cy="1066949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01" y="650870"/>
            <a:ext cx="6172200" cy="4799089"/>
          </a:xfrm>
        </p:spPr>
      </p:pic>
    </p:spTree>
    <p:extLst>
      <p:ext uri="{BB962C8B-B14F-4D97-AF65-F5344CB8AC3E}">
        <p14:creationId xmlns:p14="http://schemas.microsoft.com/office/powerpoint/2010/main" val="34547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Flex-</a:t>
            </a:r>
            <a:r>
              <a:rPr lang="fr-FR" sz="5400" b="1" dirty="0" err="1" smtClean="0">
                <a:solidFill>
                  <a:schemeClr val="bg1"/>
                </a:solidFill>
              </a:rPr>
              <a:t>grow</a:t>
            </a:r>
            <a:r>
              <a:rPr lang="fr-FR" sz="5400" b="1" dirty="0" smtClean="0">
                <a:solidFill>
                  <a:schemeClr val="bg1"/>
                </a:solidFill>
              </a:rPr>
              <a:t> / Flex-</a:t>
            </a:r>
            <a:r>
              <a:rPr lang="fr-FR" sz="5400" b="1" dirty="0" err="1" smtClean="0">
                <a:solidFill>
                  <a:schemeClr val="bg1"/>
                </a:solidFill>
              </a:rPr>
              <a:t>shrink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26" y="5654151"/>
            <a:ext cx="4906060" cy="1076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7" y="5654151"/>
            <a:ext cx="4896533" cy="1076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37" y="1882735"/>
            <a:ext cx="4654923" cy="12333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7" y="3754830"/>
            <a:ext cx="4654923" cy="752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6" y="4804517"/>
            <a:ext cx="4654923" cy="55252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6" y="4039660"/>
            <a:ext cx="4960612" cy="9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Let’s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pratice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5757">
            <a:off x="695242" y="2719476"/>
            <a:ext cx="2623042" cy="26230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527">
            <a:off x="8984683" y="2757308"/>
            <a:ext cx="2544212" cy="2544212"/>
          </a:xfrm>
          <a:prstGeom prst="rect">
            <a:avLst/>
          </a:prstGeom>
        </p:spPr>
      </p:pic>
      <p:pic>
        <p:nvPicPr>
          <p:cNvPr id="10" name="Imag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31" y="1962929"/>
            <a:ext cx="4136136" cy="4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1870">
            <a:off x="605677" y="3434046"/>
            <a:ext cx="2192972" cy="1571916"/>
          </a:xfr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690689"/>
          </a:xfr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Once </a:t>
            </a:r>
            <a:r>
              <a:rPr lang="fr-FR" sz="5400" b="1" dirty="0" err="1" smtClean="0">
                <a:solidFill>
                  <a:schemeClr val="bg1"/>
                </a:solidFill>
              </a:rPr>
              <a:t>upon</a:t>
            </a:r>
            <a:r>
              <a:rPr lang="fr-FR" sz="5400" b="1" dirty="0" smtClean="0">
                <a:solidFill>
                  <a:schemeClr val="bg1"/>
                </a:solidFill>
              </a:rPr>
              <a:t> a time …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875">
            <a:off x="9450972" y="3434046"/>
            <a:ext cx="2192972" cy="157191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91840" y="1987139"/>
            <a:ext cx="59080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Native </a:t>
            </a:r>
            <a:r>
              <a:rPr lang="fr-FR" sz="2400" dirty="0" err="1" smtClean="0"/>
              <a:t>name</a:t>
            </a:r>
            <a:r>
              <a:rPr lang="fr-FR" sz="2400" dirty="0" smtClean="0"/>
              <a:t> : CSS Flexible Box </a:t>
            </a:r>
            <a:r>
              <a:rPr lang="fr-FR" sz="2400" dirty="0" err="1" smtClean="0"/>
              <a:t>Layout</a:t>
            </a:r>
            <a:endParaRPr lang="fr-F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err="1" smtClean="0"/>
              <a:t>Abbreviation</a:t>
            </a:r>
            <a:r>
              <a:rPr lang="fr-FR" sz="2400" dirty="0" smtClean="0"/>
              <a:t> : </a:t>
            </a:r>
            <a:r>
              <a:rPr lang="fr-FR" sz="2400" dirty="0" err="1" smtClean="0"/>
              <a:t>Flexbox</a:t>
            </a:r>
            <a:endParaRPr lang="fr-F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Date : 23 July 2009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98,69% of </a:t>
            </a:r>
            <a:r>
              <a:rPr lang="fr-FR" sz="2400" dirty="0" err="1" smtClean="0"/>
              <a:t>installed</a:t>
            </a:r>
            <a:r>
              <a:rPr lang="fr-FR" sz="2400" dirty="0" smtClean="0"/>
              <a:t> browsers support </a:t>
            </a:r>
            <a:r>
              <a:rPr lang="fr-FR" sz="2400" dirty="0" err="1" smtClean="0"/>
              <a:t>Flexbox</a:t>
            </a:r>
            <a:endParaRPr lang="fr-F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Responsive </a:t>
            </a:r>
            <a:r>
              <a:rPr lang="fr-FR" sz="2400" dirty="0" err="1" smtClean="0"/>
              <a:t>elements</a:t>
            </a:r>
            <a:r>
              <a:rPr lang="fr-FR" sz="2400" dirty="0" smtClean="0"/>
              <a:t> for the </a:t>
            </a:r>
            <a:r>
              <a:rPr lang="fr-FR" sz="2400" dirty="0" err="1" smtClean="0"/>
              <a:t>growing</a:t>
            </a:r>
            <a:r>
              <a:rPr lang="fr-FR" sz="2400" dirty="0" smtClean="0"/>
              <a:t> </a:t>
            </a:r>
            <a:r>
              <a:rPr lang="fr-FR" sz="2400" dirty="0" err="1" smtClean="0"/>
              <a:t>variety</a:t>
            </a:r>
            <a:r>
              <a:rPr lang="fr-FR" sz="2400" dirty="0" smtClean="0"/>
              <a:t> of </a:t>
            </a:r>
            <a:r>
              <a:rPr lang="fr-FR" sz="2400" dirty="0" err="1" smtClean="0"/>
              <a:t>screen</a:t>
            </a:r>
            <a:r>
              <a:rPr lang="fr-FR" sz="2400" dirty="0" smtClean="0"/>
              <a:t> sizes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08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690689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Introduction to </a:t>
            </a:r>
            <a:r>
              <a:rPr lang="fr-FR" sz="5400" b="1" dirty="0" err="1">
                <a:solidFill>
                  <a:schemeClr val="bg1"/>
                </a:solidFill>
              </a:rPr>
              <a:t>Flexbox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Layout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5999-8AD2-95A6-F8BD-2DEB6002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84" y="186220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fr-FR" sz="2400" dirty="0" err="1" smtClean="0">
                <a:latin typeface="+mj-lt"/>
              </a:rPr>
              <a:t>Align</a:t>
            </a:r>
            <a:endParaRPr lang="fr-FR" sz="2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fr-FR" sz="2400" dirty="0" err="1">
                <a:latin typeface="+mj-lt"/>
              </a:rPr>
              <a:t>Distribute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space</a:t>
            </a:r>
            <a:endParaRPr lang="fr-FR" sz="2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fr-FR" sz="2400" dirty="0">
                <a:latin typeface="+mj-lt"/>
                <a:ea typeface="Calibri" panose="020F0502020204030204" pitchFamily="34" charset="0"/>
              </a:rPr>
              <a:t>To </a:t>
            </a:r>
            <a:r>
              <a:rPr lang="fr-FR" sz="2400" dirty="0" err="1">
                <a:latin typeface="+mj-lt"/>
                <a:ea typeface="Calibri" panose="020F0502020204030204" pitchFamily="34" charset="0"/>
              </a:rPr>
              <a:t>give</a:t>
            </a:r>
            <a:r>
              <a:rPr lang="fr-FR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the container the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ability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to alter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its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items’ to best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fill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the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available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space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ct val="250000"/>
              </a:lnSpc>
            </a:pP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the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flexbox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layout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is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direction-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agnostic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0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657C35D-8D38-1C5B-FA2A-54A1EDC9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26" y="2209722"/>
            <a:ext cx="10515600" cy="4187509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690689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Basic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436914"/>
            <a:ext cx="5157787" cy="1288241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Properties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for the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flex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container)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35494" y="2725155"/>
            <a:ext cx="4262081" cy="3974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B050"/>
                </a:solidFill>
              </a:rPr>
              <a:t>Display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B050"/>
                </a:solidFill>
              </a:rPr>
              <a:t>Flex-direction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B050"/>
                </a:solidFill>
              </a:rPr>
              <a:t>Flex-wrap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B050"/>
                </a:solidFill>
              </a:rPr>
              <a:t>Flex-flow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00B050"/>
                </a:solidFill>
              </a:rPr>
              <a:t>Justify</a:t>
            </a:r>
            <a:r>
              <a:rPr lang="fr-FR" dirty="0" smtClean="0">
                <a:solidFill>
                  <a:srgbClr val="00B050"/>
                </a:solidFill>
              </a:rPr>
              <a:t>-content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00B050"/>
                </a:solidFill>
              </a:rPr>
              <a:t>Align</a:t>
            </a:r>
            <a:r>
              <a:rPr lang="fr-FR" dirty="0" smtClean="0">
                <a:solidFill>
                  <a:srgbClr val="00B050"/>
                </a:solidFill>
              </a:rPr>
              <a:t>-items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00B050"/>
                </a:solidFill>
              </a:rPr>
              <a:t>Align</a:t>
            </a:r>
            <a:r>
              <a:rPr lang="fr-FR" dirty="0" smtClean="0">
                <a:solidFill>
                  <a:srgbClr val="00B050"/>
                </a:solidFill>
              </a:rPr>
              <a:t>-content</a:t>
            </a:r>
          </a:p>
          <a:p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043992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800080"/>
                </a:solidFill>
              </a:rPr>
              <a:t>Properties</a:t>
            </a:r>
            <a:r>
              <a:rPr lang="fr-FR" dirty="0">
                <a:solidFill>
                  <a:srgbClr val="800080"/>
                </a:solidFill>
              </a:rPr>
              <a:t> for the </a:t>
            </a:r>
            <a:r>
              <a:rPr lang="fr-FR" dirty="0" err="1" smtClean="0">
                <a:solidFill>
                  <a:srgbClr val="800080"/>
                </a:solidFill>
              </a:rPr>
              <a:t>Children</a:t>
            </a:r>
            <a:endParaRPr lang="fr-FR" dirty="0" smtClean="0">
              <a:solidFill>
                <a:srgbClr val="800080"/>
              </a:solidFill>
            </a:endParaRPr>
          </a:p>
          <a:p>
            <a:pPr algn="ctr"/>
            <a:r>
              <a:rPr lang="fr-FR" dirty="0">
                <a:solidFill>
                  <a:srgbClr val="800080"/>
                </a:solidFill>
              </a:rPr>
              <a:t>(</a:t>
            </a:r>
            <a:r>
              <a:rPr lang="fr-FR" dirty="0" err="1">
                <a:solidFill>
                  <a:srgbClr val="800080"/>
                </a:solidFill>
              </a:rPr>
              <a:t>flex</a:t>
            </a:r>
            <a:r>
              <a:rPr lang="fr-FR" dirty="0">
                <a:solidFill>
                  <a:srgbClr val="800080"/>
                </a:solidFill>
              </a:rPr>
              <a:t> </a:t>
            </a:r>
            <a:r>
              <a:rPr lang="fr-FR" dirty="0" smtClean="0">
                <a:solidFill>
                  <a:srgbClr val="800080"/>
                </a:solidFill>
              </a:rPr>
              <a:t>items)</a:t>
            </a:r>
            <a:endParaRPr lang="fr-FR" dirty="0">
              <a:solidFill>
                <a:srgbClr val="80008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008812" y="3006726"/>
            <a:ext cx="5183188" cy="3692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B411E1"/>
                </a:solidFill>
              </a:rPr>
              <a:t>Order</a:t>
            </a:r>
            <a:endParaRPr lang="fr-FR" dirty="0" smtClean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B411E1"/>
                </a:solidFill>
              </a:rPr>
              <a:t>Flex-</a:t>
            </a:r>
            <a:r>
              <a:rPr lang="fr-FR" dirty="0" err="1" smtClean="0">
                <a:solidFill>
                  <a:srgbClr val="B411E1"/>
                </a:solidFill>
              </a:rPr>
              <a:t>grow</a:t>
            </a:r>
            <a:endParaRPr lang="fr-FR" dirty="0" smtClean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B411E1"/>
                </a:solidFill>
              </a:rPr>
              <a:t>Flex-</a:t>
            </a:r>
            <a:r>
              <a:rPr lang="fr-FR" dirty="0" err="1" smtClean="0">
                <a:solidFill>
                  <a:srgbClr val="B411E1"/>
                </a:solidFill>
              </a:rPr>
              <a:t>shrink</a:t>
            </a:r>
            <a:endParaRPr lang="fr-FR" dirty="0" smtClean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B411E1"/>
                </a:solidFill>
              </a:rPr>
              <a:t>Flex-basis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B411E1"/>
                </a:solidFill>
              </a:rPr>
              <a:t>Flex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B411E1"/>
                </a:solidFill>
              </a:rPr>
              <a:t>Align</a:t>
            </a:r>
            <a:r>
              <a:rPr lang="fr-FR" dirty="0" smtClean="0">
                <a:solidFill>
                  <a:srgbClr val="B411E1"/>
                </a:solidFill>
              </a:rPr>
              <a:t>-self</a:t>
            </a:r>
          </a:p>
          <a:p>
            <a:endParaRPr lang="fr-FR" dirty="0">
              <a:solidFill>
                <a:srgbClr val="CC3399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Flexbox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properties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2514" y="5071903"/>
            <a:ext cx="11476653" cy="6642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element into Flex container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70" y="2309795"/>
            <a:ext cx="8719340" cy="2143002"/>
          </a:xfr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display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7E7160-5470-A7A3-516C-FCE69691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15" y="457200"/>
            <a:ext cx="6107024" cy="5684449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FD1AEE-9C89-E499-8A94-45EBD891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" y="6148604"/>
            <a:ext cx="12067725" cy="67537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1435E54-56A1-BC97-1789-5C9FA9D39D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8867" y="2681600"/>
            <a:ext cx="5494348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Stretch (default)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Flex-start / start / self-start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Flex-end / end / self-end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Center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Baseline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a</a:t>
            </a:r>
            <a:r>
              <a:rPr lang="fr-FR" sz="5400" b="1" dirty="0" err="1" smtClean="0">
                <a:solidFill>
                  <a:schemeClr val="bg1"/>
                </a:solidFill>
              </a:rPr>
              <a:t>lign</a:t>
            </a:r>
            <a:r>
              <a:rPr lang="fr-FR" sz="5400" b="1" dirty="0" smtClean="0">
                <a:solidFill>
                  <a:schemeClr val="bg1"/>
                </a:solidFill>
              </a:rPr>
              <a:t>-items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C0743A-ECAB-EBA1-413F-80EB8837E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9" y="835587"/>
            <a:ext cx="6172200" cy="3867041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289D4-8B76-488D-093D-165276CD0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29" y="5391895"/>
            <a:ext cx="6367901" cy="95418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2514" y="2659997"/>
            <a:ext cx="4681325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default)</a:t>
            </a:r>
          </a:p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Row-reverse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Column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algn="ctr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Column-reverse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f</a:t>
            </a:r>
            <a:r>
              <a:rPr lang="fr-FR" sz="5400" b="1" dirty="0" err="1" smtClean="0">
                <a:solidFill>
                  <a:schemeClr val="bg1"/>
                </a:solidFill>
              </a:rPr>
              <a:t>lex</a:t>
            </a:r>
            <a:r>
              <a:rPr lang="fr-FR" sz="5400" b="1" dirty="0" smtClean="0">
                <a:solidFill>
                  <a:schemeClr val="bg1"/>
                </a:solidFill>
              </a:rPr>
              <a:t>-direction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2434000"/>
            <a:ext cx="5329281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Flex-start (default)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Flex-end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Center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Space-between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pace-around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Space-evenly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Justify</a:t>
            </a:r>
            <a:r>
              <a:rPr lang="fr-FR" sz="5400" b="1" dirty="0" smtClean="0">
                <a:solidFill>
                  <a:schemeClr val="bg1"/>
                </a:solidFill>
              </a:rPr>
              <a:t>-content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672"/>
            <a:ext cx="12192000" cy="75132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8" y="650870"/>
            <a:ext cx="5824249" cy="5096787"/>
          </a:xfrm>
        </p:spPr>
      </p:pic>
    </p:spTree>
    <p:extLst>
      <p:ext uri="{BB962C8B-B14F-4D97-AF65-F5344CB8AC3E}">
        <p14:creationId xmlns:p14="http://schemas.microsoft.com/office/powerpoint/2010/main" val="3835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179</Words>
  <Application>Microsoft Office PowerPoint</Application>
  <PresentationFormat>Grand écran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Presentation Flex Box Adrien Houen</vt:lpstr>
      <vt:lpstr>Once upon a time …</vt:lpstr>
      <vt:lpstr>Introduction to Flexbox Layout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Flex Box Adrien Houen</dc:title>
  <dc:creator>adrien houen</dc:creator>
  <cp:lastModifiedBy>77011-05-09</cp:lastModifiedBy>
  <cp:revision>17</cp:revision>
  <dcterms:created xsi:type="dcterms:W3CDTF">2022-10-18T13:39:14Z</dcterms:created>
  <dcterms:modified xsi:type="dcterms:W3CDTF">2022-11-22T15:05:27Z</dcterms:modified>
</cp:coreProperties>
</file>