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64" r:id="rId6"/>
    <p:sldId id="266" r:id="rId7"/>
    <p:sldId id="260" r:id="rId8"/>
    <p:sldId id="261" r:id="rId9"/>
    <p:sldId id="265" r:id="rId10"/>
    <p:sldId id="268" r:id="rId11"/>
    <p:sldId id="26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11E1"/>
    <a:srgbClr val="CA5EC2"/>
    <a:srgbClr val="8FC36B"/>
    <a:srgbClr val="CC3399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en houen" userId="0ba1288de6c51baa" providerId="LiveId" clId="{64352C60-1B62-4E91-B4E8-FEFF4747EF96}"/>
    <pc:docChg chg="undo redo custSel modSld">
      <pc:chgData name="adrien houen" userId="0ba1288de6c51baa" providerId="LiveId" clId="{64352C60-1B62-4E91-B4E8-FEFF4747EF96}" dt="2022-12-05T21:15:07.088" v="607" actId="20577"/>
      <pc:docMkLst>
        <pc:docMk/>
      </pc:docMkLst>
      <pc:sldChg chg="modSp mod setBg">
        <pc:chgData name="adrien houen" userId="0ba1288de6c51baa" providerId="LiveId" clId="{64352C60-1B62-4E91-B4E8-FEFF4747EF96}" dt="2022-12-05T20:50:34.104" v="525" actId="20577"/>
        <pc:sldMkLst>
          <pc:docMk/>
          <pc:sldMk cId="1317582609" sldId="256"/>
        </pc:sldMkLst>
        <pc:spChg chg="mod">
          <ac:chgData name="adrien houen" userId="0ba1288de6c51baa" providerId="LiveId" clId="{64352C60-1B62-4E91-B4E8-FEFF4747EF96}" dt="2022-12-05T20:50:34.104" v="525" actId="20577"/>
          <ac:spMkLst>
            <pc:docMk/>
            <pc:sldMk cId="1317582609" sldId="256"/>
            <ac:spMk id="2" creationId="{E906FDD4-6A38-B506-AF14-1C1DCFFBE5ED}"/>
          </ac:spMkLst>
        </pc:spChg>
      </pc:sldChg>
      <pc:sldChg chg="modSp mod">
        <pc:chgData name="adrien houen" userId="0ba1288de6c51baa" providerId="LiveId" clId="{64352C60-1B62-4E91-B4E8-FEFF4747EF96}" dt="2022-12-05T20:22:46.322" v="450" actId="20577"/>
        <pc:sldMkLst>
          <pc:docMk/>
          <pc:sldMk cId="2574080112" sldId="257"/>
        </pc:sldMkLst>
        <pc:spChg chg="mod">
          <ac:chgData name="adrien houen" userId="0ba1288de6c51baa" providerId="LiveId" clId="{64352C60-1B62-4E91-B4E8-FEFF4747EF96}" dt="2022-12-05T20:18:50.706" v="154" actId="207"/>
          <ac:spMkLst>
            <pc:docMk/>
            <pc:sldMk cId="2574080112" sldId="257"/>
            <ac:spMk id="2" creationId="{E4EF7122-1718-8FA6-7A03-65D2D956AD64}"/>
          </ac:spMkLst>
        </pc:spChg>
        <pc:spChg chg="mod">
          <ac:chgData name="adrien houen" userId="0ba1288de6c51baa" providerId="LiveId" clId="{64352C60-1B62-4E91-B4E8-FEFF4747EF96}" dt="2022-12-05T20:22:46.322" v="450" actId="20577"/>
          <ac:spMkLst>
            <pc:docMk/>
            <pc:sldMk cId="2574080112" sldId="257"/>
            <ac:spMk id="3" creationId="{AF8F5999-8AD2-95A6-F8BD-2DEB60023B86}"/>
          </ac:spMkLst>
        </pc:spChg>
      </pc:sldChg>
      <pc:sldChg chg="modSp mod">
        <pc:chgData name="adrien houen" userId="0ba1288de6c51baa" providerId="LiveId" clId="{64352C60-1B62-4E91-B4E8-FEFF4747EF96}" dt="2022-12-05T20:19:02.315" v="203" actId="207"/>
        <pc:sldMkLst>
          <pc:docMk/>
          <pc:sldMk cId="721468531" sldId="258"/>
        </pc:sldMkLst>
        <pc:spChg chg="mod">
          <ac:chgData name="adrien houen" userId="0ba1288de6c51baa" providerId="LiveId" clId="{64352C60-1B62-4E91-B4E8-FEFF4747EF96}" dt="2022-12-05T20:19:02.315" v="203" actId="207"/>
          <ac:spMkLst>
            <pc:docMk/>
            <pc:sldMk cId="721468531" sldId="258"/>
            <ac:spMk id="4" creationId="{E4EF7122-1718-8FA6-7A03-65D2D956AD64}"/>
          </ac:spMkLst>
        </pc:spChg>
      </pc:sldChg>
      <pc:sldChg chg="modSp mod">
        <pc:chgData name="adrien houen" userId="0ba1288de6c51baa" providerId="LiveId" clId="{64352C60-1B62-4E91-B4E8-FEFF4747EF96}" dt="2022-12-05T21:06:17.363" v="562" actId="20577"/>
        <pc:sldMkLst>
          <pc:docMk/>
          <pc:sldMk cId="1991805382" sldId="260"/>
        </pc:sldMkLst>
        <pc:spChg chg="mod">
          <ac:chgData name="adrien houen" userId="0ba1288de6c51baa" providerId="LiveId" clId="{64352C60-1B62-4E91-B4E8-FEFF4747EF96}" dt="2022-12-05T20:19:35.766" v="304" actId="207"/>
          <ac:spMkLst>
            <pc:docMk/>
            <pc:sldMk cId="1991805382" sldId="260"/>
            <ac:spMk id="7" creationId="{E4EF7122-1718-8FA6-7A03-65D2D956AD64}"/>
          </ac:spMkLst>
        </pc:spChg>
        <pc:spChg chg="mod">
          <ac:chgData name="adrien houen" userId="0ba1288de6c51baa" providerId="LiveId" clId="{64352C60-1B62-4E91-B4E8-FEFF4747EF96}" dt="2022-12-05T21:06:17.363" v="562" actId="20577"/>
          <ac:spMkLst>
            <pc:docMk/>
            <pc:sldMk cId="1991805382" sldId="260"/>
            <ac:spMk id="9" creationId="{41435E54-56A1-BC97-1789-5C9FA9D39D19}"/>
          </ac:spMkLst>
        </pc:spChg>
      </pc:sldChg>
      <pc:sldChg chg="modSp mod">
        <pc:chgData name="adrien houen" userId="0ba1288de6c51baa" providerId="LiveId" clId="{64352C60-1B62-4E91-B4E8-FEFF4747EF96}" dt="2022-12-05T21:10:50.129" v="598" actId="20577"/>
        <pc:sldMkLst>
          <pc:docMk/>
          <pc:sldMk cId="3153558098" sldId="261"/>
        </pc:sldMkLst>
        <pc:spChg chg="mod">
          <ac:chgData name="adrien houen" userId="0ba1288de6c51baa" providerId="LiveId" clId="{64352C60-1B62-4E91-B4E8-FEFF4747EF96}" dt="2022-12-05T20:19:44.713" v="329" actId="207"/>
          <ac:spMkLst>
            <pc:docMk/>
            <pc:sldMk cId="3153558098" sldId="261"/>
            <ac:spMk id="7" creationId="{E4EF7122-1718-8FA6-7A03-65D2D956AD64}"/>
          </ac:spMkLst>
        </pc:spChg>
        <pc:spChg chg="mod">
          <ac:chgData name="adrien houen" userId="0ba1288de6c51baa" providerId="LiveId" clId="{64352C60-1B62-4E91-B4E8-FEFF4747EF96}" dt="2022-12-05T21:10:50.129" v="598" actId="20577"/>
          <ac:spMkLst>
            <pc:docMk/>
            <pc:sldMk cId="3153558098" sldId="261"/>
            <ac:spMk id="9" creationId="{4C94AA04-E0FC-48B6-BA07-02CE801A1B98}"/>
          </ac:spMkLst>
        </pc:spChg>
      </pc:sldChg>
      <pc:sldChg chg="modSp mod">
        <pc:chgData name="adrien houen" userId="0ba1288de6c51baa" providerId="LiveId" clId="{64352C60-1B62-4E91-B4E8-FEFF4747EF96}" dt="2022-12-05T21:06:59.407" v="592" actId="20577"/>
        <pc:sldMkLst>
          <pc:docMk/>
          <pc:sldMk cId="4136283522" sldId="264"/>
        </pc:sldMkLst>
        <pc:spChg chg="mod">
          <ac:chgData name="adrien houen" userId="0ba1288de6c51baa" providerId="LiveId" clId="{64352C60-1B62-4E91-B4E8-FEFF4747EF96}" dt="2022-12-05T21:06:47.368" v="578" actId="20577"/>
          <ac:spMkLst>
            <pc:docMk/>
            <pc:sldMk cId="4136283522" sldId="264"/>
            <ac:spMk id="4" creationId="{00000000-0000-0000-0000-000000000000}"/>
          </ac:spMkLst>
        </pc:spChg>
        <pc:spChg chg="mod">
          <ac:chgData name="adrien houen" userId="0ba1288de6c51baa" providerId="LiveId" clId="{64352C60-1B62-4E91-B4E8-FEFF4747EF96}" dt="2022-12-05T21:06:59.407" v="592" actId="20577"/>
          <ac:spMkLst>
            <pc:docMk/>
            <pc:sldMk cId="4136283522" sldId="264"/>
            <ac:spMk id="6" creationId="{00000000-0000-0000-0000-000000000000}"/>
          </ac:spMkLst>
        </pc:spChg>
        <pc:spChg chg="mod">
          <ac:chgData name="adrien houen" userId="0ba1288de6c51baa" providerId="LiveId" clId="{64352C60-1B62-4E91-B4E8-FEFF4747EF96}" dt="2022-12-05T20:19:14.427" v="234" actId="207"/>
          <ac:spMkLst>
            <pc:docMk/>
            <pc:sldMk cId="4136283522" sldId="264"/>
            <ac:spMk id="9" creationId="{E4EF7122-1718-8FA6-7A03-65D2D956AD64}"/>
          </ac:spMkLst>
        </pc:spChg>
      </pc:sldChg>
      <pc:sldChg chg="modSp mod">
        <pc:chgData name="adrien houen" userId="0ba1288de6c51baa" providerId="LiveId" clId="{64352C60-1B62-4E91-B4E8-FEFF4747EF96}" dt="2022-12-05T21:05:37.402" v="539" actId="20577"/>
        <pc:sldMkLst>
          <pc:docMk/>
          <pc:sldMk cId="3835533079" sldId="265"/>
        </pc:sldMkLst>
        <pc:spChg chg="mod">
          <ac:chgData name="adrien houen" userId="0ba1288de6c51baa" providerId="LiveId" clId="{64352C60-1B62-4E91-B4E8-FEFF4747EF96}" dt="2022-12-05T21:05:12.719" v="527" actId="20577"/>
          <ac:spMkLst>
            <pc:docMk/>
            <pc:sldMk cId="3835533079" sldId="265"/>
            <ac:spMk id="7" creationId="{E4EF7122-1718-8FA6-7A03-65D2D956AD64}"/>
          </ac:spMkLst>
        </pc:spChg>
        <pc:spChg chg="mod">
          <ac:chgData name="adrien houen" userId="0ba1288de6c51baa" providerId="LiveId" clId="{64352C60-1B62-4E91-B4E8-FEFF4747EF96}" dt="2022-12-05T21:05:37.402" v="539" actId="20577"/>
          <ac:spMkLst>
            <pc:docMk/>
            <pc:sldMk cId="3835533079" sldId="265"/>
            <ac:spMk id="9" creationId="{4C94AA04-E0FC-48B6-BA07-02CE801A1B98}"/>
          </ac:spMkLst>
        </pc:spChg>
      </pc:sldChg>
      <pc:sldChg chg="modSp mod">
        <pc:chgData name="adrien houen" userId="0ba1288de6c51baa" providerId="LiveId" clId="{64352C60-1B62-4E91-B4E8-FEFF4747EF96}" dt="2022-12-05T21:08:52.978" v="596" actId="20577"/>
        <pc:sldMkLst>
          <pc:docMk/>
          <pc:sldMk cId="439294052" sldId="266"/>
        </pc:sldMkLst>
        <pc:spChg chg="mod">
          <ac:chgData name="adrien houen" userId="0ba1288de6c51baa" providerId="LiveId" clId="{64352C60-1B62-4E91-B4E8-FEFF4747EF96}" dt="2022-12-05T21:08:52.978" v="596" actId="20577"/>
          <ac:spMkLst>
            <pc:docMk/>
            <pc:sldMk cId="439294052" sldId="266"/>
            <ac:spMk id="9" creationId="{4C94AA04-E0FC-48B6-BA07-02CE801A1B98}"/>
          </ac:spMkLst>
        </pc:spChg>
        <pc:spChg chg="mod">
          <ac:chgData name="adrien houen" userId="0ba1288de6c51baa" providerId="LiveId" clId="{64352C60-1B62-4E91-B4E8-FEFF4747EF96}" dt="2022-12-05T20:19:21.765" v="260" actId="207"/>
          <ac:spMkLst>
            <pc:docMk/>
            <pc:sldMk cId="439294052" sldId="266"/>
            <ac:spMk id="10" creationId="{E4EF7122-1718-8FA6-7A03-65D2D956AD64}"/>
          </ac:spMkLst>
        </pc:spChg>
      </pc:sldChg>
      <pc:sldChg chg="modSp mod">
        <pc:chgData name="adrien houen" userId="0ba1288de6c51baa" providerId="LiveId" clId="{64352C60-1B62-4E91-B4E8-FEFF4747EF96}" dt="2022-12-05T20:20:29.218" v="378" actId="207"/>
        <pc:sldMkLst>
          <pc:docMk/>
          <pc:sldMk cId="3481943117" sldId="267"/>
        </pc:sldMkLst>
        <pc:spChg chg="mod">
          <ac:chgData name="adrien houen" userId="0ba1288de6c51baa" providerId="LiveId" clId="{64352C60-1B62-4E91-B4E8-FEFF4747EF96}" dt="2022-12-05T20:20:29.218" v="378" actId="207"/>
          <ac:spMkLst>
            <pc:docMk/>
            <pc:sldMk cId="3481943117" sldId="267"/>
            <ac:spMk id="5" creationId="{E4EF7122-1718-8FA6-7A03-65D2D956AD64}"/>
          </ac:spMkLst>
        </pc:spChg>
      </pc:sldChg>
      <pc:sldChg chg="addSp delSp modSp mod">
        <pc:chgData name="adrien houen" userId="0ba1288de6c51baa" providerId="LiveId" clId="{64352C60-1B62-4E91-B4E8-FEFF4747EF96}" dt="2022-12-05T20:27:26.521" v="453" actId="14100"/>
        <pc:sldMkLst>
          <pc:docMk/>
          <pc:sldMk cId="3454727340" sldId="268"/>
        </pc:sldMkLst>
        <pc:spChg chg="mod">
          <ac:chgData name="adrien houen" userId="0ba1288de6c51baa" providerId="LiveId" clId="{64352C60-1B62-4E91-B4E8-FEFF4747EF96}" dt="2022-12-05T20:20:10.304" v="372" actId="207"/>
          <ac:spMkLst>
            <pc:docMk/>
            <pc:sldMk cId="3454727340" sldId="268"/>
            <ac:spMk id="7" creationId="{E4EF7122-1718-8FA6-7A03-65D2D956AD64}"/>
          </ac:spMkLst>
        </pc:spChg>
        <pc:picChg chg="del">
          <ac:chgData name="adrien houen" userId="0ba1288de6c51baa" providerId="LiveId" clId="{64352C60-1B62-4E91-B4E8-FEFF4747EF96}" dt="2022-12-05T18:55:43.443" v="8" actId="478"/>
          <ac:picMkLst>
            <pc:docMk/>
            <pc:sldMk cId="3454727340" sldId="268"/>
            <ac:picMk id="3" creationId="{00000000-0000-0000-0000-000000000000}"/>
          </ac:picMkLst>
        </pc:picChg>
        <pc:picChg chg="add del mod">
          <ac:chgData name="adrien houen" userId="0ba1288de6c51baa" providerId="LiveId" clId="{64352C60-1B62-4E91-B4E8-FEFF4747EF96}" dt="2022-12-05T18:56:00.948" v="11" actId="478"/>
          <ac:picMkLst>
            <pc:docMk/>
            <pc:sldMk cId="3454727340" sldId="268"/>
            <ac:picMk id="4" creationId="{E4E725B2-BE00-AD6E-0F30-3FCA6C2269A1}"/>
          </ac:picMkLst>
        </pc:picChg>
        <pc:picChg chg="add mod">
          <ac:chgData name="adrien houen" userId="0ba1288de6c51baa" providerId="LiveId" clId="{64352C60-1B62-4E91-B4E8-FEFF4747EF96}" dt="2022-12-05T20:27:26.521" v="453" actId="14100"/>
          <ac:picMkLst>
            <pc:docMk/>
            <pc:sldMk cId="3454727340" sldId="268"/>
            <ac:picMk id="8" creationId="{F948B786-426B-3763-2B06-4106684DDC7B}"/>
          </ac:picMkLst>
        </pc:picChg>
      </pc:sldChg>
      <pc:sldChg chg="modSp mod">
        <pc:chgData name="adrien houen" userId="0ba1288de6c51baa" providerId="LiveId" clId="{64352C60-1B62-4E91-B4E8-FEFF4747EF96}" dt="2022-12-05T21:13:11.024" v="602" actId="20577"/>
        <pc:sldMkLst>
          <pc:docMk/>
          <pc:sldMk cId="2399668843" sldId="269"/>
        </pc:sldMkLst>
        <pc:spChg chg="mod">
          <ac:chgData name="adrien houen" userId="0ba1288de6c51baa" providerId="LiveId" clId="{64352C60-1B62-4E91-B4E8-FEFF4747EF96}" dt="2022-12-05T21:13:11.024" v="602" actId="20577"/>
          <ac:spMkLst>
            <pc:docMk/>
            <pc:sldMk cId="2399668843" sldId="269"/>
            <ac:spMk id="8" creationId="{E4EF7122-1718-8FA6-7A03-65D2D956AD64}"/>
          </ac:spMkLst>
        </pc:spChg>
      </pc:sldChg>
      <pc:sldChg chg="modSp mod">
        <pc:chgData name="adrien houen" userId="0ba1288de6c51baa" providerId="LiveId" clId="{64352C60-1B62-4E91-B4E8-FEFF4747EF96}" dt="2022-12-05T21:15:07.088" v="607" actId="20577"/>
        <pc:sldMkLst>
          <pc:docMk/>
          <pc:sldMk cId="3408872879" sldId="270"/>
        </pc:sldMkLst>
        <pc:spChg chg="mod">
          <ac:chgData name="adrien houen" userId="0ba1288de6c51baa" providerId="LiveId" clId="{64352C60-1B62-4E91-B4E8-FEFF4747EF96}" dt="2022-12-05T20:18:41.346" v="125" actId="207"/>
          <ac:spMkLst>
            <pc:docMk/>
            <pc:sldMk cId="3408872879" sldId="270"/>
            <ac:spMk id="7" creationId="{E4EF7122-1718-8FA6-7A03-65D2D956AD64}"/>
          </ac:spMkLst>
        </pc:spChg>
        <pc:spChg chg="mod">
          <ac:chgData name="adrien houen" userId="0ba1288de6c51baa" providerId="LiveId" clId="{64352C60-1B62-4E91-B4E8-FEFF4747EF96}" dt="2022-12-05T21:15:07.088" v="607" actId="20577"/>
          <ac:spMkLst>
            <pc:docMk/>
            <pc:sldMk cId="3408872879" sldId="270"/>
            <ac:spMk id="1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37448-C559-FEF4-6897-2A04703A6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BA3A51-CEA4-4D9E-56EC-C7BFEFF84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5BEE84-A4B1-E2A0-A511-FB34FBA8B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AE4F-6AD2-41A5-A7A0-B2DA8088AED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4E9AB0-8AFF-4067-FFF4-48A63B902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760AD5-AB22-B9AF-4697-20F649A5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002-45CE-4FDD-A3E4-C5D85CA4A9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5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5C1B5-A348-C2C3-B613-CD8B153D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7D35640-48E4-68AB-BC94-9EEE3F54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1F93BC-E530-7A66-90DC-9AC5875D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AE4F-6AD2-41A5-A7A0-B2DA8088AED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6CA540-0F12-26AF-69DA-1E999CC1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469F36-692F-C8CD-735F-752E699E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002-45CE-4FDD-A3E4-C5D85CA4A9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A94C55E-1476-201E-A8FB-CDCFF697C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0B6C42-E313-DB6D-BA3D-2846593F0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C0F75B-8ED8-E480-188F-E7E5BEB41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AE4F-6AD2-41A5-A7A0-B2DA8088AED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4AFF11-400A-253A-7F80-2483B500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524BCE-AD5D-80F5-B0AA-E0D6476A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002-45CE-4FDD-A3E4-C5D85CA4A9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3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AF2D4-0533-2D78-0D79-F5C21A67F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87F38B-1EBB-7629-C2E6-AEADA59FA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876D9B-58C1-E799-AA19-BF379A5A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AE4F-6AD2-41A5-A7A0-B2DA8088AED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7B742E-F2D9-6B7D-DB91-9A38E85A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10D28E-0F88-A111-1253-9590F8F9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002-45CE-4FDD-A3E4-C5D85CA4A9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5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61C8EB-1A92-26C4-CA81-D0EFEE3D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864F14-6C06-D692-FF21-674F3908F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0B8052-C2B2-B9A7-A647-790B8925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AE4F-6AD2-41A5-A7A0-B2DA8088AED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9C63AB-535B-BCF7-6186-A2BC29F5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BBEA59-3B1F-2FFA-B2E6-DAB011DD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002-45CE-4FDD-A3E4-C5D85CA4A9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4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989C5-5B79-1024-7249-25284795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F06853-52A8-AB34-DE9A-81A26901E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FFDC02-411B-B41D-E278-AEC50A3B9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3011ED-CA03-6B0A-1BDD-F4DB8683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AE4F-6AD2-41A5-A7A0-B2DA8088AED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AFE1AA-3408-78CB-48A2-F6F72888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C815B9-80EC-B7A8-8AB2-E090DDE4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002-45CE-4FDD-A3E4-C5D85CA4A9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7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BDB1F-B53A-9AB2-DD38-8E917607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9602B6-AF20-61AA-AE4E-0373468D2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B23309-FCE9-3ACB-B47B-512AD4FC9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0DA9DE-1548-D513-2EE5-2ACAAF842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00A9F0F-7C44-162E-D90C-E84A35450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B7A71C8-7C05-E7E2-1429-CCC7D3AC7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AE4F-6AD2-41A5-A7A0-B2DA8088AED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23BC15-641F-21BA-D798-D1F6BCBBF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2CB171C-9FA4-58BD-D56B-8789E8CA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002-45CE-4FDD-A3E4-C5D85CA4A9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3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382C68-E273-CE6C-A476-A9E7177F8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38771A-8E05-C89C-115F-B4CE447A6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AE4F-6AD2-41A5-A7A0-B2DA8088AED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DA3860-545C-BE2C-FAF3-868ED4D3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9AC91C-C702-D4F2-873E-C600A926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002-45CE-4FDD-A3E4-C5D85CA4A9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5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739287F-8D85-01FE-EB6C-EC8ED9F7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AE4F-6AD2-41A5-A7A0-B2DA8088AED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477652F-A542-9779-236B-55F7465D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F95605-C638-CE10-E0DE-AC7BAD78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002-45CE-4FDD-A3E4-C5D85CA4A9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381E3-30AE-778D-D988-39BB95558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17113A-F42D-347D-78EB-3F873F8BD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F074C6-092B-6E85-8193-A104D566B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D85F5D-843C-9AE4-88D7-8795FE95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AE4F-6AD2-41A5-A7A0-B2DA8088AED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E5B7D7-60F3-0CC8-16F1-E4F1D0C5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EFE61A-C820-90A2-C49F-24D62C8F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002-45CE-4FDD-A3E4-C5D85CA4A9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5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551C95-B2C3-BDFC-A2E2-8486CDC8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0930979-DBCE-2DD1-9BFA-F8EBC12B4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B044F34-F182-1F75-F38A-1A15E400F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F4E83B-2C1A-F540-EC29-3914D393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AE4F-6AD2-41A5-A7A0-B2DA8088AED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05855A-2BE9-AEBB-ADB2-629BB3F4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08B1E9-0E15-1EC7-B823-64EA2E7E9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002-45CE-4FDD-A3E4-C5D85CA4A9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1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6562EE6-E120-F42A-7273-A34D8AF9A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DF7F6D-F527-A153-A9EB-9F478F3FB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5202FD-05DD-2984-5BEB-ED0B2E52F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CAE4F-6AD2-41A5-A7A0-B2DA8088AED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BE3121-63B1-07FB-B57C-3D5A86A49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C4E3B4-0FBB-D260-DD06-019E8A6AD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5002-45CE-4FDD-A3E4-C5D85CA4A9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0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flexboxfroggy.com/#e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06FDD4-6A38-B506-AF14-1C1DCFFBE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6109"/>
            <a:ext cx="9144000" cy="1644349"/>
          </a:xfrm>
        </p:spPr>
        <p:txBody>
          <a:bodyPr>
            <a:normAutofit/>
          </a:bodyPr>
          <a:lstStyle/>
          <a:p>
            <a:r>
              <a:rPr lang="fr-FR" b="1" spc="600" dirty="0">
                <a:solidFill>
                  <a:schemeClr val="bg1"/>
                </a:solidFill>
              </a:rPr>
              <a:t>FLEXBOX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sz="4000" dirty="0">
                <a:solidFill>
                  <a:schemeClr val="bg1"/>
                </a:solidFill>
              </a:rPr>
              <a:t>Adrien Houen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5" y="2674620"/>
            <a:ext cx="45148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82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accent1">
                <a:lumMod val="5000"/>
                <a:lumOff val="9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4C94AA04-E0FC-48B6-BA07-02CE801A1B9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223934" y="1810754"/>
            <a:ext cx="5329281" cy="46628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en-US" altLang="en-US" sz="1800" b="1" dirty="0">
                <a:latin typeface="Arial" panose="020B0604020202020204" pitchFamily="34" charset="0"/>
              </a:rPr>
              <a:t>D</a:t>
            </a:r>
            <a:r>
              <a:rPr kumimoji="0" lang="en-US" altLang="en-US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efault value is 0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Order by default : From lowest number to the highest</a:t>
            </a:r>
            <a:endParaRPr kumimoji="0" lang="en-US" altLang="en-US" sz="18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baseline="0" dirty="0">
                <a:latin typeface="Arial" panose="020B0604020202020204" pitchFamily="34" charset="0"/>
              </a:rPr>
              <a:t>The order</a:t>
            </a:r>
            <a:r>
              <a:rPr lang="en-US" altLang="en-US" sz="1800" b="1" dirty="0">
                <a:latin typeface="Arial" panose="020B0604020202020204" pitchFamily="34" charset="0"/>
              </a:rPr>
              <a:t> property change the order by default 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4EF7122-1718-8FA6-7A03-65D2D956AD64}"/>
              </a:ext>
            </a:extLst>
          </p:cNvPr>
          <p:cNvSpPr txBox="1">
            <a:spLocks/>
          </p:cNvSpPr>
          <p:nvPr/>
        </p:nvSpPr>
        <p:spPr>
          <a:xfrm>
            <a:off x="58867" y="650870"/>
            <a:ext cx="5494348" cy="1690689"/>
          </a:xfrm>
          <a:prstGeom prst="rect">
            <a:avLst/>
          </a:prstGeom>
          <a:blipFill dpi="0" rotWithShape="1">
            <a:blip r:embed="rId2">
              <a:alphaModFix amt="85000"/>
            </a:blip>
            <a:srcRect/>
            <a:stretch>
              <a:fillRect/>
            </a:stretch>
          </a:blipFill>
          <a:effectLst>
            <a:glow rad="38100">
              <a:schemeClr val="accent1">
                <a:alpha val="57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b="1" dirty="0" err="1">
                <a:solidFill>
                  <a:schemeClr val="bg1"/>
                </a:solidFill>
              </a:rPr>
              <a:t>order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801" y="650870"/>
            <a:ext cx="6172200" cy="4799089"/>
          </a:xfr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948B786-426B-3763-2B06-4106684DD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339" y="5509281"/>
            <a:ext cx="6172201" cy="130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27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accent1">
                <a:lumMod val="5000"/>
                <a:lumOff val="9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E4EF7122-1718-8FA6-7A03-65D2D956AD64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2001" cy="1690689"/>
          </a:xfrm>
          <a:prstGeom prst="rect">
            <a:avLst/>
          </a:prstGeom>
          <a:blipFill dpi="0" rotWithShape="1">
            <a:blip r:embed="rId2">
              <a:alphaModFix amt="85000"/>
            </a:blip>
            <a:srcRect/>
            <a:stretch>
              <a:fillRect/>
            </a:stretch>
          </a:blipFill>
          <a:effectLst>
            <a:glow rad="38100">
              <a:schemeClr val="accent1">
                <a:alpha val="57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b="1" dirty="0" err="1">
                <a:solidFill>
                  <a:schemeClr val="bg1"/>
                </a:solidFill>
              </a:rPr>
              <a:t>flex-grow</a:t>
            </a:r>
            <a:r>
              <a:rPr lang="fr-FR" sz="5400" b="1" dirty="0">
                <a:solidFill>
                  <a:schemeClr val="bg1"/>
                </a:solidFill>
              </a:rPr>
              <a:t> / </a:t>
            </a:r>
            <a:r>
              <a:rPr lang="fr-FR" sz="5400" b="1" dirty="0" err="1">
                <a:solidFill>
                  <a:schemeClr val="bg1"/>
                </a:solidFill>
              </a:rPr>
              <a:t>flex-shrink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426" y="5654151"/>
            <a:ext cx="4906060" cy="10764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17" y="5654151"/>
            <a:ext cx="4896533" cy="107647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537" y="1882735"/>
            <a:ext cx="4654923" cy="123334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7" y="3754830"/>
            <a:ext cx="4654923" cy="75258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6" y="4804517"/>
            <a:ext cx="4654923" cy="55252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706" y="4039660"/>
            <a:ext cx="4960612" cy="9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68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accent1">
                <a:lumMod val="5000"/>
                <a:lumOff val="9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4EF7122-1718-8FA6-7A03-65D2D956AD64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2001" cy="1690689"/>
          </a:xfrm>
          <a:prstGeom prst="rect">
            <a:avLst/>
          </a:prstGeom>
          <a:blipFill dpi="0" rotWithShape="1">
            <a:blip r:embed="rId2">
              <a:alphaModFix amt="85000"/>
            </a:blip>
            <a:srcRect/>
            <a:stretch>
              <a:fillRect/>
            </a:stretch>
          </a:blipFill>
          <a:effectLst>
            <a:glow rad="38100">
              <a:schemeClr val="accent1">
                <a:alpha val="57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b="1" dirty="0" err="1">
                <a:solidFill>
                  <a:schemeClr val="bg1"/>
                </a:solidFill>
              </a:rPr>
              <a:t>Let’s</a:t>
            </a:r>
            <a:r>
              <a:rPr lang="fr-FR" sz="5400" b="1" dirty="0">
                <a:solidFill>
                  <a:schemeClr val="bg1"/>
                </a:solidFill>
              </a:rPr>
              <a:t> </a:t>
            </a:r>
            <a:r>
              <a:rPr lang="fr-FR" sz="5400" b="1" dirty="0" err="1">
                <a:solidFill>
                  <a:schemeClr val="bg1"/>
                </a:solidFill>
              </a:rPr>
              <a:t>pratice</a:t>
            </a:r>
            <a:r>
              <a:rPr lang="fr-FR" sz="5400" b="1" dirty="0">
                <a:solidFill>
                  <a:schemeClr val="bg1"/>
                </a:solidFill>
              </a:rPr>
              <a:t> </a:t>
            </a:r>
            <a:r>
              <a:rPr lang="fr-FR" sz="5400" b="1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5757">
            <a:off x="695242" y="2719476"/>
            <a:ext cx="2623042" cy="262304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3527">
            <a:off x="8984683" y="2757308"/>
            <a:ext cx="2544212" cy="2544212"/>
          </a:xfrm>
          <a:prstGeom prst="rect">
            <a:avLst/>
          </a:prstGeom>
        </p:spPr>
      </p:pic>
      <p:pic>
        <p:nvPicPr>
          <p:cNvPr id="10" name="Image 9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931" y="1962929"/>
            <a:ext cx="4136136" cy="413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4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accent1">
                <a:lumMod val="5000"/>
                <a:lumOff val="9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81870">
            <a:off x="605677" y="3434046"/>
            <a:ext cx="2192972" cy="1571916"/>
          </a:xfr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E4EF7122-1718-8FA6-7A03-65D2D956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1690689"/>
          </a:xfrm>
          <a:blipFill dpi="0" rotWithShape="1">
            <a:blip r:embed="rId3">
              <a:alphaModFix amt="85000"/>
            </a:blip>
            <a:srcRect/>
            <a:stretch>
              <a:fillRect/>
            </a:stretch>
          </a:blipFill>
          <a:effectLst>
            <a:glow rad="38100">
              <a:schemeClr val="accent1">
                <a:alpha val="57000"/>
              </a:schemeClr>
            </a:glow>
          </a:effectLst>
        </p:spPr>
        <p:txBody>
          <a:bodyPr>
            <a:normAutofit/>
          </a:bodyPr>
          <a:lstStyle/>
          <a:p>
            <a:pPr algn="ctr"/>
            <a:r>
              <a:rPr lang="fr-FR" sz="5400" b="1" dirty="0">
                <a:solidFill>
                  <a:schemeClr val="bg1"/>
                </a:solidFill>
              </a:rPr>
              <a:t>Once </a:t>
            </a:r>
            <a:r>
              <a:rPr lang="fr-FR" sz="5400" b="1" dirty="0" err="1">
                <a:solidFill>
                  <a:schemeClr val="bg1"/>
                </a:solidFill>
              </a:rPr>
              <a:t>upon</a:t>
            </a:r>
            <a:r>
              <a:rPr lang="fr-FR" sz="5400" b="1" dirty="0">
                <a:solidFill>
                  <a:schemeClr val="bg1"/>
                </a:solidFill>
              </a:rPr>
              <a:t> a time …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9" name="Espace réservé du contenu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01875">
            <a:off x="9450972" y="3434046"/>
            <a:ext cx="2192972" cy="157191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291840" y="1987139"/>
            <a:ext cx="5908073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Date : 23 July 2009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Native </a:t>
            </a:r>
            <a:r>
              <a:rPr lang="fr-FR" sz="2400" dirty="0" err="1"/>
              <a:t>name</a:t>
            </a:r>
            <a:r>
              <a:rPr lang="fr-FR" sz="2400" dirty="0"/>
              <a:t> : CSS Flexible Box </a:t>
            </a:r>
            <a:r>
              <a:rPr lang="fr-FR" sz="2400" dirty="0" err="1"/>
              <a:t>Layout</a:t>
            </a:r>
            <a:endParaRPr lang="fr-FR" sz="24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Abbreviation</a:t>
            </a:r>
            <a:r>
              <a:rPr lang="fr-FR" sz="2400" dirty="0"/>
              <a:t> : </a:t>
            </a:r>
            <a:r>
              <a:rPr lang="fr-FR" sz="2400" dirty="0" err="1"/>
              <a:t>Flexbox</a:t>
            </a:r>
            <a:endParaRPr lang="fr-FR" sz="24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Responsive </a:t>
            </a:r>
            <a:r>
              <a:rPr lang="fr-FR" sz="2400" dirty="0" err="1"/>
              <a:t>elements</a:t>
            </a:r>
            <a:endParaRPr lang="fr-FR" sz="24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Responsive </a:t>
            </a:r>
            <a:r>
              <a:rPr lang="fr-FR" sz="2400" dirty="0" err="1"/>
              <a:t>elements</a:t>
            </a:r>
            <a:r>
              <a:rPr lang="fr-FR" sz="2400" dirty="0"/>
              <a:t> for the </a:t>
            </a:r>
            <a:r>
              <a:rPr lang="fr-FR" sz="2400" dirty="0" err="1"/>
              <a:t>growing</a:t>
            </a:r>
            <a:r>
              <a:rPr lang="fr-FR" sz="2400" dirty="0"/>
              <a:t> </a:t>
            </a:r>
            <a:r>
              <a:rPr lang="fr-FR" sz="2400" dirty="0" err="1"/>
              <a:t>variety</a:t>
            </a:r>
            <a:r>
              <a:rPr lang="fr-FR" sz="2400" dirty="0"/>
              <a:t> of screen sizes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98,69% of </a:t>
            </a:r>
            <a:r>
              <a:rPr lang="fr-FR" sz="2400" dirty="0" err="1"/>
              <a:t>installed</a:t>
            </a:r>
            <a:r>
              <a:rPr lang="fr-FR" sz="2400" dirty="0"/>
              <a:t> browsers support </a:t>
            </a:r>
            <a:r>
              <a:rPr lang="fr-FR" sz="2400" dirty="0" err="1"/>
              <a:t>Flexbox</a:t>
            </a:r>
            <a:endParaRPr lang="fr-FR" sz="24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40887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accent1">
                <a:lumMod val="5000"/>
                <a:lumOff val="9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F7122-1718-8FA6-7A03-65D2D956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1690689"/>
          </a:xfrm>
          <a:blipFill dpi="0" rotWithShape="1">
            <a:blip r:embed="rId2">
              <a:alphaModFix amt="85000"/>
            </a:blip>
            <a:srcRect/>
            <a:stretch>
              <a:fillRect/>
            </a:stretch>
          </a:blipFill>
          <a:effectLst>
            <a:glow rad="38100">
              <a:schemeClr val="accent1">
                <a:alpha val="57000"/>
              </a:schemeClr>
            </a:glow>
          </a:effectLst>
        </p:spPr>
        <p:txBody>
          <a:bodyPr>
            <a:normAutofit/>
          </a:bodyPr>
          <a:lstStyle/>
          <a:p>
            <a:pPr algn="ctr"/>
            <a:r>
              <a:rPr lang="fr-FR" sz="5400" b="1" dirty="0">
                <a:solidFill>
                  <a:schemeClr val="bg1"/>
                </a:solidFill>
              </a:rPr>
              <a:t>Introduction to </a:t>
            </a:r>
            <a:r>
              <a:rPr lang="fr-FR" sz="5400" b="1" dirty="0" err="1">
                <a:solidFill>
                  <a:schemeClr val="bg1"/>
                </a:solidFill>
              </a:rPr>
              <a:t>Flexbox</a:t>
            </a:r>
            <a:r>
              <a:rPr lang="fr-FR" sz="5400" b="1" dirty="0">
                <a:solidFill>
                  <a:schemeClr val="bg1"/>
                </a:solidFill>
              </a:rPr>
              <a:t> </a:t>
            </a:r>
            <a:r>
              <a:rPr lang="fr-FR" sz="5400" b="1" dirty="0" err="1">
                <a:solidFill>
                  <a:schemeClr val="bg1"/>
                </a:solidFill>
              </a:rPr>
              <a:t>Layout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8F5999-8AD2-95A6-F8BD-2DEB60023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584" y="1862201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250000"/>
              </a:lnSpc>
            </a:pPr>
            <a:r>
              <a:rPr lang="fr-FR" sz="2400" dirty="0" err="1">
                <a:latin typeface="+mj-lt"/>
              </a:rPr>
              <a:t>Align</a:t>
            </a:r>
            <a:r>
              <a:rPr lang="fr-FR" sz="2400" dirty="0">
                <a:latin typeface="+mj-lt"/>
              </a:rPr>
              <a:t> items</a:t>
            </a:r>
          </a:p>
          <a:p>
            <a:pPr algn="just">
              <a:lnSpc>
                <a:spcPct val="250000"/>
              </a:lnSpc>
            </a:pPr>
            <a:r>
              <a:rPr lang="fr-FR" sz="2400" dirty="0" err="1">
                <a:latin typeface="+mj-lt"/>
              </a:rPr>
              <a:t>Distribute</a:t>
            </a:r>
            <a:r>
              <a:rPr lang="fr-FR" sz="2400" dirty="0">
                <a:latin typeface="+mj-lt"/>
              </a:rPr>
              <a:t> </a:t>
            </a:r>
            <a:r>
              <a:rPr lang="fr-FR" sz="2400" dirty="0" err="1">
                <a:latin typeface="+mj-lt"/>
              </a:rPr>
              <a:t>space</a:t>
            </a:r>
            <a:r>
              <a:rPr lang="fr-FR" sz="2400" dirty="0">
                <a:latin typeface="+mj-lt"/>
              </a:rPr>
              <a:t> </a:t>
            </a:r>
            <a:r>
              <a:rPr lang="fr-FR" sz="2400" dirty="0" err="1">
                <a:latin typeface="+mj-lt"/>
              </a:rPr>
              <a:t>among</a:t>
            </a:r>
            <a:r>
              <a:rPr lang="fr-FR" sz="2400" dirty="0">
                <a:latin typeface="+mj-lt"/>
              </a:rPr>
              <a:t> items</a:t>
            </a:r>
          </a:p>
          <a:p>
            <a:pPr algn="just">
              <a:lnSpc>
                <a:spcPct val="250000"/>
              </a:lnSpc>
            </a:pPr>
            <a:r>
              <a:rPr lang="fr-FR" sz="2400" dirty="0">
                <a:latin typeface="+mj-lt"/>
                <a:ea typeface="Calibri" panose="020F0502020204030204" pitchFamily="34" charset="0"/>
              </a:rPr>
              <a:t>To </a:t>
            </a:r>
            <a:r>
              <a:rPr lang="fr-FR" sz="2400" dirty="0" err="1">
                <a:latin typeface="+mj-lt"/>
                <a:ea typeface="Calibri" panose="020F0502020204030204" pitchFamily="34" charset="0"/>
              </a:rPr>
              <a:t>give</a:t>
            </a:r>
            <a:r>
              <a:rPr lang="fr-FR" sz="2400" dirty="0">
                <a:latin typeface="+mj-lt"/>
                <a:ea typeface="Calibri" panose="020F0502020204030204" pitchFamily="34" charset="0"/>
              </a:rPr>
              <a:t> </a:t>
            </a:r>
            <a:r>
              <a:rPr lang="fr-FR" sz="2400" dirty="0">
                <a:effectLst/>
                <a:latin typeface="+mj-lt"/>
                <a:ea typeface="Calibri" panose="020F0502020204030204" pitchFamily="34" charset="0"/>
              </a:rPr>
              <a:t>the container the </a:t>
            </a:r>
            <a:r>
              <a:rPr lang="fr-FR" sz="2400" dirty="0" err="1">
                <a:effectLst/>
                <a:latin typeface="+mj-lt"/>
                <a:ea typeface="Calibri" panose="020F0502020204030204" pitchFamily="34" charset="0"/>
              </a:rPr>
              <a:t>ability</a:t>
            </a:r>
            <a:r>
              <a:rPr lang="fr-FR" sz="2400" dirty="0">
                <a:effectLst/>
                <a:latin typeface="+mj-lt"/>
                <a:ea typeface="Calibri" panose="020F0502020204030204" pitchFamily="34" charset="0"/>
              </a:rPr>
              <a:t> to alter </a:t>
            </a:r>
            <a:r>
              <a:rPr lang="fr-FR" sz="2400" dirty="0" err="1">
                <a:effectLst/>
                <a:latin typeface="+mj-lt"/>
                <a:ea typeface="Calibri" panose="020F0502020204030204" pitchFamily="34" charset="0"/>
              </a:rPr>
              <a:t>its</a:t>
            </a:r>
            <a:r>
              <a:rPr lang="fr-FR" sz="2400" dirty="0">
                <a:effectLst/>
                <a:latin typeface="+mj-lt"/>
                <a:ea typeface="Calibri" panose="020F0502020204030204" pitchFamily="34" charset="0"/>
              </a:rPr>
              <a:t> items’ to best </a:t>
            </a:r>
            <a:r>
              <a:rPr lang="fr-FR" sz="2400" dirty="0" err="1">
                <a:effectLst/>
                <a:latin typeface="+mj-lt"/>
                <a:ea typeface="Calibri" panose="020F0502020204030204" pitchFamily="34" charset="0"/>
              </a:rPr>
              <a:t>fill</a:t>
            </a:r>
            <a:r>
              <a:rPr lang="fr-FR" sz="2400" dirty="0">
                <a:effectLst/>
                <a:latin typeface="+mj-lt"/>
                <a:ea typeface="Calibri" panose="020F0502020204030204" pitchFamily="34" charset="0"/>
              </a:rPr>
              <a:t> the </a:t>
            </a:r>
            <a:r>
              <a:rPr lang="fr-FR" sz="2400" dirty="0" err="1">
                <a:effectLst/>
                <a:latin typeface="+mj-lt"/>
                <a:ea typeface="Calibri" panose="020F0502020204030204" pitchFamily="34" charset="0"/>
              </a:rPr>
              <a:t>available</a:t>
            </a:r>
            <a:r>
              <a:rPr lang="fr-FR" sz="2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fr-FR" sz="2400" dirty="0" err="1">
                <a:effectLst/>
                <a:latin typeface="+mj-lt"/>
                <a:ea typeface="Calibri" panose="020F0502020204030204" pitchFamily="34" charset="0"/>
              </a:rPr>
              <a:t>space</a:t>
            </a:r>
            <a:r>
              <a:rPr lang="fr-FR" sz="2400" dirty="0">
                <a:effectLst/>
                <a:latin typeface="+mj-lt"/>
                <a:ea typeface="Calibri" panose="020F0502020204030204" pitchFamily="34" charset="0"/>
              </a:rPr>
              <a:t> </a:t>
            </a:r>
          </a:p>
          <a:p>
            <a:pPr algn="just">
              <a:lnSpc>
                <a:spcPct val="250000"/>
              </a:lnSpc>
            </a:pPr>
            <a:r>
              <a:rPr lang="fr-FR" sz="2400" dirty="0" err="1">
                <a:effectLst/>
                <a:latin typeface="+mj-lt"/>
                <a:ea typeface="Calibri" panose="020F0502020204030204" pitchFamily="34" charset="0"/>
              </a:rPr>
              <a:t>Flexbox</a:t>
            </a:r>
            <a:r>
              <a:rPr lang="fr-FR" sz="2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fr-FR" sz="2400" dirty="0" err="1">
                <a:effectLst/>
                <a:latin typeface="+mj-lt"/>
                <a:ea typeface="Calibri" panose="020F0502020204030204" pitchFamily="34" charset="0"/>
              </a:rPr>
              <a:t>layout</a:t>
            </a:r>
            <a:r>
              <a:rPr lang="fr-FR" sz="2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fr-FR" sz="2400" dirty="0" err="1">
                <a:effectLst/>
                <a:latin typeface="+mj-lt"/>
                <a:ea typeface="Calibri" panose="020F0502020204030204" pitchFamily="34" charset="0"/>
              </a:rPr>
              <a:t>is</a:t>
            </a:r>
            <a:r>
              <a:rPr lang="fr-FR" sz="2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fr-FR" sz="2400" dirty="0" err="1">
                <a:effectLst/>
                <a:latin typeface="+mj-lt"/>
                <a:ea typeface="Calibri" panose="020F0502020204030204" pitchFamily="34" charset="0"/>
              </a:rPr>
              <a:t>appropriate</a:t>
            </a:r>
            <a:r>
              <a:rPr lang="fr-FR" sz="2400" dirty="0">
                <a:effectLst/>
                <a:latin typeface="+mj-lt"/>
                <a:ea typeface="Calibri" panose="020F0502020204030204" pitchFamily="34" charset="0"/>
              </a:rPr>
              <a:t> for </a:t>
            </a:r>
            <a:r>
              <a:rPr lang="fr-FR" sz="2400" dirty="0" err="1">
                <a:effectLst/>
                <a:latin typeface="+mj-lt"/>
                <a:ea typeface="Calibri" panose="020F0502020204030204" pitchFamily="34" charset="0"/>
              </a:rPr>
              <a:t>small</a:t>
            </a:r>
            <a:r>
              <a:rPr lang="fr-FR" sz="2400" dirty="0" err="1">
                <a:latin typeface="+mj-lt"/>
                <a:ea typeface="Calibri" panose="020F0502020204030204" pitchFamily="34" charset="0"/>
              </a:rPr>
              <a:t>-scale</a:t>
            </a:r>
            <a:r>
              <a:rPr lang="fr-FR" sz="2400" dirty="0">
                <a:latin typeface="+mj-lt"/>
                <a:ea typeface="Calibri" panose="020F0502020204030204" pitchFamily="34" charset="0"/>
              </a:rPr>
              <a:t> </a:t>
            </a:r>
            <a:r>
              <a:rPr lang="fr-FR" sz="2400" dirty="0" err="1">
                <a:latin typeface="+mj-lt"/>
                <a:ea typeface="Calibri" panose="020F0502020204030204" pitchFamily="34" charset="0"/>
              </a:rPr>
              <a:t>layouts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408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accent1">
                <a:lumMod val="5000"/>
                <a:lumOff val="9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5657C35D-8D38-1C5B-FA2A-54A1EDC9C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826" y="2209722"/>
            <a:ext cx="10515600" cy="4187509"/>
          </a:xfr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E4EF7122-1718-8FA6-7A03-65D2D956AD6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1690689"/>
          </a:xfrm>
          <a:prstGeom prst="rect">
            <a:avLst/>
          </a:prstGeom>
          <a:blipFill dpi="0" rotWithShape="1">
            <a:blip r:embed="rId3">
              <a:alphaModFix amt="85000"/>
            </a:blip>
            <a:srcRect/>
            <a:stretch>
              <a:fillRect/>
            </a:stretch>
          </a:blipFill>
          <a:effectLst>
            <a:glow rad="38100">
              <a:schemeClr val="accent1">
                <a:alpha val="57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b="1" dirty="0">
                <a:solidFill>
                  <a:schemeClr val="bg1"/>
                </a:solidFill>
              </a:rPr>
              <a:t>Basic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468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accent1">
                <a:lumMod val="5000"/>
                <a:lumOff val="9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436914"/>
            <a:ext cx="5157787" cy="1288241"/>
          </a:xfrm>
        </p:spPr>
        <p:txBody>
          <a:bodyPr>
            <a:normAutofit/>
          </a:bodyPr>
          <a:lstStyle/>
          <a:p>
            <a:pPr algn="ctr"/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Properties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for the Parent</a:t>
            </a:r>
          </a:p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flex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container)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735494" y="2725155"/>
            <a:ext cx="4262081" cy="39742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>
                <a:solidFill>
                  <a:srgbClr val="00B050"/>
                </a:solidFill>
              </a:rPr>
              <a:t>display</a:t>
            </a:r>
          </a:p>
          <a:p>
            <a:pPr>
              <a:lnSpc>
                <a:spcPct val="100000"/>
              </a:lnSpc>
            </a:pPr>
            <a:r>
              <a:rPr lang="fr-FR" dirty="0" err="1">
                <a:solidFill>
                  <a:srgbClr val="00B050"/>
                </a:solidFill>
              </a:rPr>
              <a:t>flex</a:t>
            </a:r>
            <a:r>
              <a:rPr lang="fr-FR" dirty="0">
                <a:solidFill>
                  <a:srgbClr val="00B050"/>
                </a:solidFill>
              </a:rPr>
              <a:t>-direction</a:t>
            </a:r>
          </a:p>
          <a:p>
            <a:pPr>
              <a:lnSpc>
                <a:spcPct val="100000"/>
              </a:lnSpc>
            </a:pPr>
            <a:r>
              <a:rPr lang="fr-FR" dirty="0" err="1">
                <a:solidFill>
                  <a:srgbClr val="00B050"/>
                </a:solidFill>
              </a:rPr>
              <a:t>flex</a:t>
            </a:r>
            <a:r>
              <a:rPr lang="fr-FR" dirty="0">
                <a:solidFill>
                  <a:srgbClr val="00B050"/>
                </a:solidFill>
              </a:rPr>
              <a:t>-wrap</a:t>
            </a:r>
          </a:p>
          <a:p>
            <a:pPr>
              <a:lnSpc>
                <a:spcPct val="100000"/>
              </a:lnSpc>
            </a:pPr>
            <a:r>
              <a:rPr lang="fr-FR" dirty="0" err="1">
                <a:solidFill>
                  <a:srgbClr val="00B050"/>
                </a:solidFill>
              </a:rPr>
              <a:t>flex</a:t>
            </a:r>
            <a:r>
              <a:rPr lang="fr-FR" dirty="0">
                <a:solidFill>
                  <a:srgbClr val="00B050"/>
                </a:solidFill>
              </a:rPr>
              <a:t>-flow</a:t>
            </a:r>
          </a:p>
          <a:p>
            <a:pPr>
              <a:lnSpc>
                <a:spcPct val="100000"/>
              </a:lnSpc>
            </a:pPr>
            <a:r>
              <a:rPr lang="fr-FR" dirty="0" err="1">
                <a:solidFill>
                  <a:srgbClr val="00B050"/>
                </a:solidFill>
              </a:rPr>
              <a:t>justify</a:t>
            </a:r>
            <a:r>
              <a:rPr lang="fr-FR" dirty="0">
                <a:solidFill>
                  <a:srgbClr val="00B050"/>
                </a:solidFill>
              </a:rPr>
              <a:t>-content</a:t>
            </a:r>
          </a:p>
          <a:p>
            <a:pPr>
              <a:lnSpc>
                <a:spcPct val="100000"/>
              </a:lnSpc>
            </a:pPr>
            <a:r>
              <a:rPr lang="fr-FR" dirty="0" err="1">
                <a:solidFill>
                  <a:srgbClr val="00B050"/>
                </a:solidFill>
              </a:rPr>
              <a:t>align</a:t>
            </a:r>
            <a:r>
              <a:rPr lang="fr-FR" dirty="0">
                <a:solidFill>
                  <a:srgbClr val="00B050"/>
                </a:solidFill>
              </a:rPr>
              <a:t>-items</a:t>
            </a:r>
          </a:p>
          <a:p>
            <a:pPr>
              <a:lnSpc>
                <a:spcPct val="100000"/>
              </a:lnSpc>
            </a:pPr>
            <a:r>
              <a:rPr lang="fr-FR" dirty="0" err="1">
                <a:solidFill>
                  <a:srgbClr val="00B050"/>
                </a:solidFill>
              </a:rPr>
              <a:t>align</a:t>
            </a:r>
            <a:r>
              <a:rPr lang="fr-FR" dirty="0">
                <a:solidFill>
                  <a:srgbClr val="00B050"/>
                </a:solidFill>
              </a:rPr>
              <a:t>-content</a:t>
            </a:r>
          </a:p>
          <a:p>
            <a:endParaRPr lang="fr-F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1043992"/>
          </a:xfrm>
        </p:spPr>
        <p:txBody>
          <a:bodyPr>
            <a:normAutofit/>
          </a:bodyPr>
          <a:lstStyle/>
          <a:p>
            <a:pPr algn="ctr"/>
            <a:r>
              <a:rPr lang="fr-FR" dirty="0" err="1">
                <a:solidFill>
                  <a:srgbClr val="800080"/>
                </a:solidFill>
              </a:rPr>
              <a:t>Properties</a:t>
            </a:r>
            <a:r>
              <a:rPr lang="fr-FR" dirty="0">
                <a:solidFill>
                  <a:srgbClr val="800080"/>
                </a:solidFill>
              </a:rPr>
              <a:t> for the </a:t>
            </a:r>
            <a:r>
              <a:rPr lang="fr-FR" dirty="0" err="1">
                <a:solidFill>
                  <a:srgbClr val="800080"/>
                </a:solidFill>
              </a:rPr>
              <a:t>Children</a:t>
            </a:r>
            <a:endParaRPr lang="fr-FR" dirty="0">
              <a:solidFill>
                <a:srgbClr val="800080"/>
              </a:solidFill>
            </a:endParaRPr>
          </a:p>
          <a:p>
            <a:pPr algn="ctr"/>
            <a:r>
              <a:rPr lang="fr-FR" dirty="0">
                <a:solidFill>
                  <a:srgbClr val="800080"/>
                </a:solidFill>
              </a:rPr>
              <a:t>(</a:t>
            </a:r>
            <a:r>
              <a:rPr lang="fr-FR" dirty="0" err="1">
                <a:solidFill>
                  <a:srgbClr val="800080"/>
                </a:solidFill>
              </a:rPr>
              <a:t>flex</a:t>
            </a:r>
            <a:r>
              <a:rPr lang="fr-FR" dirty="0">
                <a:solidFill>
                  <a:srgbClr val="800080"/>
                </a:solidFill>
              </a:rPr>
              <a:t> items)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7008812" y="3006726"/>
            <a:ext cx="5183188" cy="36926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dirty="0" err="1">
                <a:solidFill>
                  <a:srgbClr val="B411E1"/>
                </a:solidFill>
              </a:rPr>
              <a:t>order</a:t>
            </a:r>
            <a:endParaRPr lang="fr-FR" dirty="0">
              <a:solidFill>
                <a:srgbClr val="B411E1"/>
              </a:solidFill>
            </a:endParaRPr>
          </a:p>
          <a:p>
            <a:pPr>
              <a:lnSpc>
                <a:spcPct val="100000"/>
              </a:lnSpc>
            </a:pPr>
            <a:r>
              <a:rPr lang="fr-FR" dirty="0" err="1">
                <a:solidFill>
                  <a:srgbClr val="B411E1"/>
                </a:solidFill>
              </a:rPr>
              <a:t>flex-grow</a:t>
            </a:r>
            <a:endParaRPr lang="fr-FR" dirty="0">
              <a:solidFill>
                <a:srgbClr val="B411E1"/>
              </a:solidFill>
            </a:endParaRPr>
          </a:p>
          <a:p>
            <a:pPr>
              <a:lnSpc>
                <a:spcPct val="100000"/>
              </a:lnSpc>
            </a:pPr>
            <a:r>
              <a:rPr lang="fr-FR" dirty="0" err="1">
                <a:solidFill>
                  <a:srgbClr val="B411E1"/>
                </a:solidFill>
              </a:rPr>
              <a:t>flex-shrink</a:t>
            </a:r>
            <a:endParaRPr lang="fr-FR" dirty="0">
              <a:solidFill>
                <a:srgbClr val="B411E1"/>
              </a:solidFill>
            </a:endParaRPr>
          </a:p>
          <a:p>
            <a:pPr>
              <a:lnSpc>
                <a:spcPct val="100000"/>
              </a:lnSpc>
            </a:pPr>
            <a:r>
              <a:rPr lang="fr-FR" dirty="0" err="1">
                <a:solidFill>
                  <a:srgbClr val="B411E1"/>
                </a:solidFill>
              </a:rPr>
              <a:t>flex</a:t>
            </a:r>
            <a:r>
              <a:rPr lang="fr-FR" dirty="0">
                <a:solidFill>
                  <a:srgbClr val="B411E1"/>
                </a:solidFill>
              </a:rPr>
              <a:t>-basis</a:t>
            </a:r>
          </a:p>
          <a:p>
            <a:pPr>
              <a:lnSpc>
                <a:spcPct val="100000"/>
              </a:lnSpc>
            </a:pPr>
            <a:r>
              <a:rPr lang="fr-FR" dirty="0" err="1">
                <a:solidFill>
                  <a:srgbClr val="B411E1"/>
                </a:solidFill>
              </a:rPr>
              <a:t>flex</a:t>
            </a:r>
            <a:endParaRPr lang="fr-FR" dirty="0">
              <a:solidFill>
                <a:srgbClr val="B411E1"/>
              </a:solidFill>
            </a:endParaRPr>
          </a:p>
          <a:p>
            <a:pPr>
              <a:lnSpc>
                <a:spcPct val="100000"/>
              </a:lnSpc>
            </a:pPr>
            <a:r>
              <a:rPr lang="fr-FR" dirty="0" err="1">
                <a:solidFill>
                  <a:srgbClr val="B411E1"/>
                </a:solidFill>
              </a:rPr>
              <a:t>align</a:t>
            </a:r>
            <a:r>
              <a:rPr lang="fr-FR" dirty="0">
                <a:solidFill>
                  <a:srgbClr val="B411E1"/>
                </a:solidFill>
              </a:rPr>
              <a:t>-self</a:t>
            </a:r>
          </a:p>
          <a:p>
            <a:endParaRPr lang="fr-FR" dirty="0">
              <a:solidFill>
                <a:srgbClr val="CC3399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E4EF7122-1718-8FA6-7A03-65D2D956AD64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2001" cy="1690689"/>
          </a:xfrm>
          <a:prstGeom prst="rect">
            <a:avLst/>
          </a:prstGeom>
          <a:blipFill dpi="0" rotWithShape="1">
            <a:blip r:embed="rId2">
              <a:alphaModFix amt="85000"/>
            </a:blip>
            <a:srcRect/>
            <a:stretch>
              <a:fillRect/>
            </a:stretch>
          </a:blipFill>
          <a:effectLst>
            <a:glow rad="38100">
              <a:schemeClr val="accent1">
                <a:alpha val="57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b="1" dirty="0" err="1">
                <a:solidFill>
                  <a:schemeClr val="bg1"/>
                </a:solidFill>
              </a:rPr>
              <a:t>Flexbox</a:t>
            </a:r>
            <a:r>
              <a:rPr lang="fr-FR" sz="5400" b="1" dirty="0">
                <a:solidFill>
                  <a:schemeClr val="bg1"/>
                </a:solidFill>
              </a:rPr>
              <a:t> </a:t>
            </a:r>
            <a:r>
              <a:rPr lang="fr-FR" sz="5400" b="1" dirty="0" err="1">
                <a:solidFill>
                  <a:schemeClr val="bg1"/>
                </a:solidFill>
              </a:rPr>
              <a:t>properties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8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accent1">
                <a:lumMod val="5000"/>
                <a:lumOff val="9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4C94AA04-E0FC-48B6-BA07-02CE801A1B9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22514" y="5071903"/>
            <a:ext cx="11476653" cy="66428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Transform</a:t>
            </a:r>
            <a:r>
              <a:rPr kumimoji="0" lang="en-US" altLang="en-US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 element into a flex container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70" y="2309795"/>
            <a:ext cx="8719340" cy="2143002"/>
          </a:xfr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E4EF7122-1718-8FA6-7A03-65D2D956AD64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2001" cy="1690689"/>
          </a:xfrm>
          <a:prstGeom prst="rect">
            <a:avLst/>
          </a:prstGeom>
          <a:blipFill dpi="0" rotWithShape="1">
            <a:blip r:embed="rId3">
              <a:alphaModFix amt="86000"/>
            </a:blip>
            <a:srcRect/>
            <a:stretch>
              <a:fillRect/>
            </a:stretch>
          </a:blipFill>
          <a:effectLst>
            <a:glow rad="38100">
              <a:schemeClr val="accent1">
                <a:alpha val="57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b="1" dirty="0">
                <a:solidFill>
                  <a:schemeClr val="bg1"/>
                </a:solidFill>
              </a:rPr>
              <a:t>display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29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accent1">
                <a:lumMod val="5000"/>
                <a:lumOff val="9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A7E7160-5470-A7A3-516C-FCE69691B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215" y="457200"/>
            <a:ext cx="6107024" cy="5684449"/>
          </a:xfr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EFD1AEE-9C89-E499-8A94-45EBD8912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7" y="6148604"/>
            <a:ext cx="12067725" cy="675372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41435E54-56A1-BC97-1789-5C9FA9D39D1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8867" y="2681600"/>
            <a:ext cx="5494348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 stretch (default)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 flex-start / start / self-start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 flex-end / end / self-end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 center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 baseline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4EF7122-1718-8FA6-7A03-65D2D956AD64}"/>
              </a:ext>
            </a:extLst>
          </p:cNvPr>
          <p:cNvSpPr txBox="1">
            <a:spLocks/>
          </p:cNvSpPr>
          <p:nvPr/>
        </p:nvSpPr>
        <p:spPr>
          <a:xfrm>
            <a:off x="58867" y="650870"/>
            <a:ext cx="5494348" cy="1690689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stretch>
              <a:fillRect/>
            </a:stretch>
          </a:blipFill>
          <a:effectLst>
            <a:glow rad="38100">
              <a:schemeClr val="accent1">
                <a:alpha val="57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b="1" dirty="0" err="1">
                <a:solidFill>
                  <a:schemeClr val="bg1"/>
                </a:solidFill>
              </a:rPr>
              <a:t>align</a:t>
            </a:r>
            <a:r>
              <a:rPr lang="fr-FR" sz="5400" b="1" dirty="0">
                <a:solidFill>
                  <a:schemeClr val="bg1"/>
                </a:solidFill>
              </a:rPr>
              <a:t>-items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805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accent1">
                <a:lumMod val="5000"/>
                <a:lumOff val="9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3C0743A-ECAB-EBA1-413F-80EB8837E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79" y="835587"/>
            <a:ext cx="6172200" cy="3867041"/>
          </a:xfr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BC289D4-8B76-488D-093D-165276CD0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129" y="5391895"/>
            <a:ext cx="6367901" cy="954185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4C94AA04-E0FC-48B6-BA07-02CE801A1B9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22514" y="2735979"/>
            <a:ext cx="4681325" cy="36336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row (default)</a:t>
            </a:r>
          </a:p>
          <a:p>
            <a:pPr marL="0" marR="0" lvl="0" indent="0" algn="ctr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row-reverse</a:t>
            </a:r>
          </a:p>
          <a:p>
            <a:pPr marL="0" marR="0" lvl="0" indent="0" algn="ctr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olumn</a:t>
            </a:r>
          </a:p>
          <a:p>
            <a:pPr lvl="0" algn="ctr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olumn-reverse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4EF7122-1718-8FA6-7A03-65D2D956AD64}"/>
              </a:ext>
            </a:extLst>
          </p:cNvPr>
          <p:cNvSpPr txBox="1">
            <a:spLocks/>
          </p:cNvSpPr>
          <p:nvPr/>
        </p:nvSpPr>
        <p:spPr>
          <a:xfrm>
            <a:off x="58867" y="650870"/>
            <a:ext cx="5494348" cy="1690689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stretch>
              <a:fillRect/>
            </a:stretch>
          </a:blipFill>
          <a:effectLst>
            <a:glow rad="38100">
              <a:schemeClr val="accent1">
                <a:alpha val="57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b="1" dirty="0" err="1">
                <a:solidFill>
                  <a:schemeClr val="bg1"/>
                </a:solidFill>
              </a:rPr>
              <a:t>flex</a:t>
            </a:r>
            <a:r>
              <a:rPr lang="fr-FR" sz="5400" b="1" dirty="0">
                <a:solidFill>
                  <a:schemeClr val="bg1"/>
                </a:solidFill>
              </a:rPr>
              <a:t>-direction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55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accent1">
                <a:lumMod val="5000"/>
                <a:lumOff val="9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4C94AA04-E0FC-48B6-BA07-02CE801A1B9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223934" y="2434000"/>
            <a:ext cx="5329281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flex-start (default)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 flex-end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center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 space-between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 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pace-around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 space-evenly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4EF7122-1718-8FA6-7A03-65D2D956AD64}"/>
              </a:ext>
            </a:extLst>
          </p:cNvPr>
          <p:cNvSpPr txBox="1">
            <a:spLocks/>
          </p:cNvSpPr>
          <p:nvPr/>
        </p:nvSpPr>
        <p:spPr>
          <a:xfrm>
            <a:off x="58867" y="650870"/>
            <a:ext cx="5494348" cy="1690689"/>
          </a:xfrm>
          <a:prstGeom prst="rect">
            <a:avLst/>
          </a:prstGeom>
          <a:blipFill dpi="0" rotWithShape="1">
            <a:blip r:embed="rId2">
              <a:alphaModFix amt="85000"/>
            </a:blip>
            <a:srcRect/>
            <a:stretch>
              <a:fillRect/>
            </a:stretch>
          </a:blipFill>
          <a:effectLst>
            <a:glow rad="38100">
              <a:schemeClr val="accent1">
                <a:alpha val="57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b="1" dirty="0" err="1">
                <a:solidFill>
                  <a:schemeClr val="bg1"/>
                </a:solidFill>
              </a:rPr>
              <a:t>justify</a:t>
            </a:r>
            <a:r>
              <a:rPr lang="fr-FR" sz="5400" b="1" dirty="0">
                <a:solidFill>
                  <a:schemeClr val="bg1"/>
                </a:solidFill>
              </a:rPr>
              <a:t>-content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6672"/>
            <a:ext cx="12192000" cy="751328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778" y="650870"/>
            <a:ext cx="5824249" cy="5096787"/>
          </a:xfrm>
        </p:spPr>
      </p:pic>
    </p:spTree>
    <p:extLst>
      <p:ext uri="{BB962C8B-B14F-4D97-AF65-F5344CB8AC3E}">
        <p14:creationId xmlns:p14="http://schemas.microsoft.com/office/powerpoint/2010/main" val="38355330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197</Words>
  <Application>Microsoft Office PowerPoint</Application>
  <PresentationFormat>Grand écran</PresentationFormat>
  <Paragraphs>62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FLEXBOX Adrien Houen</vt:lpstr>
      <vt:lpstr>Once upon a time …</vt:lpstr>
      <vt:lpstr>Introduction to Flexbox Layout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Flex Box Adrien Houen</dc:title>
  <dc:creator>adrien houen</dc:creator>
  <cp:lastModifiedBy>adrien houen</cp:lastModifiedBy>
  <cp:revision>17</cp:revision>
  <dcterms:created xsi:type="dcterms:W3CDTF">2022-10-18T13:39:14Z</dcterms:created>
  <dcterms:modified xsi:type="dcterms:W3CDTF">2022-12-05T21:15:09Z</dcterms:modified>
</cp:coreProperties>
</file>