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3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1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7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7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8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40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8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376B-F001-4648-A378-99E279F572DF}" type="datetimeFigureOut">
              <a:rPr lang="fr-FR" smtClean="0"/>
              <a:t>06/09/2022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3991-2137-464B-9167-61341581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Ma carte d’identité</a:t>
            </a:r>
          </a:p>
          <a:p>
            <a:r>
              <a:rPr lang="fr-FR" dirty="0" smtClean="0"/>
              <a:t>Ma scolarité</a:t>
            </a:r>
          </a:p>
          <a:p>
            <a:r>
              <a:rPr lang="fr-FR" dirty="0" smtClean="0"/>
              <a:t>Mon parcours </a:t>
            </a:r>
            <a:r>
              <a:rPr lang="fr-FR" dirty="0" smtClean="0"/>
              <a:t>professionnel</a:t>
            </a:r>
          </a:p>
          <a:p>
            <a:r>
              <a:rPr lang="fr-FR" dirty="0" smtClean="0"/>
              <a:t>Mes </a:t>
            </a:r>
            <a:r>
              <a:rPr lang="fr-FR" smtClean="0"/>
              <a:t>projets informatiques</a:t>
            </a:r>
            <a:endParaRPr lang="fr-FR" dirty="0" smtClean="0"/>
          </a:p>
          <a:p>
            <a:r>
              <a:rPr lang="fr-FR" dirty="0" smtClean="0"/>
              <a:t>Mes passes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Ma carte d’identité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 : HER</a:t>
            </a:r>
          </a:p>
          <a:p>
            <a:r>
              <a:rPr lang="fr-FR" dirty="0" err="1" smtClean="0"/>
              <a:t>Prénom:Xavier</a:t>
            </a:r>
            <a:endParaRPr lang="fr-FR" dirty="0" smtClean="0"/>
          </a:p>
          <a:p>
            <a:pPr lvl="1"/>
            <a:r>
              <a:rPr lang="fr-FR" dirty="0" smtClean="0"/>
              <a:t>Age:</a:t>
            </a:r>
          </a:p>
          <a:p>
            <a:pPr lvl="2"/>
            <a:r>
              <a:rPr lang="fr-FR" dirty="0" smtClean="0"/>
              <a:t>Situation familiale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1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Theme2 </a:t>
            </a:r>
            <a:r>
              <a:rPr lang="fr-FR" sz="2800" dirty="0"/>
              <a:t>(Ma carte </a:t>
            </a:r>
            <a:r>
              <a:rPr lang="fr-FR" sz="2800" dirty="0" smtClean="0"/>
              <a:t>d’identité)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Aaaaaaaa</a:t>
            </a:r>
            <a:endParaRPr lang="fr-FR" dirty="0" smtClean="0"/>
          </a:p>
          <a:p>
            <a:r>
              <a:rPr lang="fr-FR" dirty="0" err="1" smtClean="0"/>
              <a:t>Bbbbbbbbb</a:t>
            </a:r>
            <a:endParaRPr lang="fr-FR" dirty="0" smtClean="0"/>
          </a:p>
          <a:p>
            <a:pPr lvl="1"/>
            <a:r>
              <a:rPr lang="fr-FR" dirty="0" err="1" smtClean="0"/>
              <a:t>cccccccc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8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Ma Présentation</vt:lpstr>
      <vt:lpstr>Ma carte d’identité </vt:lpstr>
      <vt:lpstr>Theme2 (Ma carte d’identité)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Présentation</dc:title>
  <dc:creator>xav</dc:creator>
  <cp:lastModifiedBy>Her Xavier</cp:lastModifiedBy>
  <cp:revision>3</cp:revision>
  <dcterms:created xsi:type="dcterms:W3CDTF">2020-10-14T08:21:02Z</dcterms:created>
  <dcterms:modified xsi:type="dcterms:W3CDTF">2022-09-06T14:03:14Z</dcterms:modified>
</cp:coreProperties>
</file>