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37D22B-37F9-4685-8E3F-B6E3411BC11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E529F6E-5D27-49EA-847A-0D88DED1BC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 carte d’identité</a:t>
            </a:r>
          </a:p>
          <a:p>
            <a:r>
              <a:rPr lang="fr-FR" dirty="0" smtClean="0"/>
              <a:t>Mes études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4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carte d’identité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Nom: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  <a:r>
              <a:rPr lang="fr-FR" dirty="0" err="1" smtClean="0"/>
              <a:t>bla</a:t>
            </a:r>
            <a:endParaRPr lang="fr-FR" dirty="0" smtClean="0"/>
          </a:p>
          <a:p>
            <a:r>
              <a:rPr lang="fr-FR" dirty="0" smtClean="0"/>
              <a:t>Prénom :</a:t>
            </a:r>
          </a:p>
          <a:p>
            <a:pPr lvl="1"/>
            <a:r>
              <a:rPr lang="fr-FR" dirty="0" smtClean="0"/>
              <a:t>Age :</a:t>
            </a:r>
          </a:p>
          <a:p>
            <a:pPr lvl="2"/>
            <a:r>
              <a:rPr lang="fr-FR" dirty="0" smtClean="0"/>
              <a:t>Situation familiale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2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 études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bac C en </a:t>
            </a:r>
            <a:r>
              <a:rPr lang="fr-FR" smtClean="0"/>
              <a:t>2011</a:t>
            </a:r>
            <a:endParaRPr lang="fr-FR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</TotalTime>
  <Words>28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Arial</vt:lpstr>
      <vt:lpstr>Clarté</vt:lpstr>
      <vt:lpstr>Ma présentation</vt:lpstr>
      <vt:lpstr>Ma carte d’identité</vt:lpstr>
      <vt:lpstr>Mes études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présentation</dc:title>
  <dc:creator>Windows User</dc:creator>
  <cp:lastModifiedBy>Her Xavier</cp:lastModifiedBy>
  <cp:revision>4</cp:revision>
  <dcterms:created xsi:type="dcterms:W3CDTF">2018-10-30T09:47:00Z</dcterms:created>
  <dcterms:modified xsi:type="dcterms:W3CDTF">2020-10-14T16:40:26Z</dcterms:modified>
</cp:coreProperties>
</file>