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38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40C3C-4ABB-461F-8249-A0DEFF8A8D45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D69BB-FEC1-4421-AB99-559ABD5B2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897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D69BB-FEC1-4421-AB99-559ABD5B294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4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CC8-1C79-4915-B770-0ED692A4BA78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74CB-9EB9-4F3C-9ECA-D329860193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CC8-1C79-4915-B770-0ED692A4BA78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74CB-9EB9-4F3C-9ECA-D329860193C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CC8-1C79-4915-B770-0ED692A4BA78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74CB-9EB9-4F3C-9ECA-D329860193C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CC8-1C79-4915-B770-0ED692A4BA78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74CB-9EB9-4F3C-9ECA-D329860193C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CC8-1C79-4915-B770-0ED692A4BA78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74CB-9EB9-4F3C-9ECA-D329860193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CC8-1C79-4915-B770-0ED692A4BA78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74CB-9EB9-4F3C-9ECA-D329860193C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CC8-1C79-4915-B770-0ED692A4BA78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74CB-9EB9-4F3C-9ECA-D329860193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CC8-1C79-4915-B770-0ED692A4BA78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74CB-9EB9-4F3C-9ECA-D329860193C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CC8-1C79-4915-B770-0ED692A4BA78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74CB-9EB9-4F3C-9ECA-D329860193C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CC8-1C79-4915-B770-0ED692A4BA78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74CB-9EB9-4F3C-9ECA-D329860193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BCC8-1C79-4915-B770-0ED692A4BA78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74CB-9EB9-4F3C-9ECA-D329860193C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661BCC8-1C79-4915-B770-0ED692A4BA78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AD574CB-9EB9-4F3C-9ECA-D329860193C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Ma Présentation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Ma carte d’identité</a:t>
            </a:r>
          </a:p>
          <a:p>
            <a:r>
              <a:rPr lang="fr-FR" dirty="0" smtClean="0"/>
              <a:t>Mon parcours</a:t>
            </a:r>
          </a:p>
          <a:p>
            <a:r>
              <a:rPr lang="fr-FR" dirty="0" smtClean="0"/>
              <a:t>Mes </a:t>
            </a:r>
            <a:r>
              <a:rPr lang="fr-FR" dirty="0" smtClean="0"/>
              <a:t>projets informatiques</a:t>
            </a:r>
            <a:endParaRPr lang="fr-FR" dirty="0" smtClean="0"/>
          </a:p>
          <a:p>
            <a:r>
              <a:rPr lang="fr-FR" dirty="0" smtClean="0"/>
              <a:t>Mes passes temps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619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Ma carte d’identité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nom :</a:t>
            </a:r>
            <a:r>
              <a:rPr lang="fr-FR" dirty="0"/>
              <a:t> </a:t>
            </a:r>
            <a:r>
              <a:rPr lang="fr-FR" dirty="0" err="1"/>
              <a:t>bla</a:t>
            </a:r>
            <a:r>
              <a:rPr lang="fr-FR" dirty="0"/>
              <a:t> </a:t>
            </a:r>
            <a:r>
              <a:rPr lang="fr-FR" dirty="0" err="1"/>
              <a:t>bla</a:t>
            </a:r>
            <a:r>
              <a:rPr lang="fr-FR" dirty="0"/>
              <a:t> </a:t>
            </a:r>
            <a:r>
              <a:rPr lang="fr-FR" dirty="0" err="1"/>
              <a:t>bla</a:t>
            </a:r>
            <a:endParaRPr lang="fr-FR" dirty="0" smtClean="0"/>
          </a:p>
          <a:p>
            <a:r>
              <a:rPr lang="fr-FR" dirty="0" smtClean="0"/>
              <a:t>Prénom:</a:t>
            </a:r>
            <a:r>
              <a:rPr lang="fr-FR" dirty="0"/>
              <a:t> </a:t>
            </a:r>
            <a:r>
              <a:rPr lang="fr-FR" dirty="0" err="1"/>
              <a:t>bla</a:t>
            </a:r>
            <a:r>
              <a:rPr lang="fr-FR" dirty="0"/>
              <a:t> </a:t>
            </a:r>
            <a:r>
              <a:rPr lang="fr-FR" dirty="0" err="1"/>
              <a:t>bla</a:t>
            </a:r>
            <a:r>
              <a:rPr lang="fr-FR" dirty="0"/>
              <a:t> </a:t>
            </a:r>
            <a:r>
              <a:rPr lang="fr-FR" dirty="0" err="1"/>
              <a:t>bla</a:t>
            </a:r>
            <a:endParaRPr lang="fr-FR" dirty="0" smtClean="0"/>
          </a:p>
          <a:p>
            <a:pPr lvl="1"/>
            <a:r>
              <a:rPr lang="fr-FR" dirty="0" smtClean="0"/>
              <a:t>Age:</a:t>
            </a:r>
            <a:r>
              <a:rPr lang="fr-FR" dirty="0"/>
              <a:t> </a:t>
            </a:r>
            <a:r>
              <a:rPr lang="fr-FR" dirty="0" err="1"/>
              <a:t>bla</a:t>
            </a:r>
            <a:r>
              <a:rPr lang="fr-FR" dirty="0"/>
              <a:t> </a:t>
            </a:r>
            <a:r>
              <a:rPr lang="fr-FR" dirty="0" err="1"/>
              <a:t>bla</a:t>
            </a:r>
            <a:r>
              <a:rPr lang="fr-FR" dirty="0"/>
              <a:t> </a:t>
            </a:r>
            <a:r>
              <a:rPr lang="fr-FR" dirty="0" err="1"/>
              <a:t>bla</a:t>
            </a:r>
            <a:endParaRPr lang="fr-FR" dirty="0" smtClean="0"/>
          </a:p>
          <a:p>
            <a:pPr lvl="2"/>
            <a:r>
              <a:rPr lang="fr-FR" dirty="0" smtClean="0"/>
              <a:t>Situation familiale : </a:t>
            </a:r>
            <a:r>
              <a:rPr lang="fr-FR" dirty="0" err="1" smtClean="0"/>
              <a:t>bla</a:t>
            </a:r>
            <a:r>
              <a:rPr lang="fr-FR" dirty="0" smtClean="0"/>
              <a:t> </a:t>
            </a:r>
            <a:r>
              <a:rPr lang="fr-FR" dirty="0" err="1"/>
              <a:t>bla</a:t>
            </a:r>
            <a:r>
              <a:rPr lang="fr-FR" dirty="0"/>
              <a:t> </a:t>
            </a:r>
            <a:r>
              <a:rPr lang="fr-FR" dirty="0" err="1" smtClean="0"/>
              <a:t>bla</a:t>
            </a:r>
            <a:r>
              <a:rPr lang="fr-FR" dirty="0" smtClean="0"/>
              <a:t> </a:t>
            </a:r>
          </a:p>
          <a:p>
            <a:pPr lvl="2"/>
            <a:r>
              <a:rPr lang="fr-FR" dirty="0" smtClean="0"/>
              <a:t>,…, </a:t>
            </a:r>
            <a:r>
              <a:rPr lang="fr-FR" dirty="0" err="1" smtClean="0"/>
              <a:t>etc</a:t>
            </a:r>
            <a:endParaRPr lang="fr-FR" dirty="0"/>
          </a:p>
          <a:p>
            <a:pPr lvl="2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8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Mon parcours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18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115</TotalTime>
  <Words>42</Words>
  <Application>Microsoft Office PowerPoint</Application>
  <PresentationFormat>Affichage à l'écran (4:3)</PresentationFormat>
  <Paragraphs>13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Calibri</vt:lpstr>
      <vt:lpstr>Clarté</vt:lpstr>
      <vt:lpstr>Ma Présentation</vt:lpstr>
      <vt:lpstr>Ma carte d’identité</vt:lpstr>
      <vt:lpstr>Mon parcours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Présentation</dc:title>
  <dc:creator>afpa</dc:creator>
  <cp:lastModifiedBy>Her Xavier</cp:lastModifiedBy>
  <cp:revision>5</cp:revision>
  <dcterms:created xsi:type="dcterms:W3CDTF">2016-01-19T10:40:15Z</dcterms:created>
  <dcterms:modified xsi:type="dcterms:W3CDTF">2022-09-06T14:02:46Z</dcterms:modified>
</cp:coreProperties>
</file>