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5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13F91-F826-872D-FACF-B8E66EEAA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07231D-C797-B764-18E8-01B335B18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A6B30-B63D-EC6B-99DA-FFA0453D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14B4-DF3C-46DB-9224-123FB7FA30C9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A65AA3-524F-4160-0233-E548DFD9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D83EDB-9970-A22C-4AA1-CF2A9F7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0F3-3F50-4833-99D0-22988F698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46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8F587-025E-3108-EB62-5C8A0C44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0F441A-C309-C6A9-6408-F5D17EC23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8858EF-EEBA-4C19-3B0D-B1C963DB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14B4-DF3C-46DB-9224-123FB7FA30C9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0E9CF6-4FF7-8AEE-9D16-F5084C44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A803BF-AA92-AEE5-FEFB-6BAD5CB8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0F3-3F50-4833-99D0-22988F698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02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08FFC2-271F-1DB2-D3A2-068B9F291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8EB514-50E7-4F24-6CB6-B925390C8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9F492F-AA25-3DEC-716B-C38AED89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14B4-DF3C-46DB-9224-123FB7FA30C9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04124-E1D4-CA5A-716B-7C474BB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65AFAC-7C2E-57A8-FBEC-4ED631E9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0F3-3F50-4833-99D0-22988F698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0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4462E-53B7-E2B4-78AB-D3BA75CA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62AC3E-012F-4F09-2C11-AB36A5EA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12F8F-53F4-04FD-B8ED-0B2CBFEA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14B4-DF3C-46DB-9224-123FB7FA30C9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CAE4AE-E07C-5F5F-E5B4-D9C44D3C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04C3E3-D3F6-FAEB-C91F-56241A81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0F3-3F50-4833-99D0-22988F698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67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1C202-25C0-C8EE-7738-CC3C03A0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359DCB-2E61-9C3C-C9C5-F1E7EE6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96DD1D-2B7D-7B03-B7DB-D6F085AE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14B4-DF3C-46DB-9224-123FB7FA30C9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B16BF5-E767-AFD9-A69E-24B6B5EC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AFC205-1592-8F58-509F-1EBD32B1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0F3-3F50-4833-99D0-22988F698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44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2C8E9-EBB9-B116-7DE5-CC377A6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D21E3-A8C3-22FA-08DD-503DC0CCE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AF7915-827D-CF89-CD51-9D1C2C37B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EA4EE6-C3D1-909D-BC76-4650FD95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14B4-DF3C-46DB-9224-123FB7FA30C9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D8B63E-8316-3CF5-CF49-9655308E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9958B7-0D51-9AEA-DDD5-CCC39A58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0F3-3F50-4833-99D0-22988F698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31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53C5A-B0D6-801D-5A4D-6A5B719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2D2C7F-2554-4A8B-4E70-EF23BAC51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3F7870-E130-ADBE-3954-DCDD54AFD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73AA1E-F1FF-8A3F-39A8-296341DA7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D012AC-11AD-8F96-3823-DF7FD033A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0A8651-2414-80EE-08CF-2901177D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14B4-DF3C-46DB-9224-123FB7FA30C9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48EE9-341F-053A-B654-83C9BA66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2D5293-D3B4-7A7B-EFBF-53279178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0F3-3F50-4833-99D0-22988F698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9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FF535-083E-0A07-D2F1-81332D58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C81892-98C8-EA13-308B-410B4318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14B4-DF3C-46DB-9224-123FB7FA30C9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C4B878-29B4-BD3D-5880-D99D299E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C53107-8B97-8737-27F5-237FCE0A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0F3-3F50-4833-99D0-22988F698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16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D1D146-392D-5333-5BE4-EC49B520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14B4-DF3C-46DB-9224-123FB7FA30C9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FA64A3-3485-D855-5150-C6CB8142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D3A7D2-8098-2C39-66CA-71E465CA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0F3-3F50-4833-99D0-22988F698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73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E8E0C-6E01-595A-FB63-54219602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2BF536-4FFA-8A53-B23C-F83F3096B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3D367E-4FF1-EC23-84AA-2C046F732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322920-102D-BF0F-AC92-A85E81A0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14B4-DF3C-46DB-9224-123FB7FA30C9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59FDEE-EDCD-3151-DF43-655DB25E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904A60-30C4-6F74-142A-22EAAA29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0F3-3F50-4833-99D0-22988F698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26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A6125-3BD5-F929-ED90-484E1C15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196EE9-9575-D29F-E015-E90A27D6C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F6FF60-3C1D-0F7B-DAF7-4CAABB4F2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B8F449-6B18-9D08-9E93-460FA6FB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14B4-DF3C-46DB-9224-123FB7FA30C9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357307-445C-D682-052A-FEDA722B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87A6A9-B084-AE58-AD7B-5F49FEA2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0F3-3F50-4833-99D0-22988F698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65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A53ADE-9F6C-E4DF-C2FB-5634315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5F0156-328D-2B4E-9485-36D472BC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51503-7AEA-BE1B-DD11-962694424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14B4-DF3C-46DB-9224-123FB7FA30C9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D04C8C-0C0F-354D-8B8B-59D421759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962FE-E3DF-77D1-56F6-48F44BD30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E50F3-3F50-4833-99D0-22988F6983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8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CD55FE-BD53-904C-5F4A-31E1D32B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90525"/>
            <a:ext cx="809625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F063AF-A1FC-0175-E4BC-AA65B9B5DB0D}"/>
              </a:ext>
            </a:extLst>
          </p:cNvPr>
          <p:cNvSpPr/>
          <p:nvPr/>
        </p:nvSpPr>
        <p:spPr>
          <a:xfrm>
            <a:off x="2139518" y="4616388"/>
            <a:ext cx="1899822" cy="221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3FEDE7-B9BF-14B3-69F2-739A3481678F}"/>
              </a:ext>
            </a:extLst>
          </p:cNvPr>
          <p:cNvSpPr/>
          <p:nvPr/>
        </p:nvSpPr>
        <p:spPr>
          <a:xfrm>
            <a:off x="4003828" y="3235171"/>
            <a:ext cx="1899822" cy="221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A5956A-DD6E-53EE-AD29-1FEC5DC72C24}"/>
              </a:ext>
            </a:extLst>
          </p:cNvPr>
          <p:cNvSpPr/>
          <p:nvPr/>
        </p:nvSpPr>
        <p:spPr>
          <a:xfrm>
            <a:off x="6206975" y="3591764"/>
            <a:ext cx="1899822" cy="221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51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7AEF72F-7C00-8FFB-1B8C-D0E887D28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300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Charles</dc:creator>
  <cp:lastModifiedBy>Adrien Charles</cp:lastModifiedBy>
  <cp:revision>1</cp:revision>
  <dcterms:created xsi:type="dcterms:W3CDTF">2023-06-12T14:16:43Z</dcterms:created>
  <dcterms:modified xsi:type="dcterms:W3CDTF">2023-06-12T14:16:57Z</dcterms:modified>
</cp:coreProperties>
</file>