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4" r:id="rId3"/>
    <p:sldId id="332" r:id="rId4"/>
    <p:sldId id="335" r:id="rId5"/>
    <p:sldId id="336" r:id="rId6"/>
    <p:sldId id="337" r:id="rId7"/>
    <p:sldId id="338" r:id="rId8"/>
    <p:sldId id="339" r:id="rId9"/>
    <p:sldId id="340" r:id="rId10"/>
    <p:sldId id="344" r:id="rId11"/>
    <p:sldId id="278" r:id="rId12"/>
    <p:sldId id="280" r:id="rId13"/>
    <p:sldId id="279" r:id="rId14"/>
    <p:sldId id="281" r:id="rId15"/>
    <p:sldId id="282" r:id="rId16"/>
    <p:sldId id="284" r:id="rId17"/>
    <p:sldId id="283" r:id="rId18"/>
    <p:sldId id="346" r:id="rId19"/>
    <p:sldId id="285" r:id="rId20"/>
    <p:sldId id="287" r:id="rId21"/>
    <p:sldId id="286" r:id="rId22"/>
    <p:sldId id="347" r:id="rId23"/>
    <p:sldId id="288" r:id="rId24"/>
    <p:sldId id="333" r:id="rId25"/>
    <p:sldId id="289" r:id="rId26"/>
    <p:sldId id="293" r:id="rId27"/>
    <p:sldId id="30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6D59D-A2CB-A868-CA82-C6F2EED90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2B09DD-2509-2CDB-4C4B-864A5179E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2B6871-B7A0-75BE-FF25-38EE599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72E0F-0213-648C-8A56-52D33DA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38230-66BE-B18C-023F-50842D17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9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200DF-A4E1-BA74-389B-49AC21EE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941B64-2B08-F721-5FAD-B327F131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A9277-FA82-B59A-4634-64638B3B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8F024-6535-FF4E-85B8-2650548D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3EA5E2-0889-10B6-D1BA-FAF46259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D54117-E1EF-27F5-65B2-B7BFAAA5A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BB0AC-FC2A-C9FB-D4EE-DC4C02AAD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F0516-DDF5-F1B7-31C3-B0D993F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8F081-0106-B4BA-1F81-EAD01EA5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707ED-3D6F-DF26-8FCE-0A25EAD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896CB-15B4-309F-452B-BD1C9995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51A65-AEAC-4CD8-6160-7585F39B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A2E39-E61C-E0E4-BD08-49BE5B95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9617B-021A-C061-96F1-48F4AEE0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72055-DA12-CE5C-4F0A-0EF628F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72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77E41-C2DC-C747-70D1-48F7333D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43991B-95D9-11FC-5B70-8A2F879F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8FD562-98FA-7CDF-2A9C-2A7276CE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A0C1F-8C5E-106C-B050-21EEB33A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9246A-A9C8-63E6-2383-656E204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9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C05B6-5219-3616-96CA-97C520E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0F4ED-D153-6B57-ED1F-070BEE3C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12BA4-B74E-B28E-87AE-C6060AD9D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664A5-33FB-2397-F849-3A1E1162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AC4595-D7F6-574B-168F-82E7FE9A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3DF3E-4A56-0733-1F05-95764C27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5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7FC12-187A-F8D9-C55D-C2AF8245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FFA12C-A02C-3D89-D70B-D0EC6E45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1B0A2D-4007-73B9-1D60-AE80AA04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BA8533-D8F4-4394-8F48-821D268BF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A46338-EB5B-B9B7-AD20-7952CB9C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1B07B1-3370-2BDD-239A-C4354C2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2F30DC-1C4B-FDB9-679E-C2FE9180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2A53FB-5EC6-E652-68DC-B9485E9D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6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308C2-18EB-CCA9-DD57-55D4675D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E0BAF1-1946-A2CE-35A7-1C304A95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8888A7-BD0C-EAC4-CC18-1D3A303B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1E0F6A-C10F-19CD-AEFB-90DFA691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CC529B-3DA5-D3CC-BA06-06448679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93E67D-300D-20F6-CFB1-C5305D69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FF420-355B-A91A-342D-BE41F81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36ECD-6D0A-8FCD-2605-E70DD0DE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48F6C-FA6D-1C72-ECF0-14A0D787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E846A7-6927-7AF4-A699-BE19483B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273EB-890F-8267-8D60-81FCE5A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52B7F-2281-494B-A248-D01E504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3F8BC-562D-28FB-B0F0-A598D5A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31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5C40F-6674-67B1-5832-A0838ADB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0F902-0B82-6EA1-A00E-6843D141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24288D-51BF-5F4B-34EE-D11C1A59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88B3C-5270-EC81-1C0F-A5B5C7F4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886F43-F4E0-D7C1-771E-A62E195B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2B7781-41AC-4ABB-42D3-ADC8FAAB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8FD085-BDF3-39F8-69B4-4976CF61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B41E7A-8053-A2ED-DA6D-C31D068C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849DE-83CB-76C9-B415-3905A0F9F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68C9-8F4E-4427-A99B-212E89CEC3DA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751D7-941B-9E7D-4A6F-FC4B9EFF7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5A28A-BBDC-082C-EE60-0B66EAC38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D66-2E05-4144-9DF0-E86170A90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8BF3A-F04C-2493-28BB-8DAD5E2A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Learning-ADC_TO_UART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2F1232-198B-8621-F3A1-541A37AE1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Ce document résume mes observations suite à la programmation de la carte de développement : « Nucleo-L476RG ».</a:t>
            </a:r>
          </a:p>
          <a:p>
            <a:r>
              <a:rPr lang="fr-FR" sz="2000" dirty="0"/>
              <a:t>L’objectif est d’enregistrer un signal en entrée de l’ADC et lire le buffer en utilisant la liaison UART.</a:t>
            </a:r>
          </a:p>
        </p:txBody>
      </p:sp>
    </p:spTree>
    <p:extLst>
      <p:ext uri="{BB962C8B-B14F-4D97-AF65-F5344CB8AC3E}">
        <p14:creationId xmlns:p14="http://schemas.microsoft.com/office/powerpoint/2010/main" val="26088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étape (Version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On travail avec un ADC et une liaison UART dans la boucle « </a:t>
            </a:r>
            <a:r>
              <a:rPr lang="fr-FR" dirty="0" err="1"/>
              <a:t>While</a:t>
            </a:r>
            <a:r>
              <a:rPr lang="fr-FR" dirty="0"/>
              <a:t> ».</a:t>
            </a:r>
          </a:p>
          <a:p>
            <a:pPr marL="0" indent="0">
              <a:buNone/>
            </a:pPr>
            <a:r>
              <a:rPr lang="fr-FR" dirty="0"/>
              <a:t>On répète ces actions toutes les secondes :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fait une conversion ADC.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a une valeur sur 12 bits (0 à 4094).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passe cette valeur dans un tableau chiffre par chiffre en « char ».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transmet ce buffer à l’UART.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L’UART transmet via TX le buffer.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lit la valeur sur le terminal. </a:t>
            </a:r>
          </a:p>
          <a:p>
            <a:pPr marL="514350" indent="-514350">
              <a:buFont typeface="+mj-lt"/>
              <a:buAutoNum type="arabicParenR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Dans cette version, on stock les 5 dernières valeurs périodiquement pour afficher la moyenne suite à 5 conversion de l’ADC. J’ai ajouté ce bout de code pour avoir une meilleur lisibilité du capteur. J’ai remarqué que les valeurs varient de +/- 20. La moyenne permet de lisser cette variation. </a:t>
            </a:r>
          </a:p>
        </p:txBody>
      </p:sp>
    </p:spTree>
    <p:extLst>
      <p:ext uri="{BB962C8B-B14F-4D97-AF65-F5344CB8AC3E}">
        <p14:creationId xmlns:p14="http://schemas.microsoft.com/office/powerpoint/2010/main" val="94510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38A439-804B-2AAF-32C5-77A6CE27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54" y="0"/>
            <a:ext cx="3013892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373C1AC-79A5-6F02-2B93-70AEABF506C6}"/>
              </a:ext>
            </a:extLst>
          </p:cNvPr>
          <p:cNvSpPr txBox="1"/>
          <p:nvPr/>
        </p:nvSpPr>
        <p:spPr>
          <a:xfrm>
            <a:off x="7930923" y="3069000"/>
            <a:ext cx="396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Voici le nouvel affichage.</a:t>
            </a:r>
          </a:p>
          <a:p>
            <a:r>
              <a:rPr lang="fr-FR" dirty="0">
                <a:sym typeface="Wingdings" panose="05000000000000000000" pitchFamily="2" charset="2"/>
              </a:rPr>
              <a:t>Toute les 5 valeurs, je fais une moyenne.</a:t>
            </a:r>
          </a:p>
        </p:txBody>
      </p:sp>
    </p:spTree>
    <p:extLst>
      <p:ext uri="{BB962C8B-B14F-4D97-AF65-F5344CB8AC3E}">
        <p14:creationId xmlns:p14="http://schemas.microsoft.com/office/powerpoint/2010/main" val="38268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E291A4-20BB-BC1A-34E6-FA4424F9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AF38F2D-699F-281D-0D26-C4200E2558CF}"/>
              </a:ext>
            </a:extLst>
          </p:cNvPr>
          <p:cNvSpPr txBox="1"/>
          <p:nvPr/>
        </p:nvSpPr>
        <p:spPr>
          <a:xfrm>
            <a:off x="2351999" y="1761310"/>
            <a:ext cx="3672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Lecture de la trame sans la moyenne.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196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C10B74-C3FA-A37E-67A8-0945D5DC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00CA2F-89A5-9B9C-7B75-681751BF8784}"/>
              </a:ext>
            </a:extLst>
          </p:cNvPr>
          <p:cNvSpPr txBox="1"/>
          <p:nvPr/>
        </p:nvSpPr>
        <p:spPr>
          <a:xfrm>
            <a:off x="2351999" y="1792644"/>
            <a:ext cx="374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Lecture de la trame avec la moyenne.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698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1A46EF2-BF3F-609C-4E97-1D8E1F7B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8D231E4-41BA-5F6F-C756-E820F013FD1F}"/>
              </a:ext>
            </a:extLst>
          </p:cNvPr>
          <p:cNvSpPr txBox="1"/>
          <p:nvPr/>
        </p:nvSpPr>
        <p:spPr>
          <a:xfrm>
            <a:off x="1948876" y="1810471"/>
            <a:ext cx="3672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Lecture de la trame sans la moyenne.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70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8237802-94B3-CD3F-1456-458251A4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A737137-6BDA-6FDE-B9E8-34EE6421DBDD}"/>
              </a:ext>
            </a:extLst>
          </p:cNvPr>
          <p:cNvSpPr txBox="1"/>
          <p:nvPr/>
        </p:nvSpPr>
        <p:spPr>
          <a:xfrm>
            <a:off x="1899716" y="1959793"/>
            <a:ext cx="374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Lecture de la trame avec la moyenne.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54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6C2783-CF1F-A5AC-BEB2-CF788C434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97100CB-2DF6-BCF1-36E3-1F91EA0DA97B}"/>
              </a:ext>
            </a:extLst>
          </p:cNvPr>
          <p:cNvSpPr txBox="1"/>
          <p:nvPr/>
        </p:nvSpPr>
        <p:spPr>
          <a:xfrm>
            <a:off x="4260000" y="1810471"/>
            <a:ext cx="3672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Lecture de la trame sans la moyenne.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468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E7B7EC-47F1-5E25-BB73-A027422F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3A3980-15F1-01AF-32D5-8CC2C5CEDB3D}"/>
              </a:ext>
            </a:extLst>
          </p:cNvPr>
          <p:cNvSpPr txBox="1"/>
          <p:nvPr/>
        </p:nvSpPr>
        <p:spPr>
          <a:xfrm>
            <a:off x="4224000" y="1792644"/>
            <a:ext cx="374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Lecture de la trame avec la moyenne.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433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J’utilise une DMA sur la transmission de l’UART pour envoyer un buffer avec beaucoup de valeur.</a:t>
            </a:r>
          </a:p>
          <a:p>
            <a:pPr marL="0" indent="0">
              <a:buNone/>
            </a:pPr>
            <a:r>
              <a:rPr lang="fr-FR" dirty="0"/>
              <a:t>L’objectif de l’utilisation de la DMA dans ce cas est de ne pas monopoliser le CPU pour transmettre un grand buffer.</a:t>
            </a:r>
          </a:p>
          <a:p>
            <a:pPr marL="0" indent="0">
              <a:buNone/>
            </a:pPr>
            <a:r>
              <a:rPr lang="fr-FR" dirty="0"/>
              <a:t>C’est une première utilisation de la DMA pour moi. </a:t>
            </a:r>
          </a:p>
          <a:p>
            <a:pPr marL="0" indent="0">
              <a:buNone/>
            </a:pPr>
            <a:r>
              <a:rPr lang="fr-FR" dirty="0"/>
              <a:t>J’ai créé un tableau avec un long message et dans la boucle « </a:t>
            </a:r>
            <a:r>
              <a:rPr lang="fr-FR" dirty="0" err="1"/>
              <a:t>While</a:t>
            </a:r>
            <a:r>
              <a:rPr lang="fr-FR" dirty="0"/>
              <a:t> », j’envoie ce message toutes les secondes.</a:t>
            </a:r>
          </a:p>
        </p:txBody>
      </p:sp>
    </p:spTree>
    <p:extLst>
      <p:ext uri="{BB962C8B-B14F-4D97-AF65-F5344CB8AC3E}">
        <p14:creationId xmlns:p14="http://schemas.microsoft.com/office/powerpoint/2010/main" val="424246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7E54FB-C6E8-EF35-D3E7-662F2E60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0" y="0"/>
            <a:ext cx="3869140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1EB48E1-44B6-37C6-6C31-2452D6EBF2D7}"/>
              </a:ext>
            </a:extLst>
          </p:cNvPr>
          <p:cNvSpPr txBox="1"/>
          <p:nvPr/>
        </p:nvSpPr>
        <p:spPr>
          <a:xfrm>
            <a:off x="8501194" y="3105834"/>
            <a:ext cx="32400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Voici l’affichage du long message sur le terminal en liaison UART.</a:t>
            </a:r>
          </a:p>
        </p:txBody>
      </p:sp>
    </p:spTree>
    <p:extLst>
      <p:ext uri="{BB962C8B-B14F-4D97-AF65-F5344CB8AC3E}">
        <p14:creationId xmlns:p14="http://schemas.microsoft.com/office/powerpoint/2010/main" val="10182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0A8B59D-5452-E71F-3293-08F4FBF29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717" y="816997"/>
            <a:ext cx="7418567" cy="5224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36E57D6-2482-8825-12A9-5E7177130D43}"/>
              </a:ext>
            </a:extLst>
          </p:cNvPr>
          <p:cNvSpPr txBox="1"/>
          <p:nvPr/>
        </p:nvSpPr>
        <p:spPr>
          <a:xfrm>
            <a:off x="3288000" y="6313338"/>
            <a:ext cx="5616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J’ai utilisé la liaison série accessible via le COM3 du </a:t>
            </a:r>
            <a:r>
              <a:rPr lang="fr-FR" dirty="0" err="1"/>
              <a:t>STLink</a:t>
            </a:r>
            <a:r>
              <a:rPr lang="fr-F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6B6B9-B5B4-FC9A-35CC-5870F51219F7}"/>
              </a:ext>
            </a:extLst>
          </p:cNvPr>
          <p:cNvSpPr/>
          <p:nvPr/>
        </p:nvSpPr>
        <p:spPr>
          <a:xfrm>
            <a:off x="2639833" y="5208103"/>
            <a:ext cx="3096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5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E02E8F-A7EA-5A6A-E779-72C93B3C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7AD0F5B-B802-18ED-F933-FB51EC7B9F0E}"/>
              </a:ext>
            </a:extLst>
          </p:cNvPr>
          <p:cNvSpPr txBox="1"/>
          <p:nvPr/>
        </p:nvSpPr>
        <p:spPr>
          <a:xfrm>
            <a:off x="3516239" y="4413525"/>
            <a:ext cx="4536380" cy="93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Je mesure bien 1 seconde entre chaque envoi.</a:t>
            </a:r>
          </a:p>
          <a:p>
            <a:r>
              <a:rPr lang="fr-FR" dirty="0"/>
              <a:t>La trame TX dure 18,8 ms et n’a pas d’impacte sur le temps d’envoi.</a:t>
            </a:r>
          </a:p>
        </p:txBody>
      </p:sp>
    </p:spTree>
    <p:extLst>
      <p:ext uri="{BB962C8B-B14F-4D97-AF65-F5344CB8AC3E}">
        <p14:creationId xmlns:p14="http://schemas.microsoft.com/office/powerpoint/2010/main" val="52037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FC4C3D9-020D-2738-7F93-A06ACB9F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F1F812E-547B-4EB6-150D-7B8FF278D113}"/>
              </a:ext>
            </a:extLst>
          </p:cNvPr>
          <p:cNvSpPr txBox="1"/>
          <p:nvPr/>
        </p:nvSpPr>
        <p:spPr>
          <a:xfrm>
            <a:off x="8805994" y="4590505"/>
            <a:ext cx="2592000" cy="43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Je zoome sur la Trame TX.</a:t>
            </a:r>
          </a:p>
        </p:txBody>
      </p:sp>
    </p:spTree>
    <p:extLst>
      <p:ext uri="{BB962C8B-B14F-4D97-AF65-F5344CB8AC3E}">
        <p14:creationId xmlns:p14="http://schemas.microsoft.com/office/powerpoint/2010/main" val="236432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Cette fois-ci, j’utilise la DMA sur l’ADC en mode circulaire pour voir son impacte sur le débuggeur et mesurer le temps de conversion sur un buffer.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crée un buffer de 4096 valeurs. L’ADC remplit le buffer de manière cyclique et en parallèle du CPU grâce à la DMA.</a:t>
            </a:r>
          </a:p>
        </p:txBody>
      </p:sp>
    </p:spTree>
    <p:extLst>
      <p:ext uri="{BB962C8B-B14F-4D97-AF65-F5344CB8AC3E}">
        <p14:creationId xmlns:p14="http://schemas.microsoft.com/office/powerpoint/2010/main" val="176909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7CC346-F10B-172B-38DC-4C6E9651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C0C5C61-84C1-D87C-9E0B-C3909FC9FC10}"/>
              </a:ext>
            </a:extLst>
          </p:cNvPr>
          <p:cNvSpPr txBox="1"/>
          <p:nvPr/>
        </p:nvSpPr>
        <p:spPr>
          <a:xfrm>
            <a:off x="3720000" y="3244334"/>
            <a:ext cx="4752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Je mesure 960 µs pour une conversion complète.</a:t>
            </a:r>
          </a:p>
        </p:txBody>
      </p:sp>
    </p:spTree>
    <p:extLst>
      <p:ext uri="{BB962C8B-B14F-4D97-AF65-F5344CB8AC3E}">
        <p14:creationId xmlns:p14="http://schemas.microsoft.com/office/powerpoint/2010/main" val="1442268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5AAAD1-9A0F-1078-CFEC-382DF20F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7"/>
            <a:ext cx="12192000" cy="67756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0D59546-0B12-579A-166E-0D963406AA1E}"/>
              </a:ext>
            </a:extLst>
          </p:cNvPr>
          <p:cNvSpPr txBox="1"/>
          <p:nvPr/>
        </p:nvSpPr>
        <p:spPr>
          <a:xfrm>
            <a:off x="7131796" y="5740881"/>
            <a:ext cx="47520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/>
              <a:t>Je décide de zoomer pour être sûr.</a:t>
            </a:r>
          </a:p>
          <a:p>
            <a:r>
              <a:rPr lang="fr-FR" dirty="0"/>
              <a:t>Je mesure 961 µs pour une conversion complète.</a:t>
            </a:r>
          </a:p>
        </p:txBody>
      </p:sp>
    </p:spTree>
    <p:extLst>
      <p:ext uri="{BB962C8B-B14F-4D97-AF65-F5344CB8AC3E}">
        <p14:creationId xmlns:p14="http://schemas.microsoft.com/office/powerpoint/2010/main" val="2534415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241700-8BD5-A005-19A4-4B2086910D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048000" cy="292017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A1FDA81-4382-3E7A-185D-74A9834871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4002" y="0"/>
            <a:ext cx="6048000" cy="293295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1E6E01D-BBD2-E088-47EF-B663BBC220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954180"/>
            <a:ext cx="6048000" cy="29038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B609C6-6201-A4B2-C178-DC73E600D4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4002" y="3973969"/>
            <a:ext cx="6048000" cy="288403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A9744E-48DC-FC43-A4AE-6EF8A3173F9A}"/>
              </a:ext>
            </a:extLst>
          </p:cNvPr>
          <p:cNvSpPr txBox="1"/>
          <p:nvPr/>
        </p:nvSpPr>
        <p:spPr>
          <a:xfrm>
            <a:off x="2496000" y="3244334"/>
            <a:ext cx="7200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On passe en mode débugge pour voir le remplissage du buffer par la DMA.</a:t>
            </a:r>
          </a:p>
        </p:txBody>
      </p:sp>
    </p:spTree>
    <p:extLst>
      <p:ext uri="{BB962C8B-B14F-4D97-AF65-F5344CB8AC3E}">
        <p14:creationId xmlns:p14="http://schemas.microsoft.com/office/powerpoint/2010/main" val="408897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447140-24B1-C556-F5E7-0C94E53B1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2327" y="0"/>
            <a:ext cx="6847347" cy="3240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D16209A-C197-410C-AFAE-CD49FEA5FD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206" y="3618000"/>
            <a:ext cx="6747589" cy="324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2AD2FAF-4DA9-85DE-A861-CE751A6E9F58}"/>
              </a:ext>
            </a:extLst>
          </p:cNvPr>
          <p:cNvSpPr txBox="1"/>
          <p:nvPr/>
        </p:nvSpPr>
        <p:spPr>
          <a:xfrm>
            <a:off x="2496000" y="3244334"/>
            <a:ext cx="7200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On passe en mode débugge pour voir le remplissage du buffer par la DMA.</a:t>
            </a:r>
          </a:p>
        </p:txBody>
      </p:sp>
    </p:spTree>
    <p:extLst>
      <p:ext uri="{BB962C8B-B14F-4D97-AF65-F5344CB8AC3E}">
        <p14:creationId xmlns:p14="http://schemas.microsoft.com/office/powerpoint/2010/main" val="269938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0842-8163-1F53-9AB4-DBB1EAF4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6551B-9D49-D9BB-881C-20016C40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Grâce à ces exercices, j’ai appris à utiliser :</a:t>
            </a:r>
          </a:p>
          <a:p>
            <a:pPr>
              <a:buFontTx/>
              <a:buChar char="-"/>
            </a:pPr>
            <a:r>
              <a:rPr lang="fr-FR" dirty="0"/>
              <a:t>Le logiciel Logic</a:t>
            </a:r>
          </a:p>
          <a:p>
            <a:pPr>
              <a:buFontTx/>
              <a:buChar char="-"/>
            </a:pPr>
            <a:r>
              <a:rPr lang="fr-FR" dirty="0"/>
              <a:t>ADC en mode polling</a:t>
            </a:r>
          </a:p>
          <a:p>
            <a:pPr>
              <a:buFontTx/>
              <a:buChar char="-"/>
            </a:pPr>
            <a:r>
              <a:rPr lang="fr-FR" dirty="0"/>
              <a:t>ADC en mode DMA circulaire</a:t>
            </a:r>
          </a:p>
          <a:p>
            <a:pPr>
              <a:buFontTx/>
              <a:buChar char="-"/>
            </a:pPr>
            <a:r>
              <a:rPr lang="fr-FR" dirty="0"/>
              <a:t>L’UART en TX pour avoir un retour sur un terminal</a:t>
            </a:r>
          </a:p>
          <a:p>
            <a:pPr>
              <a:buFontTx/>
              <a:buChar char="-"/>
            </a:pPr>
            <a:r>
              <a:rPr lang="fr-FR" dirty="0"/>
              <a:t>L’UART en TX en mode DMA</a:t>
            </a:r>
          </a:p>
          <a:p>
            <a:pPr>
              <a:buFontTx/>
              <a:buChar char="-"/>
            </a:pPr>
            <a:r>
              <a:rPr lang="fr-FR" dirty="0"/>
              <a:t>L’avantage de l’utilisation de la DMA sur un buffer volumineux</a:t>
            </a:r>
          </a:p>
          <a:p>
            <a:pPr>
              <a:buFontTx/>
              <a:buChar char="-"/>
            </a:pPr>
            <a:r>
              <a:rPr lang="fr-FR" dirty="0"/>
              <a:t>L’impacte de la DMA sur le mode </a:t>
            </a:r>
            <a:r>
              <a:rPr lang="fr-FR" dirty="0" err="1"/>
              <a:t>Débug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36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travail avec un ADC et une liaison UART dans la boucle « </a:t>
            </a:r>
            <a:r>
              <a:rPr lang="fr-FR" dirty="0" err="1"/>
              <a:t>While</a:t>
            </a:r>
            <a:r>
              <a:rPr lang="fr-FR" dirty="0"/>
              <a:t> ».</a:t>
            </a:r>
          </a:p>
          <a:p>
            <a:pPr marL="0" indent="0">
              <a:buNone/>
            </a:pPr>
            <a:r>
              <a:rPr lang="fr-FR" dirty="0"/>
              <a:t>On répète ces actions toutes les secondes :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fait une conversion ADC.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a une valeur sur 12 bits (0 à 4094).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passe cette valeur dans un tableau chiffre par chiffre en « char ».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transmet ce buffer à l’UART.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L’UART transmet via TX le buffer.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400" dirty="0"/>
              <a:t>On lit la valeur sur le terminal. </a:t>
            </a:r>
          </a:p>
        </p:txBody>
      </p:sp>
    </p:spTree>
    <p:extLst>
      <p:ext uri="{BB962C8B-B14F-4D97-AF65-F5344CB8AC3E}">
        <p14:creationId xmlns:p14="http://schemas.microsoft.com/office/powerpoint/2010/main" val="23808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55DB6C2-FF42-E28C-0F77-8012960B1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7" y="0"/>
            <a:ext cx="11075106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8DE1C32-F70A-D3B1-4EA7-65EB3688579D}"/>
              </a:ext>
            </a:extLst>
          </p:cNvPr>
          <p:cNvSpPr txBox="1"/>
          <p:nvPr/>
        </p:nvSpPr>
        <p:spPr>
          <a:xfrm>
            <a:off x="1793154" y="2218415"/>
            <a:ext cx="6696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La LED 2 s’active toutes les secondes en début de conversion de l’ADC.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1A2CC-E3A5-BDB4-443D-F2FA15B8D874}"/>
              </a:ext>
            </a:extLst>
          </p:cNvPr>
          <p:cNvSpPr txBox="1"/>
          <p:nvPr/>
        </p:nvSpPr>
        <p:spPr>
          <a:xfrm>
            <a:off x="3576000" y="5352558"/>
            <a:ext cx="5040000" cy="115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Suite à ça, on voit qu’on génère une trame TX.</a:t>
            </a:r>
          </a:p>
          <a:p>
            <a:r>
              <a:rPr lang="fr-FR" dirty="0"/>
              <a:t>Sur le terminal, on reçoit les valeurs de l’ADC.</a:t>
            </a:r>
          </a:p>
          <a:p>
            <a:r>
              <a:rPr lang="fr-FR" dirty="0"/>
              <a:t>On remarque qu’on a les mêmes valeurs entre le terminal et la lecture de trame du logiciel Logic.</a:t>
            </a:r>
          </a:p>
        </p:txBody>
      </p:sp>
    </p:spTree>
    <p:extLst>
      <p:ext uri="{BB962C8B-B14F-4D97-AF65-F5344CB8AC3E}">
        <p14:creationId xmlns:p14="http://schemas.microsoft.com/office/powerpoint/2010/main" val="387718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CFF90C-D309-1CA4-5A8A-0BDE34A72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8" y="0"/>
            <a:ext cx="10484543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A7478E-F45A-76BA-E6F5-B7DA909508D2}"/>
              </a:ext>
            </a:extLst>
          </p:cNvPr>
          <p:cNvSpPr txBox="1"/>
          <p:nvPr/>
        </p:nvSpPr>
        <p:spPr>
          <a:xfrm>
            <a:off x="2206622" y="2210464"/>
            <a:ext cx="49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L’ADC met environ 11 µs pour faire une conversion.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6055E-618F-52F4-5945-B79458E45863}"/>
              </a:ext>
            </a:extLst>
          </p:cNvPr>
          <p:cNvSpPr txBox="1"/>
          <p:nvPr/>
        </p:nvSpPr>
        <p:spPr>
          <a:xfrm>
            <a:off x="2206622" y="5519531"/>
            <a:ext cx="5904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 déchiffre la trame : 0x31 = 1, 0x31 = 1, 0x33 = 3, 0x35 = 5, 0x0D = retour chariot, 0x0A = saut de ligne.</a:t>
            </a:r>
          </a:p>
        </p:txBody>
      </p:sp>
    </p:spTree>
    <p:extLst>
      <p:ext uri="{BB962C8B-B14F-4D97-AF65-F5344CB8AC3E}">
        <p14:creationId xmlns:p14="http://schemas.microsoft.com/office/powerpoint/2010/main" val="97934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C8F4C7-C09D-8DBD-0A36-1C93CCC12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89" y="0"/>
            <a:ext cx="9713022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5219969-90BE-B4DE-7F45-3A525879B57C}"/>
              </a:ext>
            </a:extLst>
          </p:cNvPr>
          <p:cNvSpPr txBox="1"/>
          <p:nvPr/>
        </p:nvSpPr>
        <p:spPr>
          <a:xfrm>
            <a:off x="5275826" y="2353588"/>
            <a:ext cx="45000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Le logiciel Logic possède un terminal pour lire les trames voir onglet « Data ». C’est pratique.</a:t>
            </a:r>
          </a:p>
        </p:txBody>
      </p:sp>
    </p:spTree>
    <p:extLst>
      <p:ext uri="{BB962C8B-B14F-4D97-AF65-F5344CB8AC3E}">
        <p14:creationId xmlns:p14="http://schemas.microsoft.com/office/powerpoint/2010/main" val="402497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2ED355-666B-5927-98F6-037576179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7363" y="1645919"/>
            <a:ext cx="5017273" cy="31805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052318-7F21-4105-D779-91E0D7FDCC30}"/>
              </a:ext>
            </a:extLst>
          </p:cNvPr>
          <p:cNvSpPr txBox="1"/>
          <p:nvPr/>
        </p:nvSpPr>
        <p:spPr>
          <a:xfrm>
            <a:off x="3575999" y="5032081"/>
            <a:ext cx="5040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J’ai supprimé le retour chariot pour voir son impact.</a:t>
            </a:r>
          </a:p>
        </p:txBody>
      </p:sp>
    </p:spTree>
    <p:extLst>
      <p:ext uri="{BB962C8B-B14F-4D97-AF65-F5344CB8AC3E}">
        <p14:creationId xmlns:p14="http://schemas.microsoft.com/office/powerpoint/2010/main" val="4546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6E25BE-CAC5-A813-4F46-CB2AE26A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45"/>
            <a:ext cx="12192000" cy="647451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904A605-F20F-BE23-2BC7-6BA0C24B80A2}"/>
              </a:ext>
            </a:extLst>
          </p:cNvPr>
          <p:cNvSpPr txBox="1"/>
          <p:nvPr/>
        </p:nvSpPr>
        <p:spPr>
          <a:xfrm>
            <a:off x="2259562" y="4501139"/>
            <a:ext cx="6552000" cy="12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J’ai zoomé sur les trames pour mieux les analyser.</a:t>
            </a:r>
          </a:p>
          <a:p>
            <a:r>
              <a:rPr lang="fr-FR" dirty="0"/>
              <a:t>En moyenne, il faut 82 µs pour envoyer un caractère (char sur 8 bit).</a:t>
            </a:r>
          </a:p>
          <a:p>
            <a:r>
              <a:rPr lang="fr-FR" dirty="0"/>
              <a:t>\r </a:t>
            </a:r>
            <a:r>
              <a:rPr lang="fr-FR" dirty="0">
                <a:sym typeface="Wingdings" panose="05000000000000000000" pitchFamily="2" charset="2"/>
              </a:rPr>
              <a:t> retour chariot (ASCII)</a:t>
            </a:r>
          </a:p>
          <a:p>
            <a:r>
              <a:rPr lang="fr-FR" dirty="0">
                <a:sym typeface="Wingdings" panose="05000000000000000000" pitchFamily="2" charset="2"/>
              </a:rPr>
              <a:t>\n  saut de ligne (ASCII)</a:t>
            </a:r>
          </a:p>
        </p:txBody>
      </p:sp>
    </p:spTree>
    <p:extLst>
      <p:ext uri="{BB962C8B-B14F-4D97-AF65-F5344CB8AC3E}">
        <p14:creationId xmlns:p14="http://schemas.microsoft.com/office/powerpoint/2010/main" val="2719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F4F58F-2489-0024-7694-D4689DDC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43"/>
            <a:ext cx="12192000" cy="65517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AD0CD2-9ACD-22E5-2304-AC7CEA8E1A4C}"/>
              </a:ext>
            </a:extLst>
          </p:cNvPr>
          <p:cNvSpPr txBox="1"/>
          <p:nvPr/>
        </p:nvSpPr>
        <p:spPr>
          <a:xfrm>
            <a:off x="7293678" y="4904264"/>
            <a:ext cx="4104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J’ai ensuite fait des mesures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conversion ADC = 10 µs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transmission UART = 425 µs</a:t>
            </a:r>
          </a:p>
          <a:p>
            <a:pPr marL="285750" indent="-285750"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Temps entre chaque conversion = 2 ms</a:t>
            </a:r>
          </a:p>
        </p:txBody>
      </p:sp>
    </p:spTree>
    <p:extLst>
      <p:ext uri="{BB962C8B-B14F-4D97-AF65-F5344CB8AC3E}">
        <p14:creationId xmlns:p14="http://schemas.microsoft.com/office/powerpoint/2010/main" val="2192892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814</Words>
  <Application>Microsoft Office PowerPoint</Application>
  <PresentationFormat>Grand écran</PresentationFormat>
  <Paragraphs>75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Learning-ADC_TO_UART</vt:lpstr>
      <vt:lpstr>Présentation PowerPoint</vt:lpstr>
      <vt:lpstr>Première étape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Première étape (Version 2)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Deuxième étape</vt:lpstr>
      <vt:lpstr>Présentation PowerPoint</vt:lpstr>
      <vt:lpstr>Présentation PowerPoint</vt:lpstr>
      <vt:lpstr>Présentation PowerPoint</vt:lpstr>
      <vt:lpstr>Troisième étape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analyse par code Learning-ADC_DMA</dc:title>
  <dc:creator>Adrien Charles</dc:creator>
  <cp:lastModifiedBy>Adrien Charles</cp:lastModifiedBy>
  <cp:revision>20</cp:revision>
  <dcterms:created xsi:type="dcterms:W3CDTF">2023-06-12T14:14:06Z</dcterms:created>
  <dcterms:modified xsi:type="dcterms:W3CDTF">2023-06-13T09:52:57Z</dcterms:modified>
</cp:coreProperties>
</file>