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296" r:id="rId4"/>
    <p:sldId id="297" r:id="rId5"/>
    <p:sldId id="304" r:id="rId6"/>
    <p:sldId id="298" r:id="rId7"/>
    <p:sldId id="299" r:id="rId8"/>
    <p:sldId id="305" r:id="rId9"/>
    <p:sldId id="300" r:id="rId10"/>
    <p:sldId id="301" r:id="rId11"/>
    <p:sldId id="30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D3B81-F4F0-4618-B750-456CBFCF3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D36897-C4EC-C2F0-3D0C-303D089F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13D958-12C4-CA92-104A-AE2F1695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F068-CC01-4137-ADFE-B40B4F685D2D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E2953-9997-9414-94AB-78FEB70B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D3415-5B20-922A-EC52-EE548D03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05C-2080-418B-989A-11FA66297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11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8ADBC-DE1D-9B82-6F9B-BD397020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79266B-1655-B8D3-EA6E-7DF5863F0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06D40D-9A68-A773-BF5D-C0F4A7E3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F068-CC01-4137-ADFE-B40B4F685D2D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71BC44-1593-A780-3D55-5F6E5874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F08DC0-3160-36F4-78D2-01B64887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05C-2080-418B-989A-11FA66297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B3C4FA-4D9C-60C2-AC8F-54E6B3EA1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6CC08D-2ABC-1D5A-8353-6FEFF7FE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E95DCE-FFF4-65C8-0C53-735F04EB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F068-CC01-4137-ADFE-B40B4F685D2D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EF90ED-A22B-4E66-4E66-C58B68F9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6666D2-C138-33B8-21C8-1E68D564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05C-2080-418B-989A-11FA66297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7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DEB0B-38A2-3EFF-29D6-FF50537D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28CA63-0E88-B62F-4966-20EA5656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1FA463-6EBD-E670-1029-995FE63B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F068-CC01-4137-ADFE-B40B4F685D2D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8F427-6C35-EEEF-823F-D9D3DD43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9AF87-C393-FDF9-4D74-582C8D5A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05C-2080-418B-989A-11FA66297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78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80240-8396-5F4E-1142-5821CC11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F0F392-F275-0DA2-206B-B3EF5BBC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6B2C3B-A948-D18C-577F-2AB9CA00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F068-CC01-4137-ADFE-B40B4F685D2D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03180-5A51-F7E3-5309-AECB2B84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F089F-5DAF-7B01-E0F9-A0A140E3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05C-2080-418B-989A-11FA66297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06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F5984-3E14-3A31-8F15-E8DB5661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441A1-B7A7-3BD0-2686-C77D9C55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6AE35E-09E7-8B60-0FDE-61CC9A2F6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639DFF-D3E0-4D54-1533-46D8401B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F068-CC01-4137-ADFE-B40B4F685D2D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DBB19F-1720-C70F-5DC3-14D41234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48495F-935E-B338-638C-CF44EA01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05C-2080-418B-989A-11FA66297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90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87C96-5BB7-4737-0EC7-94C1B2A8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1BA251-884F-94E5-CCC2-81885E684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DB0039-7E81-3551-DE0B-C05CF95F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957B61-75EC-96D3-8FF7-CDDC266D8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196D2F-0EE5-CD6B-9B9A-D28D3B67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E05727-0442-451E-D62C-0A68DD36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F068-CC01-4137-ADFE-B40B4F685D2D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E3418A-B8B5-43B2-E2FC-C05430B8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1E5A63-7F18-F271-58D2-C7DD2415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05C-2080-418B-989A-11FA66297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28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D2116-E554-678D-AD22-EB98CBD6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8CC72D-A43F-D768-55D1-D5718929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F068-CC01-4137-ADFE-B40B4F685D2D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070A70-0AA2-3395-DDC0-EB84C4F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06C8BD-9CEF-EC1A-9FD2-C4BEC3D6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05C-2080-418B-989A-11FA66297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8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969357-4540-5996-5C86-49A0B16F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F068-CC01-4137-ADFE-B40B4F685D2D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097879-FEF4-6C32-95C3-2D353B20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1B8612-4F05-B66C-C9D3-735FE810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05C-2080-418B-989A-11FA66297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6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81CBE-70AD-CC7E-A0EF-6E2557FA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99A332-8276-F1E5-12B2-081ACDDA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340819-E7EE-3299-81AB-15BC90E21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820450-74B0-EA19-470E-55FD4F4F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F068-CC01-4137-ADFE-B40B4F685D2D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622EAB-EC30-C373-3A62-C8A94375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5F9D21-A947-F31A-26EA-DEA250FC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05C-2080-418B-989A-11FA66297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68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C2622-9439-4AA9-F8B5-BB583996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D8B3D7-22F6-753E-F7B3-9BA141B94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BF6805-46E9-115E-CEEB-3E545B004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B1D9B7-C6D4-57E3-CCB3-12296B9C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F068-CC01-4137-ADFE-B40B4F685D2D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982CDF-6026-1109-0C12-8DEC457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EAA6D7-5169-D4EA-EC70-C01D05FA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505C-2080-418B-989A-11FA66297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4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E31051-1B6B-2739-92D9-35DC6368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29913B-11EA-6F59-F856-6ABB7D450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57AA70-0C62-1678-77CD-47E255E05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F068-CC01-4137-ADFE-B40B4F685D2D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7D729-2A3A-9430-E78F-3D2957B63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0AAC4-F76D-E8A7-594B-9FFC499F6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505C-2080-418B-989A-11FA66297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643C9-25FC-11E0-FBEE-7737BDC3F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Learning-ADC_TO_PWM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FE9B40-7D0F-D648-AA01-BB7D6BB5F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 dirty="0"/>
              <a:t>Ce document résume mes observations suite à la programmation de la carte de développement : « Nucleo-L476RG ».</a:t>
            </a:r>
          </a:p>
          <a:p>
            <a:r>
              <a:rPr lang="fr-FR" sz="2400" dirty="0"/>
              <a:t>L’objectif est d’avoir un cycle de PWM en fonction de l’entrée de l’ADC.</a:t>
            </a:r>
          </a:p>
        </p:txBody>
      </p:sp>
    </p:spTree>
    <p:extLst>
      <p:ext uri="{BB962C8B-B14F-4D97-AF65-F5344CB8AC3E}">
        <p14:creationId xmlns:p14="http://schemas.microsoft.com/office/powerpoint/2010/main" val="286124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1756816-02D9-EB12-0549-013E2F85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1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80842-8163-1F53-9AB4-DBB1EAF4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6551B-9D49-D9BB-881C-20016C40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Grâce à ces exercices, j’ai appris à utiliser :</a:t>
            </a:r>
          </a:p>
          <a:p>
            <a:pPr>
              <a:buFontTx/>
              <a:buChar char="-"/>
            </a:pPr>
            <a:r>
              <a:rPr lang="fr-FR" dirty="0"/>
              <a:t>Le logiciel Logic</a:t>
            </a:r>
          </a:p>
          <a:p>
            <a:pPr>
              <a:buFontTx/>
              <a:buChar char="-"/>
            </a:pPr>
            <a:r>
              <a:rPr lang="fr-FR" dirty="0"/>
              <a:t>ADC</a:t>
            </a:r>
          </a:p>
          <a:p>
            <a:pPr>
              <a:buFontTx/>
              <a:buChar char="-"/>
            </a:pPr>
            <a:r>
              <a:rPr lang="fr-FR" dirty="0"/>
              <a:t>Les </a:t>
            </a:r>
            <a:r>
              <a:rPr lang="fr-FR" dirty="0" err="1"/>
              <a:t>Timer</a:t>
            </a:r>
            <a:r>
              <a:rPr lang="fr-FR" dirty="0"/>
              <a:t> en mode PWM</a:t>
            </a:r>
          </a:p>
          <a:p>
            <a:pPr>
              <a:buFontTx/>
              <a:buChar char="-"/>
            </a:pPr>
            <a:r>
              <a:rPr lang="fr-FR" dirty="0"/>
              <a:t>Le mode circulaire de la DMA</a:t>
            </a:r>
          </a:p>
          <a:p>
            <a:pPr>
              <a:buFontTx/>
              <a:buChar char="-"/>
            </a:pPr>
            <a:r>
              <a:rPr lang="fr-FR" dirty="0"/>
              <a:t>Faire la différence entre le « polling », l’interruption, l’utilisation DMA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36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C2C0C-1A4D-F3CA-EC6C-411480D4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15EC9-270B-2F15-E947-66A95495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J’utilise l’ADC dans la boucle « </a:t>
            </a:r>
            <a:r>
              <a:rPr lang="fr-FR" dirty="0" err="1"/>
              <a:t>While</a:t>
            </a:r>
            <a:r>
              <a:rPr lang="fr-FR" dirty="0"/>
              <a:t> » puis je copie le buffer vers le registre de la PWM avec un décalage de 4 bits pour passer de 12 bit à 16 bit.</a:t>
            </a:r>
          </a:p>
          <a:p>
            <a:pPr marL="0" indent="0">
              <a:buNone/>
            </a:pPr>
            <a:r>
              <a:rPr lang="fr-FR" dirty="0"/>
              <a:t>La fréquence de ma PWM est calculé comme ceci :</a:t>
            </a:r>
          </a:p>
          <a:p>
            <a:pPr marL="0" indent="0">
              <a:buNone/>
            </a:pPr>
            <a:r>
              <a:rPr lang="fr-FR" dirty="0"/>
              <a:t>80 MHz / 65535 = 1,22 kHz</a:t>
            </a:r>
          </a:p>
          <a:p>
            <a:pPr marL="0" indent="0">
              <a:buNone/>
            </a:pPr>
            <a:r>
              <a:rPr lang="fr-FR" dirty="0"/>
              <a:t>Ensuite le rapport cyclique sera entre 100% et 0% en fonction de la valeur de l’ADC.</a:t>
            </a:r>
          </a:p>
          <a:p>
            <a:pPr marL="0" indent="0">
              <a:buNone/>
            </a:pPr>
            <a:r>
              <a:rPr lang="fr-FR" dirty="0"/>
              <a:t>J’ai branché un potentiomètre au borne de l’ADC pour faire varier la tension.</a:t>
            </a:r>
          </a:p>
          <a:p>
            <a:pPr marL="0" indent="0">
              <a:buNone/>
            </a:pPr>
            <a:r>
              <a:rPr lang="fr-FR" b="1" i="1" dirty="0"/>
              <a:t>Note importante : </a:t>
            </a:r>
            <a:r>
              <a:rPr lang="fr-FR" i="1" dirty="0"/>
              <a:t>travaillant avec un Logic, je n’observe que des trame numérique. Je n’ai pas faire d’observation en entrée de l’ADC.</a:t>
            </a:r>
          </a:p>
        </p:txBody>
      </p:sp>
    </p:spTree>
    <p:extLst>
      <p:ext uri="{BB962C8B-B14F-4D97-AF65-F5344CB8AC3E}">
        <p14:creationId xmlns:p14="http://schemas.microsoft.com/office/powerpoint/2010/main" val="312652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85FAF07-045B-5A85-371E-B84C49D3E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6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A90DEE-E66C-F3A1-E1F7-B1292D64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6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C2C0C-1A4D-F3CA-EC6C-411480D4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Deuxième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15EC9-270B-2F15-E947-66A95495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J’utilise l’ADC en mode interruption pour copier le buffer vers le registre de la PWM avec un décalage de 4 bits pour passer de 12 bit à 16 bit.</a:t>
            </a:r>
          </a:p>
          <a:p>
            <a:pPr marL="0" indent="0">
              <a:buNone/>
            </a:pPr>
            <a:r>
              <a:rPr lang="fr-FR" dirty="0"/>
              <a:t>La fréquence de ma PWM est calculé comme ceci :</a:t>
            </a:r>
          </a:p>
          <a:p>
            <a:pPr marL="0" indent="0">
              <a:buNone/>
            </a:pPr>
            <a:r>
              <a:rPr lang="fr-FR" dirty="0"/>
              <a:t>80 MHz / 65535 = 1,22 kHz</a:t>
            </a:r>
          </a:p>
          <a:p>
            <a:pPr marL="0" indent="0">
              <a:buNone/>
            </a:pPr>
            <a:r>
              <a:rPr lang="fr-FR" dirty="0"/>
              <a:t>Ensuite le rapport cyclique sera entre 100% et 0% en fonction de la valeur de l’ADC.</a:t>
            </a:r>
          </a:p>
          <a:p>
            <a:pPr marL="0" indent="0">
              <a:buNone/>
            </a:pPr>
            <a:r>
              <a:rPr lang="fr-FR" dirty="0"/>
              <a:t>J’ai branché un potentiomètre au borne de l’ADC pour faire varier la tension.</a:t>
            </a:r>
          </a:p>
          <a:p>
            <a:pPr marL="0" indent="0">
              <a:buNone/>
            </a:pPr>
            <a:r>
              <a:rPr lang="fr-FR" b="1" i="1" dirty="0"/>
              <a:t>Note importante : </a:t>
            </a:r>
            <a:r>
              <a:rPr lang="fr-FR" i="1" dirty="0"/>
              <a:t>travaillant avec un Logic, je n’observe que des trame numérique. Je n’ai pas faire d’observation en entrée de l’ADC.</a:t>
            </a:r>
          </a:p>
        </p:txBody>
      </p:sp>
    </p:spTree>
    <p:extLst>
      <p:ext uri="{BB962C8B-B14F-4D97-AF65-F5344CB8AC3E}">
        <p14:creationId xmlns:p14="http://schemas.microsoft.com/office/powerpoint/2010/main" val="318391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7D890A9-1F77-13B7-3007-25C4EEB1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8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1B8AB84-3893-ACD9-3521-1DDEBE2B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C2C0C-1A4D-F3CA-EC6C-411480D4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Troisième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15EC9-270B-2F15-E947-66A95495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J’utilise une DMA en mode circulaire sur l’ADC pour copier le buffer vers le registre de la PWM avec un décalage de 4 bits pour passer de 12 bit à 16 bit.</a:t>
            </a:r>
          </a:p>
          <a:p>
            <a:pPr marL="0" indent="0">
              <a:buNone/>
            </a:pPr>
            <a:r>
              <a:rPr lang="fr-FR" dirty="0"/>
              <a:t>La fréquence de ma PWM est calculé comme ceci :</a:t>
            </a:r>
          </a:p>
          <a:p>
            <a:pPr marL="0" indent="0">
              <a:buNone/>
            </a:pPr>
            <a:r>
              <a:rPr lang="fr-FR" dirty="0"/>
              <a:t>80 MHz / 65535 = 1,22 kHz</a:t>
            </a:r>
          </a:p>
          <a:p>
            <a:pPr marL="0" indent="0">
              <a:buNone/>
            </a:pPr>
            <a:r>
              <a:rPr lang="fr-FR" dirty="0"/>
              <a:t>Ensuite le rapport cyclique sera entre 100% et 0% en fonction de la valeur de l’ADC.</a:t>
            </a:r>
          </a:p>
          <a:p>
            <a:pPr marL="0" indent="0">
              <a:buNone/>
            </a:pPr>
            <a:r>
              <a:rPr lang="fr-FR" dirty="0"/>
              <a:t>J’ai branché un potentiomètre au borne de l’ADC pour faire varier la tension.</a:t>
            </a:r>
          </a:p>
          <a:p>
            <a:pPr marL="0" indent="0">
              <a:buNone/>
            </a:pPr>
            <a:r>
              <a:rPr lang="fr-FR" b="1" i="1" dirty="0"/>
              <a:t>Note importante : </a:t>
            </a:r>
            <a:r>
              <a:rPr lang="fr-FR" i="1" dirty="0"/>
              <a:t>travaillant avec un Logic, je n’observe que des trame numérique. Je n’ai pas faire d’observation en entrée de l’ADC.</a:t>
            </a:r>
          </a:p>
        </p:txBody>
      </p:sp>
    </p:spTree>
    <p:extLst>
      <p:ext uri="{BB962C8B-B14F-4D97-AF65-F5344CB8AC3E}">
        <p14:creationId xmlns:p14="http://schemas.microsoft.com/office/powerpoint/2010/main" val="241363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DBA6206-CA14-0CB6-4B53-E9861B6F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614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403</Words>
  <Application>Microsoft Office PowerPoint</Application>
  <PresentationFormat>Grand écran</PresentationFormat>
  <Paragraphs>31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Learning-ADC_TO_PWM</vt:lpstr>
      <vt:lpstr>Première étape</vt:lpstr>
      <vt:lpstr>Présentation PowerPoint</vt:lpstr>
      <vt:lpstr>Présentation PowerPoint</vt:lpstr>
      <vt:lpstr>Deuxième étape</vt:lpstr>
      <vt:lpstr>Présentation PowerPoint</vt:lpstr>
      <vt:lpstr>Présentation PowerPoint</vt:lpstr>
      <vt:lpstr>Troisième étape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analyse par code Learning-ADC_PWM_DMA</dc:title>
  <dc:creator>Adrien Charles</dc:creator>
  <cp:lastModifiedBy>Adrien Charles</cp:lastModifiedBy>
  <cp:revision>7</cp:revision>
  <dcterms:created xsi:type="dcterms:W3CDTF">2023-06-12T13:39:18Z</dcterms:created>
  <dcterms:modified xsi:type="dcterms:W3CDTF">2023-06-12T13:56:58Z</dcterms:modified>
</cp:coreProperties>
</file>