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261" r:id="rId4"/>
    <p:sldId id="263" r:id="rId5"/>
    <p:sldId id="307" r:id="rId6"/>
    <p:sldId id="268" r:id="rId7"/>
    <p:sldId id="308" r:id="rId8"/>
    <p:sldId id="264" r:id="rId9"/>
    <p:sldId id="309" r:id="rId10"/>
    <p:sldId id="269" r:id="rId11"/>
    <p:sldId id="311" r:id="rId12"/>
    <p:sldId id="270" r:id="rId13"/>
    <p:sldId id="310" r:id="rId14"/>
    <p:sldId id="271" r:id="rId15"/>
    <p:sldId id="30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519D3-2323-F060-B181-EA8A24C8D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02E6DE-46AD-D0F9-E105-3220CE06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958F3-E6AB-91C1-BD53-5895AE4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1413C-4D07-5D0A-7B90-700600DB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7A6D1-9C2F-69AA-C6E7-82014FB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AA4A0-32D4-BF4C-F6D1-4A217025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1E3F91-B5E5-F14D-FF01-E580E5E7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2F7F8-181A-D3E3-F1D9-5530766C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32057-9131-6D40-91D7-1B4175F7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A202D-37AA-F672-B399-4EE7085C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118F75-EFF7-BD6B-3481-00B835C85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B6514-082E-C06B-36A6-C96B39D83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F8C930-2831-2113-63DD-B503F05C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203CA-C562-B9CE-58D7-86DDF274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2BCAC-111B-8DC0-B6A5-B395007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D705C-9D71-E98A-9F20-645E83A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697F0-8B82-BA60-493C-6E3D053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00D97-5963-7CF1-38B4-6841FE19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65C4B-FC64-9D07-D534-065374D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F9623-192A-6ADC-254B-48893826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14692-8EB1-D78C-03BE-A112F03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1361A-0F0F-0ABD-A301-34E85474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F944F-C37B-03B2-B9A3-8016D00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41067-2584-10FA-12EB-3205D0A1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9002B-816C-6A87-F77C-FDC6A6F2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52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EC397-7EBE-1EED-56FE-C5838FA5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8E6E2-C0C2-57D9-7FA6-C1B6C50C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2C42B2-7B60-F092-459B-E3845A9D7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5C7973-AC34-2922-1AC9-3A5E3010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C03C9-95EA-F41E-D7B1-5F7D4A05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D0F4AD-EC0D-FFE5-2293-1710B613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0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90B80-52A6-CD4D-938B-E434D2FF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C90FB-9ABD-C070-E363-E233DA88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ECFAC1-E2AF-7D37-E883-0D002F46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99E6D7-A377-92E5-3E28-65EBA87E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FA675-8C72-92A8-AEBC-669C84E0D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835FB1-3345-043D-B5B5-BAA5F335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9144E7-4F2F-6882-C760-FA2CF4B2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D185DE-2B85-D17A-4F25-CE4C7A7A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58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9AC9-2BCE-4C72-021E-F23F4CE0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224CC7-0A3E-043E-7670-A2D81678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187820-4F81-AB5B-BA87-7A1C9C1D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DF51DB-A904-E01B-AF7C-1111989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5F85BE-F929-98AC-00A2-3A4CD4DB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796222-2C12-C9E8-968D-5EF5F2B6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C43148-B7C8-3AA8-3D87-9569D530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24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03945-D648-DB07-D19C-7894F30C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4F6DC-AD71-13F1-77AA-808221F9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9E036-F060-D617-065E-06830CE0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73ACCD-F4C6-07FC-ED6F-E2DAAAF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F4E04-3382-9297-E242-B5DCE031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F313D-11B6-6B1F-B970-8C90C904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74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3977F-D1C2-FBCB-412F-20464698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FDD024-6261-73D6-2B32-F7CF6BF27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23C647-C95E-70E0-451F-69A9CFDE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6DF011-8230-32F3-869E-D107B07E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9B0D8D-D956-5117-C3BD-024D82EE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D9192-A9DE-ABE8-0B3D-4BD173F4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88DE06-4E64-445E-5B72-2EB884F4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C94E86-B34E-8AB0-EE14-78F463E0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9A165-72AB-DE82-745B-D3ADE846C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205A-BA39-4EC1-B527-4F2F76365637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CD3D5-9631-B79D-E8BD-966132B37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F278BD-0C57-83D8-3A1C-F9C4B4D5F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5137-64A9-427E-B9EF-38AB5288E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4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643C9-25FC-11E0-FBEE-7737BDC3F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Learning-GPIO_LED_BUTTON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FE9B40-7D0F-D648-AA01-BB7D6BB5F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dirty="0"/>
              <a:t>Ce document résume mes observations suite à la programmation de la carte de développement : « Nucleo-L476RG ».</a:t>
            </a:r>
          </a:p>
          <a:p>
            <a:r>
              <a:rPr lang="fr-FR" sz="2400" dirty="0"/>
              <a:t>L’objectif est la maîtrise des GPIO pour commander une LED 2 ou un Bouton.</a:t>
            </a:r>
          </a:p>
        </p:txBody>
      </p:sp>
    </p:spTree>
    <p:extLst>
      <p:ext uri="{BB962C8B-B14F-4D97-AF65-F5344CB8AC3E}">
        <p14:creationId xmlns:p14="http://schemas.microsoft.com/office/powerpoint/2010/main" val="28612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0C2FB9-9973-DCFB-3FA5-5105830C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Cinquième étape (Polling)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Chaque appui sur le bouton déclenche un changement de mode.</a:t>
            </a:r>
          </a:p>
          <a:p>
            <a:pPr marL="0" indent="0">
              <a:buNone/>
            </a:pPr>
            <a:r>
              <a:rPr lang="fr-FR" i="1" dirty="0"/>
              <a:t>Il y a 3 mode :</a:t>
            </a:r>
          </a:p>
          <a:p>
            <a:pPr>
              <a:buFontTx/>
              <a:buChar char="-"/>
            </a:pPr>
            <a:r>
              <a:rPr lang="fr-FR" i="1" dirty="0"/>
              <a:t>Eteint </a:t>
            </a:r>
          </a:p>
          <a:p>
            <a:pPr>
              <a:buFontTx/>
              <a:buChar char="-"/>
            </a:pPr>
            <a:r>
              <a:rPr lang="fr-FR" i="1" dirty="0"/>
              <a:t>Allumé</a:t>
            </a:r>
          </a:p>
          <a:p>
            <a:pPr>
              <a:buFontTx/>
              <a:buChar char="-"/>
            </a:pPr>
            <a:r>
              <a:rPr lang="fr-FR" i="1" dirty="0"/>
              <a:t>Chenillard</a:t>
            </a:r>
          </a:p>
        </p:txBody>
      </p:sp>
    </p:spTree>
    <p:extLst>
      <p:ext uri="{BB962C8B-B14F-4D97-AF65-F5344CB8AC3E}">
        <p14:creationId xmlns:p14="http://schemas.microsoft.com/office/powerpoint/2010/main" val="391190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132361-04D9-64ED-7AC1-D68C4FD5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7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Sixième étape (Interruption)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Chaque appui sur le bouton déclenche un changement de mode.</a:t>
            </a:r>
          </a:p>
          <a:p>
            <a:pPr marL="0" indent="0">
              <a:buNone/>
            </a:pPr>
            <a:r>
              <a:rPr lang="fr-FR" i="1" dirty="0"/>
              <a:t>Il y a 3 mode :</a:t>
            </a:r>
          </a:p>
          <a:p>
            <a:pPr>
              <a:buFontTx/>
              <a:buChar char="-"/>
            </a:pPr>
            <a:r>
              <a:rPr lang="fr-FR" i="1" dirty="0"/>
              <a:t>Eteint </a:t>
            </a:r>
          </a:p>
          <a:p>
            <a:pPr>
              <a:buFontTx/>
              <a:buChar char="-"/>
            </a:pPr>
            <a:r>
              <a:rPr lang="fr-FR" i="1" dirty="0"/>
              <a:t>Allumé</a:t>
            </a:r>
          </a:p>
          <a:p>
            <a:pPr>
              <a:buFontTx/>
              <a:buChar char="-"/>
            </a:pPr>
            <a:r>
              <a:rPr lang="fr-FR" i="1" dirty="0"/>
              <a:t>Chenillard</a:t>
            </a:r>
          </a:p>
        </p:txBody>
      </p:sp>
    </p:spTree>
    <p:extLst>
      <p:ext uri="{BB962C8B-B14F-4D97-AF65-F5344CB8AC3E}">
        <p14:creationId xmlns:p14="http://schemas.microsoft.com/office/powerpoint/2010/main" val="381434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69C29C2-C98B-6813-8AEE-D61C7160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1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0842-8163-1F53-9AB4-DBB1EAF4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6551B-9D49-D9BB-881C-20016C40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Grâce à ces exercices, j’ai appris à utiliser :</a:t>
            </a:r>
          </a:p>
          <a:p>
            <a:pPr>
              <a:buFontTx/>
              <a:buChar char="-"/>
            </a:pPr>
            <a:r>
              <a:rPr lang="fr-FR" dirty="0"/>
              <a:t>Le logiciel Logic</a:t>
            </a:r>
          </a:p>
          <a:p>
            <a:pPr>
              <a:buFontTx/>
              <a:buChar char="-"/>
            </a:pPr>
            <a:r>
              <a:rPr lang="fr-FR" dirty="0"/>
              <a:t>GPIO en mode sortie (LED 2)</a:t>
            </a:r>
          </a:p>
          <a:p>
            <a:pPr>
              <a:buFontTx/>
              <a:buChar char="-"/>
            </a:pPr>
            <a:r>
              <a:rPr lang="fr-FR" dirty="0"/>
              <a:t>GPIO en mode entrée (Bouton B1)</a:t>
            </a:r>
          </a:p>
          <a:p>
            <a:pPr>
              <a:buFontTx/>
              <a:buChar char="-"/>
            </a:pPr>
            <a:r>
              <a:rPr lang="fr-FR" dirty="0"/>
              <a:t>Interruption sur GPIO</a:t>
            </a:r>
          </a:p>
          <a:p>
            <a:pPr>
              <a:buFontTx/>
              <a:buChar char="-"/>
            </a:pPr>
            <a:r>
              <a:rPr lang="fr-FR" dirty="0"/>
              <a:t>L’utilisation de la fonction </a:t>
            </a:r>
            <a:r>
              <a:rPr lang="fr-FR" dirty="0" err="1"/>
              <a:t>HAL_Delay</a:t>
            </a:r>
            <a:r>
              <a:rPr lang="fr-FR" dirty="0"/>
              <a:t>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3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Je fais un simple </a:t>
            </a:r>
            <a:r>
              <a:rPr lang="fr-FR" dirty="0" err="1"/>
              <a:t>Toggle</a:t>
            </a:r>
            <a:r>
              <a:rPr lang="fr-FR" dirty="0"/>
              <a:t> dans la boucle « </a:t>
            </a:r>
            <a:r>
              <a:rPr lang="fr-FR" dirty="0" err="1"/>
              <a:t>While</a:t>
            </a:r>
            <a:r>
              <a:rPr lang="fr-FR" dirty="0"/>
              <a:t> ».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265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6941EAF-E94F-E8D9-3069-1F2C319D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6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9D383A1-08A2-E825-DBAA-568C4F3C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Je fais un simple </a:t>
            </a:r>
            <a:r>
              <a:rPr lang="fr-FR" dirty="0" err="1"/>
              <a:t>Toggle</a:t>
            </a:r>
            <a:r>
              <a:rPr lang="fr-FR" dirty="0"/>
              <a:t> dans la boucle « </a:t>
            </a:r>
            <a:r>
              <a:rPr lang="fr-FR" dirty="0" err="1"/>
              <a:t>While</a:t>
            </a:r>
            <a:r>
              <a:rPr lang="fr-FR" dirty="0"/>
              <a:t> » avec une temporisation de 100 ms.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5240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4E86E3E-9067-D643-81DA-82B72CB5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1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J’allume la LED 2 quand on appuie sur le Bouton B1. Ce code est dans la boucle « </a:t>
            </a:r>
            <a:r>
              <a:rPr lang="fr-FR" dirty="0" err="1"/>
              <a:t>While</a:t>
            </a:r>
            <a:r>
              <a:rPr lang="fr-FR" dirty="0"/>
              <a:t> ».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6998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EB15387-4063-06C0-B682-39B8C5B9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Quatrième étape (Polling)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Toutes les 1 secondes, il y a un changement de mode.</a:t>
            </a:r>
          </a:p>
          <a:p>
            <a:pPr marL="0" indent="0">
              <a:buNone/>
            </a:pPr>
            <a:r>
              <a:rPr lang="fr-FR" i="1" dirty="0"/>
              <a:t>Il y a 3 mode :</a:t>
            </a:r>
          </a:p>
          <a:p>
            <a:pPr>
              <a:buFontTx/>
              <a:buChar char="-"/>
            </a:pPr>
            <a:r>
              <a:rPr lang="fr-FR" i="1" dirty="0"/>
              <a:t>Eteint </a:t>
            </a:r>
          </a:p>
          <a:p>
            <a:pPr>
              <a:buFontTx/>
              <a:buChar char="-"/>
            </a:pPr>
            <a:r>
              <a:rPr lang="fr-FR" i="1" dirty="0"/>
              <a:t>Allumé</a:t>
            </a:r>
          </a:p>
          <a:p>
            <a:pPr>
              <a:buFontTx/>
              <a:buChar char="-"/>
            </a:pPr>
            <a:r>
              <a:rPr lang="fr-FR" i="1" dirty="0"/>
              <a:t>Chenillard</a:t>
            </a:r>
          </a:p>
        </p:txBody>
      </p:sp>
    </p:spTree>
    <p:extLst>
      <p:ext uri="{BB962C8B-B14F-4D97-AF65-F5344CB8AC3E}">
        <p14:creationId xmlns:p14="http://schemas.microsoft.com/office/powerpoint/2010/main" val="354306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212</Words>
  <Application>Microsoft Office PowerPoint</Application>
  <PresentationFormat>Grand écran</PresentationFormat>
  <Paragraphs>34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Learning-GPIO_LED_BUTTON</vt:lpstr>
      <vt:lpstr>Première étape</vt:lpstr>
      <vt:lpstr>Présentation PowerPoint</vt:lpstr>
      <vt:lpstr>Présentation PowerPoint</vt:lpstr>
      <vt:lpstr>Deuxième étape</vt:lpstr>
      <vt:lpstr>Présentation PowerPoint</vt:lpstr>
      <vt:lpstr>Troisième étape</vt:lpstr>
      <vt:lpstr>Présentation PowerPoint</vt:lpstr>
      <vt:lpstr>Quatrième étape (Polling)</vt:lpstr>
      <vt:lpstr>Présentation PowerPoint</vt:lpstr>
      <vt:lpstr>Cinquième étape (Polling)</vt:lpstr>
      <vt:lpstr>Présentation PowerPoint</vt:lpstr>
      <vt:lpstr>Sixième étape (Interruption)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analyse par code Learning-GPIO_LED_BUTTON</dc:title>
  <dc:creator>Adrien Charles</dc:creator>
  <cp:lastModifiedBy>Adrien Charles</cp:lastModifiedBy>
  <cp:revision>3</cp:revision>
  <dcterms:created xsi:type="dcterms:W3CDTF">2023-06-12T14:18:19Z</dcterms:created>
  <dcterms:modified xsi:type="dcterms:W3CDTF">2023-06-13T12:06:30Z</dcterms:modified>
</cp:coreProperties>
</file>