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273" r:id="rId4"/>
    <p:sldId id="333" r:id="rId5"/>
    <p:sldId id="274" r:id="rId6"/>
    <p:sldId id="334" r:id="rId7"/>
    <p:sldId id="276" r:id="rId8"/>
    <p:sldId id="275" r:id="rId9"/>
    <p:sldId id="30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98EA2-A6CE-0711-2F35-B9553594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8E4FD2-9F0E-704D-AD94-BA5079B7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F6EF8-F5BF-5B0D-9978-839058FA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47CBA-C7E3-5C60-A4B9-A1E8BAF9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73DEA-EE0A-CC79-AEC1-5D90551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0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B7033-E4D2-EA97-5F7A-803F7BC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FB0C3C-7808-EDB0-C282-1652761F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D6B8D-AB2A-4741-3C74-28EEDF7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614B1-525F-1799-713F-299C5C3A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189FDD-30BF-8970-07BF-A7E2F31B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99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402F48-C41F-FFC7-8F6D-0657A44C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9B54BE-A263-B503-687F-3B16FA90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D9E71-6985-C4F4-7ACD-DE2A81DD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0590F-3281-B35C-4AE5-484E575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6F2656-980C-AD0D-660A-80253280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17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9A42E-41D1-8651-70B4-AFD9CB5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777BD-5E11-A914-A2B3-FE7AEAEE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976272-D671-E925-254B-75ABC300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43B97-04B1-DA3C-9F02-0398BE37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EC340-16EA-6D89-827B-305A957D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17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12F72-FD22-74CB-F59A-C9CFA328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D0C06-0248-3B5B-A5C4-615FFCC5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9ACFE-427D-DE2C-319D-73E07CE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6ECB7-7CE0-5F42-668C-55816D5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09334-18BD-D88E-3F14-EDA7B06E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4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5BA78-07B3-F087-1B8E-9419B65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11D4F-F521-9FF0-9B35-EA91B6BFC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C63972-49E2-9DC1-91F9-C20DFC80E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4D619-8173-EAB7-C2F6-818619F9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1EEA9-712A-50F4-CC4C-18B38BEB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BD980-CD9C-6D49-B9E8-DFD50ED5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5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1A6ED-71E1-AD1A-8552-651E7F71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C7B87B-E7F1-56F8-71DC-A6D08F5AE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C4D51-30B6-72DD-A7D4-0E64F734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310EAC-55D9-D575-6628-DE2ED30DC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56F176-68EC-2664-35B4-E72260D6D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8BF1F9-D301-5A45-DF91-C100E698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A7B774-9A50-7A03-E293-4DFE6001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F433D6-BDAF-9FD2-6128-6E11F8EE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933DC-E812-17A6-0B9B-B21C53FF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DEA487-47F5-20B5-013E-7E018DE4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2932-9DF6-0357-72B4-DBBDD996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AF43BE-330B-4416-2E6F-80AE3A1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61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D79BAA-ECFF-B78B-3308-FCB82C9D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CB7C83-6073-B2CC-7FD4-188DCADD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5A6E2C-A4A1-B0AE-0E88-4C56F4BE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0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61B8D-B625-36A7-DD2A-676B1184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C66AF-989E-AD6D-572C-D637B4D9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268241-E7DA-283E-0354-FA68D4C22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BB6EAE-E589-1EED-94E9-5EA931D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A81BF1-812B-AF23-E2AA-C8002D83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D6FE02-4BBF-BC48-38C1-3FF9A230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7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0EE16-5981-34BC-3C32-B4973AB8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583623-636F-64E4-9A05-ED38417E4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276B4-5388-1A96-4B39-91E40A22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E6480-4C81-EC4D-9850-F9F9B0FE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FD93F-7922-8A47-728C-A9A08F70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43651C-28C2-4F9C-F5C8-8C105F7F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2CB9D4-5110-1680-940C-E402A8A2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E050C1-1F03-AB52-A72E-1AB0D976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4D184-955B-9F48-0C01-172B85CE7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1912-5B38-499E-BB4E-5F1ACE90DE2D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A58881-1495-9DB4-E861-703730F99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EC766-7CC5-9F02-18AF-44D6550A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624E-7883-4469-8C49-E9FD84FEF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8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8BF3A-F04C-2493-28BB-8DAD5E2A6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Learning-TIMER_DMA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2F1232-198B-8621-F3A1-541A37AE1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Ce document résume mes observations suite à la programmation de la carte de développement : « Nucleo-L476RG ».</a:t>
            </a:r>
          </a:p>
          <a:p>
            <a:r>
              <a:rPr lang="fr-FR" sz="2000" dirty="0"/>
              <a:t>L’objectif est de manipuler les </a:t>
            </a:r>
            <a:r>
              <a:rPr lang="fr-FR" sz="2000" dirty="0" err="1"/>
              <a:t>Timer</a:t>
            </a:r>
            <a:r>
              <a:rPr lang="fr-FR" sz="2000" dirty="0"/>
              <a:t> en mode polling, interruption et PWM.</a:t>
            </a:r>
          </a:p>
        </p:txBody>
      </p:sp>
    </p:spTree>
    <p:extLst>
      <p:ext uri="{BB962C8B-B14F-4D97-AF65-F5344CB8AC3E}">
        <p14:creationId xmlns:p14="http://schemas.microsoft.com/office/powerpoint/2010/main" val="2608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1F8D-E161-0C6D-7C74-68933AA2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étape (Polling)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CE8F-4008-61AD-87FD-DFD5EE9B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J’utilise un </a:t>
            </a:r>
            <a:r>
              <a:rPr lang="fr-FR" sz="2400" dirty="0" err="1"/>
              <a:t>Timer</a:t>
            </a:r>
            <a:r>
              <a:rPr lang="fr-FR" sz="2400" dirty="0"/>
              <a:t> pour faire </a:t>
            </a:r>
            <a:r>
              <a:rPr lang="fr-FR" sz="2400" dirty="0" err="1"/>
              <a:t>Toggle</a:t>
            </a:r>
            <a:r>
              <a:rPr lang="fr-FR" sz="2400" dirty="0"/>
              <a:t> la LED 2.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Dans la boucle « </a:t>
            </a:r>
            <a:r>
              <a:rPr lang="fr-FR" sz="2400" dirty="0" err="1"/>
              <a:t>While</a:t>
            </a:r>
            <a:r>
              <a:rPr lang="fr-FR" sz="2400" dirty="0"/>
              <a:t> », je récupère la valeur du compteur et si elle est supérieur ou égale à ma valeur calculée je </a:t>
            </a:r>
            <a:r>
              <a:rPr lang="fr-FR" sz="2400" dirty="0" err="1"/>
              <a:t>toggle</a:t>
            </a:r>
            <a:r>
              <a:rPr lang="fr-FR" sz="2400" dirty="0"/>
              <a:t> la LED 2 et je remets à 0 le compteur.</a:t>
            </a:r>
          </a:p>
        </p:txBody>
      </p:sp>
    </p:spTree>
    <p:extLst>
      <p:ext uri="{BB962C8B-B14F-4D97-AF65-F5344CB8AC3E}">
        <p14:creationId xmlns:p14="http://schemas.microsoft.com/office/powerpoint/2010/main" val="238082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D9595B3-7CF5-8E43-C685-F92A03D5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1F8D-E161-0C6D-7C74-68933AA2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étape (Interruption)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CE8F-4008-61AD-87FD-DFD5EE9B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J’utilise un </a:t>
            </a:r>
            <a:r>
              <a:rPr lang="fr-FR" sz="2400" dirty="0" err="1"/>
              <a:t>Timer</a:t>
            </a:r>
            <a:r>
              <a:rPr lang="fr-FR" sz="2400" dirty="0"/>
              <a:t> pour faire </a:t>
            </a:r>
            <a:r>
              <a:rPr lang="fr-FR" sz="2400" dirty="0" err="1"/>
              <a:t>Toggle</a:t>
            </a:r>
            <a:r>
              <a:rPr lang="fr-FR" sz="2400" dirty="0"/>
              <a:t> la LED 2.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J’utilise les interruptions.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A chaque dépassement du compteur, il y a une interruption qui </a:t>
            </a:r>
            <a:r>
              <a:rPr lang="fr-FR" sz="2400" dirty="0" err="1"/>
              <a:t>toggle</a:t>
            </a:r>
            <a:r>
              <a:rPr lang="fr-FR" sz="2400" dirty="0"/>
              <a:t> la LED 2.</a:t>
            </a:r>
          </a:p>
        </p:txBody>
      </p:sp>
    </p:spTree>
    <p:extLst>
      <p:ext uri="{BB962C8B-B14F-4D97-AF65-F5344CB8AC3E}">
        <p14:creationId xmlns:p14="http://schemas.microsoft.com/office/powerpoint/2010/main" val="14634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A64C5D-1022-05BC-EBFA-93E4A03A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1F8D-E161-0C6D-7C74-68933AA2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étape (PWM)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0CE8F-4008-61AD-87FD-DFD5EE9B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J’utilise le </a:t>
            </a:r>
            <a:r>
              <a:rPr lang="fr-FR" sz="2400" dirty="0" err="1"/>
              <a:t>Timer</a:t>
            </a:r>
            <a:r>
              <a:rPr lang="fr-FR" sz="2400" dirty="0"/>
              <a:t> en mode PWM.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Dans la boucle « </a:t>
            </a:r>
            <a:r>
              <a:rPr lang="fr-FR" sz="2400" dirty="0" err="1"/>
              <a:t>While</a:t>
            </a:r>
            <a:r>
              <a:rPr lang="fr-FR" sz="2400" dirty="0"/>
              <a:t> », je modifie toutes les secondes le rapport cyclique de la PWM.</a:t>
            </a:r>
          </a:p>
        </p:txBody>
      </p:sp>
    </p:spTree>
    <p:extLst>
      <p:ext uri="{BB962C8B-B14F-4D97-AF65-F5344CB8AC3E}">
        <p14:creationId xmlns:p14="http://schemas.microsoft.com/office/powerpoint/2010/main" val="298534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BBB4541-8ABB-78A8-9F5E-9D6B9E7B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8C77EF3-1121-5382-636D-81BDF816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0842-8163-1F53-9AB4-DBB1EAF4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6551B-9D49-D9BB-881C-20016C40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Grâce à ces exercices, j’ai appris à utiliser :</a:t>
            </a:r>
          </a:p>
          <a:p>
            <a:pPr>
              <a:buFontTx/>
              <a:buChar char="-"/>
            </a:pPr>
            <a:r>
              <a:rPr lang="fr-FR" dirty="0"/>
              <a:t>Le logiciel Logic</a:t>
            </a:r>
          </a:p>
          <a:p>
            <a:pPr>
              <a:buFontTx/>
              <a:buChar char="-"/>
            </a:pPr>
            <a:r>
              <a:rPr lang="fr-FR" dirty="0"/>
              <a:t>Le </a:t>
            </a:r>
            <a:r>
              <a:rPr lang="fr-FR" dirty="0" err="1"/>
              <a:t>Timer</a:t>
            </a:r>
            <a:r>
              <a:rPr lang="fr-FR" dirty="0"/>
              <a:t> en mode « polling »</a:t>
            </a:r>
          </a:p>
          <a:p>
            <a:pPr>
              <a:buFontTx/>
              <a:buChar char="-"/>
            </a:pPr>
            <a:r>
              <a:rPr lang="fr-FR" dirty="0"/>
              <a:t>Le </a:t>
            </a:r>
            <a:r>
              <a:rPr lang="fr-FR" dirty="0" err="1"/>
              <a:t>Timer</a:t>
            </a:r>
            <a:r>
              <a:rPr lang="fr-FR" dirty="0"/>
              <a:t> en mode interruption</a:t>
            </a:r>
          </a:p>
          <a:p>
            <a:pPr>
              <a:buFontTx/>
              <a:buChar char="-"/>
            </a:pPr>
            <a:r>
              <a:rPr lang="fr-FR" dirty="0"/>
              <a:t>Le </a:t>
            </a:r>
            <a:r>
              <a:rPr lang="fr-FR" dirty="0" err="1"/>
              <a:t>Timer</a:t>
            </a:r>
            <a:r>
              <a:rPr lang="fr-FR" dirty="0"/>
              <a:t> en mode PWM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36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183</Words>
  <Application>Microsoft Office PowerPoint</Application>
  <PresentationFormat>Grand écran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Learning-TIMER_DMA</vt:lpstr>
      <vt:lpstr>Première étape (Polling)</vt:lpstr>
      <vt:lpstr>Présentation PowerPoint</vt:lpstr>
      <vt:lpstr>Deuxième étape (Interruption)</vt:lpstr>
      <vt:lpstr>Présentation PowerPoint</vt:lpstr>
      <vt:lpstr>Troisième étape (PWM)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Charles</dc:creator>
  <cp:lastModifiedBy>Adrien Charles</cp:lastModifiedBy>
  <cp:revision>119</cp:revision>
  <dcterms:created xsi:type="dcterms:W3CDTF">2023-05-26T09:09:27Z</dcterms:created>
  <dcterms:modified xsi:type="dcterms:W3CDTF">2023-06-13T10:17:41Z</dcterms:modified>
</cp:coreProperties>
</file>