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32" r:id="rId2"/>
    <p:sldId id="345" r:id="rId3"/>
    <p:sldId id="401" r:id="rId4"/>
    <p:sldId id="404" r:id="rId5"/>
    <p:sldId id="334" r:id="rId6"/>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dustrie du futur" id="{DFD1922C-1B2D-45E4-9325-16A378FAEE46}">
          <p14:sldIdLst>
            <p14:sldId id="332"/>
            <p14:sldId id="345"/>
            <p14:sldId id="401"/>
            <p14:sldId id="404"/>
            <p14:sldId id="334"/>
          </p14:sldIdLst>
        </p14:section>
      </p14:sectionLst>
    </p:ext>
    <p:ext uri="{EFAFB233-063F-42B5-8137-9DF3F51BA10A}">
      <p15:sldGuideLst xmlns:p15="http://schemas.microsoft.com/office/powerpoint/2012/main">
        <p15:guide id="1" orient="horz" pos="164" userDrawn="1">
          <p15:clr>
            <a:srgbClr val="A4A3A4"/>
          </p15:clr>
        </p15:guide>
        <p15:guide id="2" orient="horz" pos="618" userDrawn="1">
          <p15:clr>
            <a:srgbClr val="A4A3A4"/>
          </p15:clr>
        </p15:guide>
        <p15:guide id="3" orient="horz" pos="754" userDrawn="1">
          <p15:clr>
            <a:srgbClr val="A4A3A4"/>
          </p15:clr>
        </p15:guide>
        <p15:guide id="4" orient="horz" pos="3974" userDrawn="1">
          <p15:clr>
            <a:srgbClr val="A4A3A4"/>
          </p15:clr>
        </p15:guide>
        <p15:guide id="5" orient="horz" pos="4065" userDrawn="1">
          <p15:clr>
            <a:srgbClr val="A4A3A4"/>
          </p15:clr>
        </p15:guide>
        <p15:guide id="6" orient="horz" pos="4247" userDrawn="1">
          <p15:clr>
            <a:srgbClr val="A4A3A4"/>
          </p15:clr>
        </p15:guide>
        <p15:guide id="7" orient="horz" pos="3748" userDrawn="1">
          <p15:clr>
            <a:srgbClr val="A4A3A4"/>
          </p15:clr>
        </p15:guide>
        <p15:guide id="8" pos="7333" userDrawn="1">
          <p15:clr>
            <a:srgbClr val="A4A3A4"/>
          </p15:clr>
        </p15:guide>
        <p15:guide id="9" pos="347" userDrawn="1">
          <p15:clr>
            <a:srgbClr val="A4A3A4"/>
          </p15:clr>
        </p15:guide>
        <p15:guide id="10" pos="3840" userDrawn="1">
          <p15:clr>
            <a:srgbClr val="A4A3A4"/>
          </p15:clr>
        </p15:guide>
        <p15:guide id="11" pos="3749" userDrawn="1">
          <p15:clr>
            <a:srgbClr val="A4A3A4"/>
          </p15:clr>
        </p15:guide>
        <p15:guide id="12" pos="3900" userDrawn="1">
          <p15:clr>
            <a:srgbClr val="A4A3A4"/>
          </p15:clr>
        </p15:guide>
      </p15:sldGuideLst>
    </p:ext>
    <p:ext uri="{2D200454-40CA-4A62-9FC3-DE9A4176ACB9}">
      <p15:notesGuideLst xmlns:p15="http://schemas.microsoft.com/office/powerpoint/2012/main">
        <p15:guide id="1" orient="horz" pos="2880">
          <p15:clr>
            <a:srgbClr val="A4A3A4"/>
          </p15:clr>
        </p15:guide>
        <p15:guide id="2" orient="horz" pos="476">
          <p15:clr>
            <a:srgbClr val="A4A3A4"/>
          </p15:clr>
        </p15:guide>
        <p15:guide id="3" orient="horz" pos="5465">
          <p15:clr>
            <a:srgbClr val="A4A3A4"/>
          </p15:clr>
        </p15:guide>
        <p15:guide id="4" orient="horz" pos="5759">
          <p15:clr>
            <a:srgbClr val="A4A3A4"/>
          </p15:clr>
        </p15:guide>
        <p15:guide id="5" orient="horz" pos="5511">
          <p15:clr>
            <a:srgbClr val="A4A3A4"/>
          </p15:clr>
        </p15:guide>
        <p15:guide id="6" orient="horz" pos="5692">
          <p15:clr>
            <a:srgbClr val="A4A3A4"/>
          </p15:clr>
        </p15:guide>
        <p15:guide id="7" pos="3974">
          <p15:clr>
            <a:srgbClr val="A4A3A4"/>
          </p15:clr>
        </p15:guide>
        <p15:guide id="8" pos="3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9933"/>
    <a:srgbClr val="FF6600"/>
    <a:srgbClr val="242D3C"/>
    <a:srgbClr val="16C6CC"/>
    <a:srgbClr val="FFD85C"/>
    <a:srgbClr val="FFBA32"/>
    <a:srgbClr val="FFFFFF"/>
    <a:srgbClr val="E45327"/>
    <a:srgbClr val="7D7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5" autoAdjust="0"/>
    <p:restoredTop sz="88381" autoAdjust="0"/>
  </p:normalViewPr>
  <p:slideViewPr>
    <p:cSldViewPr showGuides="1">
      <p:cViewPr varScale="1">
        <p:scale>
          <a:sx n="61" d="100"/>
          <a:sy n="61" d="100"/>
        </p:scale>
        <p:origin x="480" y="60"/>
      </p:cViewPr>
      <p:guideLst>
        <p:guide orient="horz" pos="164"/>
        <p:guide orient="horz" pos="618"/>
        <p:guide orient="horz" pos="754"/>
        <p:guide orient="horz" pos="3974"/>
        <p:guide orient="horz" pos="4065"/>
        <p:guide orient="horz" pos="4247"/>
        <p:guide orient="horz" pos="3748"/>
        <p:guide pos="7333"/>
        <p:guide pos="347"/>
        <p:guide pos="3840"/>
        <p:guide pos="3749"/>
        <p:guide pos="3900"/>
      </p:guideLst>
    </p:cSldViewPr>
  </p:slideViewPr>
  <p:outlineViewPr>
    <p:cViewPr>
      <p:scale>
        <a:sx n="33" d="100"/>
        <a:sy n="33" d="100"/>
      </p:scale>
      <p:origin x="0" y="0"/>
    </p:cViewPr>
  </p:outlineViewPr>
  <p:notesTextViewPr>
    <p:cViewPr>
      <p:scale>
        <a:sx n="20" d="100"/>
        <a:sy n="20" d="100"/>
      </p:scale>
      <p:origin x="0" y="0"/>
    </p:cViewPr>
  </p:notesTextViewPr>
  <p:sorterViewPr>
    <p:cViewPr varScale="1">
      <p:scale>
        <a:sx n="1" d="1"/>
        <a:sy n="1" d="1"/>
      </p:scale>
      <p:origin x="0" y="0"/>
    </p:cViewPr>
  </p:sorterViewPr>
  <p:notesViewPr>
    <p:cSldViewPr>
      <p:cViewPr varScale="1">
        <p:scale>
          <a:sx n="53" d="100"/>
          <a:sy n="53" d="100"/>
        </p:scale>
        <p:origin x="1520" y="48"/>
      </p:cViewPr>
      <p:guideLst>
        <p:guide orient="horz" pos="2880"/>
        <p:guide orient="horz" pos="476"/>
        <p:guide orient="horz" pos="5465"/>
        <p:guide orient="horz" pos="5759"/>
        <p:guide orient="horz" pos="5511"/>
        <p:guide orient="horz" pos="5692"/>
        <p:guide pos="3974"/>
        <p:guide pos="3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pPr algn="l"/>
              <a:t>2017/8/27</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a:t>第 </a:t>
            </a:r>
            <a:fld id="{15FF29FA-1BF5-411D-8347-0A24CCE555CE}" type="slidenum">
              <a:rPr lang="zh-CN" altLang="en-US" smtClean="0"/>
              <a:t>‹N°›</a:t>
            </a:fld>
            <a:r>
              <a:rPr lang="zh-CN" altLang="en-US" dirty="0"/>
              <a:t> 页 讲义</a:t>
            </a: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pPr/>
              <a:t>2017/8/27</a:t>
            </a:fld>
            <a:endParaRPr lang="zh-CN" altLang="en-US"/>
          </a:p>
        </p:txBody>
      </p:sp>
      <p:sp>
        <p:nvSpPr>
          <p:cNvPr id="4" name="幻灯片图像占位符 3"/>
          <p:cNvSpPr>
            <a:spLocks noGrp="1" noRot="1" noChangeAspect="1"/>
          </p:cNvSpPr>
          <p:nvPr>
            <p:ph type="sldImg" idx="2"/>
          </p:nvPr>
        </p:nvSpPr>
        <p:spPr>
          <a:xfrm>
            <a:off x="-404813" y="971550"/>
            <a:ext cx="7670801" cy="43164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a:t>第 </a:t>
            </a:r>
            <a:fld id="{CE884005-AAD7-43DA-8323-709AF992FEE5}" type="slidenum">
              <a:rPr lang="zh-CN" altLang="en-US" smtClean="0"/>
              <a:pPr/>
              <a:t>‹N°›</a:t>
            </a:fld>
            <a:r>
              <a:rPr lang="zh-CN" altLang="en-US" dirty="0"/>
              <a:t> 页</a:t>
            </a:r>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6220"/>
      </p:ext>
    </p:extLst>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4813" y="971550"/>
            <a:ext cx="7670801" cy="4316413"/>
          </a:xfrm>
        </p:spPr>
      </p:sp>
      <p:sp>
        <p:nvSpPr>
          <p:cNvPr id="3" name="备注占位符 2"/>
          <p:cNvSpPr>
            <a:spLocks noGrp="1"/>
          </p:cNvSpPr>
          <p:nvPr>
            <p:ph type="body" idx="1"/>
          </p:nvPr>
        </p:nvSpPr>
        <p:spPr/>
        <p:txBody>
          <a:bodyPr/>
          <a:lstStyle/>
          <a:p>
            <a:pPr marL="0" indent="0">
              <a:buNone/>
            </a:pPr>
            <a:endParaRPr lang="en-US" altLang="zh-CN" b="0"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pPr/>
              <a:t>1</a:t>
            </a:fld>
            <a:r>
              <a:rPr lang="zh-CN" altLang="en-US"/>
              <a:t> 页</a:t>
            </a:r>
            <a:endParaRPr lang="zh-CN" altLang="en-US" dirty="0"/>
          </a:p>
        </p:txBody>
      </p:sp>
    </p:spTree>
    <p:extLst>
      <p:ext uri="{BB962C8B-B14F-4D97-AF65-F5344CB8AC3E}">
        <p14:creationId xmlns:p14="http://schemas.microsoft.com/office/powerpoint/2010/main" val="1409967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a:t>第 </a:t>
            </a:r>
            <a:fld id="{CE884005-AAD7-43DA-8323-709AF992FEE5}" type="slidenum">
              <a:rPr lang="zh-CN" altLang="en-US" smtClean="0"/>
              <a:pPr/>
              <a:t>2</a:t>
            </a:fld>
            <a:r>
              <a:rPr lang="zh-CN" altLang="en-US"/>
              <a:t> 页</a:t>
            </a:r>
            <a:endParaRPr lang="zh-CN" altLang="en-US" dirty="0"/>
          </a:p>
        </p:txBody>
      </p:sp>
    </p:spTree>
    <p:extLst>
      <p:ext uri="{BB962C8B-B14F-4D97-AF65-F5344CB8AC3E}">
        <p14:creationId xmlns:p14="http://schemas.microsoft.com/office/powerpoint/2010/main" val="56724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zh-CN" altLang="en-US"/>
              <a:t>第 </a:t>
            </a:r>
            <a:fld id="{CE884005-AAD7-43DA-8323-709AF992FEE5}" type="slidenum">
              <a:rPr lang="zh-CN" altLang="en-US" smtClean="0"/>
              <a:pPr/>
              <a:t>3</a:t>
            </a:fld>
            <a:r>
              <a:rPr lang="zh-CN" altLang="en-US"/>
              <a:t> 页</a:t>
            </a:r>
            <a:endParaRPr lang="zh-CN" altLang="en-US" dirty="0"/>
          </a:p>
        </p:txBody>
      </p:sp>
    </p:spTree>
    <p:extLst>
      <p:ext uri="{BB962C8B-B14F-4D97-AF65-F5344CB8AC3E}">
        <p14:creationId xmlns:p14="http://schemas.microsoft.com/office/powerpoint/2010/main" val="83093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zh-CN" altLang="en-US"/>
              <a:t>第 </a:t>
            </a:r>
            <a:fld id="{CE884005-AAD7-43DA-8323-709AF992FEE5}" type="slidenum">
              <a:rPr lang="zh-CN" altLang="en-US" smtClean="0"/>
              <a:pPr/>
              <a:t>4</a:t>
            </a:fld>
            <a:r>
              <a:rPr lang="zh-CN" altLang="en-US"/>
              <a:t> 页</a:t>
            </a:r>
            <a:endParaRPr lang="zh-CN" altLang="en-US" dirty="0"/>
          </a:p>
        </p:txBody>
      </p:sp>
    </p:spTree>
    <p:extLst>
      <p:ext uri="{BB962C8B-B14F-4D97-AF65-F5344CB8AC3E}">
        <p14:creationId xmlns:p14="http://schemas.microsoft.com/office/powerpoint/2010/main" val="24654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SINGLE">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6" name="任意多边形 15"/>
          <p:cNvSpPr/>
          <p:nvPr userDrawn="1"/>
        </p:nvSpPr>
        <p:spPr bwMode="auto">
          <a:xfrm rot="10800000">
            <a:off x="3200026" y="0"/>
            <a:ext cx="8991974" cy="6858000"/>
          </a:xfrm>
          <a:custGeom>
            <a:avLst/>
            <a:gdLst>
              <a:gd name="connsiteX0" fmla="*/ 5442101 w 8991974"/>
              <a:gd name="connsiteY0" fmla="*/ 6858000 h 6858000"/>
              <a:gd name="connsiteX1" fmla="*/ 2370163 w 8991974"/>
              <a:gd name="connsiteY1" fmla="*/ 6858000 h 6858000"/>
              <a:gd name="connsiteX2" fmla="*/ 1781634 w 8991974"/>
              <a:gd name="connsiteY2" fmla="*/ 6858000 h 6858000"/>
              <a:gd name="connsiteX3" fmla="*/ 0 w 8991974"/>
              <a:gd name="connsiteY3" fmla="*/ 6858000 h 6858000"/>
              <a:gd name="connsiteX4" fmla="*/ 0 w 8991974"/>
              <a:gd name="connsiteY4" fmla="*/ 0 h 6858000"/>
              <a:gd name="connsiteX5" fmla="*/ 1781634 w 8991974"/>
              <a:gd name="connsiteY5" fmla="*/ 0 h 6858000"/>
              <a:gd name="connsiteX6" fmla="*/ 5920037 w 8991974"/>
              <a:gd name="connsiteY6" fmla="*/ 0 h 6858000"/>
              <a:gd name="connsiteX7" fmla="*/ 8991974 w 89919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1974" h="6858000">
                <a:moveTo>
                  <a:pt x="5442101" y="6858000"/>
                </a:moveTo>
                <a:lnTo>
                  <a:pt x="2370163" y="6858000"/>
                </a:lnTo>
                <a:lnTo>
                  <a:pt x="1781634" y="6858000"/>
                </a:lnTo>
                <a:lnTo>
                  <a:pt x="0" y="6858000"/>
                </a:lnTo>
                <a:lnTo>
                  <a:pt x="0" y="0"/>
                </a:lnTo>
                <a:lnTo>
                  <a:pt x="1781634" y="0"/>
                </a:lnTo>
                <a:lnTo>
                  <a:pt x="5920037" y="0"/>
                </a:lnTo>
                <a:lnTo>
                  <a:pt x="8991974" y="0"/>
                </a:lnTo>
                <a:close/>
              </a:path>
            </a:pathLst>
          </a:custGeom>
          <a:gradFill>
            <a:gsLst>
              <a:gs pos="0">
                <a:schemeClr val="accent1"/>
              </a:gs>
              <a:gs pos="100000">
                <a:schemeClr val="accent1">
                  <a:lumMod val="75000"/>
                  <a:alpha val="44000"/>
                </a:schemeClr>
              </a:gs>
            </a:gsLst>
            <a:path path="circle">
              <a:fillToRect r="100000" b="100000"/>
            </a:path>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2" name="标题 1"/>
          <p:cNvSpPr>
            <a:spLocks noGrp="1"/>
          </p:cNvSpPr>
          <p:nvPr>
            <p:ph type="ctrTitle" hasCustomPrompt="1"/>
          </p:nvPr>
        </p:nvSpPr>
        <p:spPr>
          <a:xfrm>
            <a:off x="6600825" y="2636912"/>
            <a:ext cx="5064125" cy="792088"/>
          </a:xfrm>
        </p:spPr>
        <p:txBody>
          <a:bodyPr anchor="b">
            <a:noAutofit/>
          </a:bodyPr>
          <a:lstStyle>
            <a:lvl1pPr algn="r">
              <a:defRPr sz="4000" b="1">
                <a:solidFill>
                  <a:schemeClr val="bg1"/>
                </a:solidFill>
              </a:defRPr>
            </a:lvl1pPr>
          </a:lstStyle>
          <a:p>
            <a:r>
              <a:rPr lang="en-US" altLang="zh-CN" dirty="0"/>
              <a:t>Add main title here</a:t>
            </a:r>
            <a:endParaRPr lang="zh-CN" altLang="en-US" dirty="0"/>
          </a:p>
        </p:txBody>
      </p:sp>
      <p:sp>
        <p:nvSpPr>
          <p:cNvPr id="3" name="副标题 2"/>
          <p:cNvSpPr>
            <a:spLocks noGrp="1"/>
          </p:cNvSpPr>
          <p:nvPr>
            <p:ph type="subTitle" idx="1" hasCustomPrompt="1"/>
          </p:nvPr>
        </p:nvSpPr>
        <p:spPr>
          <a:xfrm>
            <a:off x="6600825" y="3458028"/>
            <a:ext cx="5064125" cy="475920"/>
          </a:xfrm>
        </p:spPr>
        <p:txBody>
          <a:bodyPr>
            <a:noAutofit/>
          </a:bodyPr>
          <a:lstStyle>
            <a:lvl1pPr marL="0" indent="0" algn="r">
              <a:buNone/>
              <a:defRPr sz="2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Add subtitle here</a:t>
            </a:r>
          </a:p>
        </p:txBody>
      </p:sp>
      <p:sp>
        <p:nvSpPr>
          <p:cNvPr id="18" name="图文框 17"/>
          <p:cNvSpPr/>
          <p:nvPr userDrawn="1"/>
        </p:nvSpPr>
        <p:spPr>
          <a:xfrm>
            <a:off x="0" y="3423"/>
            <a:ext cx="12192000" cy="6858000"/>
          </a:xfrm>
          <a:prstGeom prst="frame">
            <a:avLst>
              <a:gd name="adj1" fmla="val 2777"/>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endParaRPr>
          </a:p>
        </p:txBody>
      </p:sp>
    </p:spTree>
    <p:extLst>
      <p:ext uri="{BB962C8B-B14F-4D97-AF65-F5344CB8AC3E}">
        <p14:creationId xmlns:p14="http://schemas.microsoft.com/office/powerpoint/2010/main" val="294407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
        <p:nvSpPr>
          <p:cNvPr id="10" name="页脚占位符 4"/>
          <p:cNvSpPr>
            <a:spLocks noGrp="1"/>
          </p:cNvSpPr>
          <p:nvPr>
            <p:ph type="ftr" sz="quarter" idx="10"/>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11" name="灯片编号占位符 5"/>
          <p:cNvSpPr>
            <a:spLocks noGrp="1"/>
          </p:cNvSpPr>
          <p:nvPr>
            <p:ph type="sldNum" sz="quarter" idx="11"/>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14963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
        <p:nvSpPr>
          <p:cNvPr id="8"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9"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2845629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a:spLocks/>
          </p:cNvSpPr>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6"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7"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116491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a:spLocks/>
          </p:cNvSpPr>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6"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7"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721665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79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7"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8"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190545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SINGLE-DATE">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13" name="任意多边形 12"/>
          <p:cNvSpPr/>
          <p:nvPr userDrawn="1"/>
        </p:nvSpPr>
        <p:spPr bwMode="auto">
          <a:xfrm rot="10800000">
            <a:off x="3200026" y="0"/>
            <a:ext cx="8991974" cy="6858000"/>
          </a:xfrm>
          <a:custGeom>
            <a:avLst/>
            <a:gdLst>
              <a:gd name="connsiteX0" fmla="*/ 5442101 w 8991974"/>
              <a:gd name="connsiteY0" fmla="*/ 6858000 h 6858000"/>
              <a:gd name="connsiteX1" fmla="*/ 2370163 w 8991974"/>
              <a:gd name="connsiteY1" fmla="*/ 6858000 h 6858000"/>
              <a:gd name="connsiteX2" fmla="*/ 1781634 w 8991974"/>
              <a:gd name="connsiteY2" fmla="*/ 6858000 h 6858000"/>
              <a:gd name="connsiteX3" fmla="*/ 0 w 8991974"/>
              <a:gd name="connsiteY3" fmla="*/ 6858000 h 6858000"/>
              <a:gd name="connsiteX4" fmla="*/ 0 w 8991974"/>
              <a:gd name="connsiteY4" fmla="*/ 0 h 6858000"/>
              <a:gd name="connsiteX5" fmla="*/ 1781634 w 8991974"/>
              <a:gd name="connsiteY5" fmla="*/ 0 h 6858000"/>
              <a:gd name="connsiteX6" fmla="*/ 5920037 w 8991974"/>
              <a:gd name="connsiteY6" fmla="*/ 0 h 6858000"/>
              <a:gd name="connsiteX7" fmla="*/ 8991974 w 89919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1974" h="6858000">
                <a:moveTo>
                  <a:pt x="5442101" y="6858000"/>
                </a:moveTo>
                <a:lnTo>
                  <a:pt x="2370163" y="6858000"/>
                </a:lnTo>
                <a:lnTo>
                  <a:pt x="1781634" y="6858000"/>
                </a:lnTo>
                <a:lnTo>
                  <a:pt x="0" y="6858000"/>
                </a:lnTo>
                <a:lnTo>
                  <a:pt x="0" y="0"/>
                </a:lnTo>
                <a:lnTo>
                  <a:pt x="1781634" y="0"/>
                </a:lnTo>
                <a:lnTo>
                  <a:pt x="5920037" y="0"/>
                </a:lnTo>
                <a:lnTo>
                  <a:pt x="8991974" y="0"/>
                </a:lnTo>
                <a:close/>
              </a:path>
            </a:pathLst>
          </a:custGeom>
          <a:gradFill>
            <a:gsLst>
              <a:gs pos="0">
                <a:schemeClr val="accent1"/>
              </a:gs>
              <a:gs pos="100000">
                <a:schemeClr val="accent1">
                  <a:lumMod val="75000"/>
                  <a:alpha val="44000"/>
                </a:schemeClr>
              </a:gs>
            </a:gsLst>
            <a:path path="circle">
              <a:fillToRect r="100000" b="100000"/>
            </a:path>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14" name="图文框 13"/>
          <p:cNvSpPr/>
          <p:nvPr userDrawn="1"/>
        </p:nvSpPr>
        <p:spPr>
          <a:xfrm>
            <a:off x="0" y="3423"/>
            <a:ext cx="12192000" cy="6858000"/>
          </a:xfrm>
          <a:prstGeom prst="frame">
            <a:avLst>
              <a:gd name="adj1" fmla="val 2777"/>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endParaRPr>
          </a:p>
        </p:txBody>
      </p:sp>
      <p:sp>
        <p:nvSpPr>
          <p:cNvPr id="2" name="标题 1"/>
          <p:cNvSpPr>
            <a:spLocks noGrp="1"/>
          </p:cNvSpPr>
          <p:nvPr>
            <p:ph type="ctrTitle" hasCustomPrompt="1"/>
          </p:nvPr>
        </p:nvSpPr>
        <p:spPr>
          <a:xfrm>
            <a:off x="6600824" y="2636912"/>
            <a:ext cx="5064125" cy="792088"/>
          </a:xfrm>
        </p:spPr>
        <p:txBody>
          <a:bodyPr anchor="b">
            <a:noAutofit/>
          </a:bodyPr>
          <a:lstStyle>
            <a:lvl1pPr algn="r">
              <a:defRPr sz="4000" b="1">
                <a:solidFill>
                  <a:schemeClr val="bg1"/>
                </a:solidFill>
              </a:defRPr>
            </a:lvl1pPr>
          </a:lstStyle>
          <a:p>
            <a:r>
              <a:rPr lang="en-US" altLang="zh-CN" dirty="0"/>
              <a:t>Add main title here</a:t>
            </a:r>
            <a:endParaRPr lang="zh-CN" altLang="en-US" dirty="0"/>
          </a:p>
        </p:txBody>
      </p:sp>
      <p:sp>
        <p:nvSpPr>
          <p:cNvPr id="3" name="副标题 2"/>
          <p:cNvSpPr>
            <a:spLocks noGrp="1"/>
          </p:cNvSpPr>
          <p:nvPr>
            <p:ph type="subTitle" idx="1" hasCustomPrompt="1"/>
          </p:nvPr>
        </p:nvSpPr>
        <p:spPr>
          <a:xfrm>
            <a:off x="6600824" y="3458028"/>
            <a:ext cx="5064125" cy="475920"/>
          </a:xfrm>
        </p:spPr>
        <p:txBody>
          <a:bodyPr>
            <a:noAutofit/>
          </a:bodyPr>
          <a:lstStyle>
            <a:lvl1pPr marL="0" indent="0" algn="r">
              <a:buNone/>
              <a:defRPr sz="2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Add subtitle here</a:t>
            </a:r>
          </a:p>
        </p:txBody>
      </p:sp>
      <p:sp>
        <p:nvSpPr>
          <p:cNvPr id="5" name="文本占位符 4"/>
          <p:cNvSpPr>
            <a:spLocks noGrp="1"/>
          </p:cNvSpPr>
          <p:nvPr>
            <p:ph type="body" sz="quarter" idx="10" hasCustomPrompt="1"/>
          </p:nvPr>
        </p:nvSpPr>
        <p:spPr>
          <a:xfrm>
            <a:off x="10128448" y="6381330"/>
            <a:ext cx="1536501" cy="288031"/>
          </a:xfrm>
        </p:spPr>
        <p:txBody>
          <a:bodyPr>
            <a:noAutofit/>
          </a:bodyPr>
          <a:lstStyle>
            <a:lvl1pPr marL="0" indent="0" algn="r">
              <a:buNone/>
              <a:defRPr sz="1400">
                <a:solidFill>
                  <a:schemeClr val="bg1"/>
                </a:solidFill>
              </a:defRPr>
            </a:lvl1pPr>
            <a:lvl2pPr marL="457200" indent="0">
              <a:buNone/>
              <a:defRPr/>
            </a:lvl2pPr>
          </a:lstStyle>
          <a:p>
            <a:pPr lvl="0"/>
            <a:r>
              <a:rPr lang="en-US" altLang="zh-CN" dirty="0"/>
              <a:t>Add date</a:t>
            </a:r>
            <a:endParaRPr lang="zh-CN" altLang="en-US" dirty="0"/>
          </a:p>
        </p:txBody>
      </p:sp>
    </p:spTree>
    <p:extLst>
      <p:ext uri="{BB962C8B-B14F-4D97-AF65-F5344CB8AC3E}">
        <p14:creationId xmlns:p14="http://schemas.microsoft.com/office/powerpoint/2010/main" val="26026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COVER-DOUBLE">
    <p:spTree>
      <p:nvGrpSpPr>
        <p:cNvPr id="1" name=""/>
        <p:cNvGrpSpPr/>
        <p:nvPr/>
      </p:nvGrpSpPr>
      <p:grpSpPr>
        <a:xfrm>
          <a:off x="0" y="0"/>
          <a:ext cx="0" cy="0"/>
          <a:chOff x="0" y="0"/>
          <a:chExt cx="0" cy="0"/>
        </a:xfrm>
      </p:grpSpPr>
      <p:sp>
        <p:nvSpPr>
          <p:cNvPr id="12" name="矩形 11"/>
          <p:cNvSpPr/>
          <p:nvPr userDrawn="1"/>
        </p:nvSpPr>
        <p:spPr>
          <a:xfrm>
            <a:off x="0" y="0"/>
            <a:ext cx="12192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32" y="0"/>
            <a:ext cx="6858000" cy="6858000"/>
          </a:xfrm>
          <a:prstGeom prst="rect">
            <a:avLst/>
          </a:prstGeom>
        </p:spPr>
      </p:pic>
      <p:sp>
        <p:nvSpPr>
          <p:cNvPr id="10" name="任意多边形 9"/>
          <p:cNvSpPr/>
          <p:nvPr userDrawn="1"/>
        </p:nvSpPr>
        <p:spPr bwMode="auto">
          <a:xfrm rot="10800000">
            <a:off x="3200026" y="0"/>
            <a:ext cx="8991974" cy="6858000"/>
          </a:xfrm>
          <a:custGeom>
            <a:avLst/>
            <a:gdLst>
              <a:gd name="connsiteX0" fmla="*/ 5442101 w 8991974"/>
              <a:gd name="connsiteY0" fmla="*/ 6858000 h 6858000"/>
              <a:gd name="connsiteX1" fmla="*/ 2370163 w 8991974"/>
              <a:gd name="connsiteY1" fmla="*/ 6858000 h 6858000"/>
              <a:gd name="connsiteX2" fmla="*/ 1781634 w 8991974"/>
              <a:gd name="connsiteY2" fmla="*/ 6858000 h 6858000"/>
              <a:gd name="connsiteX3" fmla="*/ 0 w 8991974"/>
              <a:gd name="connsiteY3" fmla="*/ 6858000 h 6858000"/>
              <a:gd name="connsiteX4" fmla="*/ 0 w 8991974"/>
              <a:gd name="connsiteY4" fmla="*/ 0 h 6858000"/>
              <a:gd name="connsiteX5" fmla="*/ 1781634 w 8991974"/>
              <a:gd name="connsiteY5" fmla="*/ 0 h 6858000"/>
              <a:gd name="connsiteX6" fmla="*/ 5920037 w 8991974"/>
              <a:gd name="connsiteY6" fmla="*/ 0 h 6858000"/>
              <a:gd name="connsiteX7" fmla="*/ 8991974 w 89919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1974" h="6858000">
                <a:moveTo>
                  <a:pt x="5442101" y="6858000"/>
                </a:moveTo>
                <a:lnTo>
                  <a:pt x="2370163" y="6858000"/>
                </a:lnTo>
                <a:lnTo>
                  <a:pt x="1781634" y="6858000"/>
                </a:lnTo>
                <a:lnTo>
                  <a:pt x="0" y="6858000"/>
                </a:lnTo>
                <a:lnTo>
                  <a:pt x="0" y="0"/>
                </a:lnTo>
                <a:lnTo>
                  <a:pt x="1781634" y="0"/>
                </a:lnTo>
                <a:lnTo>
                  <a:pt x="5920037" y="0"/>
                </a:lnTo>
                <a:lnTo>
                  <a:pt x="8991974" y="0"/>
                </a:lnTo>
                <a:close/>
              </a:path>
            </a:pathLst>
          </a:custGeom>
          <a:gradFill>
            <a:gsLst>
              <a:gs pos="0">
                <a:schemeClr val="accent1"/>
              </a:gs>
              <a:gs pos="100000">
                <a:schemeClr val="accent1">
                  <a:lumMod val="75000"/>
                  <a:alpha val="44000"/>
                </a:schemeClr>
              </a:gs>
            </a:gsLst>
            <a:path path="circle">
              <a:fillToRect r="100000" b="100000"/>
            </a:path>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13" name="图文框 12"/>
          <p:cNvSpPr/>
          <p:nvPr userDrawn="1"/>
        </p:nvSpPr>
        <p:spPr>
          <a:xfrm>
            <a:off x="0" y="3423"/>
            <a:ext cx="12192000" cy="6858000"/>
          </a:xfrm>
          <a:prstGeom prst="frame">
            <a:avLst>
              <a:gd name="adj1" fmla="val 2777"/>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endParaRPr>
          </a:p>
        </p:txBody>
      </p:sp>
      <p:sp>
        <p:nvSpPr>
          <p:cNvPr id="2" name="标题 1"/>
          <p:cNvSpPr>
            <a:spLocks noGrp="1"/>
          </p:cNvSpPr>
          <p:nvPr>
            <p:ph type="ctrTitle" hasCustomPrompt="1"/>
          </p:nvPr>
        </p:nvSpPr>
        <p:spPr>
          <a:xfrm>
            <a:off x="6600824" y="2348880"/>
            <a:ext cx="5064457" cy="1080120"/>
          </a:xfrm>
        </p:spPr>
        <p:txBody>
          <a:bodyPr anchor="b">
            <a:noAutofit/>
          </a:bodyPr>
          <a:lstStyle>
            <a:lvl1pPr algn="r">
              <a:defRPr sz="3200" b="1">
                <a:solidFill>
                  <a:schemeClr val="bg1"/>
                </a:solidFill>
              </a:defRPr>
            </a:lvl1pPr>
          </a:lstStyle>
          <a:p>
            <a:r>
              <a:rPr lang="en-US" altLang="zh-CN" dirty="0"/>
              <a:t>Add main title line-1 here </a:t>
            </a:r>
            <a:br>
              <a:rPr lang="en-US" altLang="zh-CN" dirty="0"/>
            </a:br>
            <a:r>
              <a:rPr lang="en-US" altLang="zh-CN" dirty="0"/>
              <a:t>Add main title line-2 here</a:t>
            </a:r>
            <a:endParaRPr lang="zh-CN" altLang="en-US" dirty="0"/>
          </a:p>
        </p:txBody>
      </p:sp>
      <p:sp>
        <p:nvSpPr>
          <p:cNvPr id="3" name="副标题 2"/>
          <p:cNvSpPr>
            <a:spLocks noGrp="1"/>
          </p:cNvSpPr>
          <p:nvPr>
            <p:ph type="subTitle" idx="1" hasCustomPrompt="1"/>
          </p:nvPr>
        </p:nvSpPr>
        <p:spPr>
          <a:xfrm>
            <a:off x="6600492" y="3429000"/>
            <a:ext cx="5064457" cy="432048"/>
          </a:xfrm>
        </p:spPr>
        <p:txBody>
          <a:bodyPr>
            <a:noAutofit/>
          </a:bodyPr>
          <a:lstStyle>
            <a:lvl1pPr marL="0" indent="0" algn="r">
              <a:buNone/>
              <a:defRPr sz="2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Add subtitle here</a:t>
            </a:r>
          </a:p>
        </p:txBody>
      </p:sp>
    </p:spTree>
    <p:extLst>
      <p:ext uri="{BB962C8B-B14F-4D97-AF65-F5344CB8AC3E}">
        <p14:creationId xmlns:p14="http://schemas.microsoft.com/office/powerpoint/2010/main" val="56853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DOUBLE-DATE">
    <p:spTree>
      <p:nvGrpSpPr>
        <p:cNvPr id="1" name=""/>
        <p:cNvGrpSpPr/>
        <p:nvPr/>
      </p:nvGrpSpPr>
      <p:grpSpPr>
        <a:xfrm>
          <a:off x="0" y="0"/>
          <a:ext cx="0" cy="0"/>
          <a:chOff x="0" y="0"/>
          <a:chExt cx="0" cy="0"/>
        </a:xfrm>
      </p:grpSpPr>
      <p:sp>
        <p:nvSpPr>
          <p:cNvPr id="16" name="矩形 15"/>
          <p:cNvSpPr/>
          <p:nvPr userDrawn="1"/>
        </p:nvSpPr>
        <p:spPr>
          <a:xfrm>
            <a:off x="0" y="0"/>
            <a:ext cx="12192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32" y="0"/>
            <a:ext cx="6858000" cy="6858000"/>
          </a:xfrm>
          <a:prstGeom prst="rect">
            <a:avLst/>
          </a:prstGeom>
        </p:spPr>
      </p:pic>
      <p:sp>
        <p:nvSpPr>
          <p:cNvPr id="12" name="任意多边形 11"/>
          <p:cNvSpPr/>
          <p:nvPr userDrawn="1"/>
        </p:nvSpPr>
        <p:spPr bwMode="auto">
          <a:xfrm rot="10800000">
            <a:off x="3200026" y="0"/>
            <a:ext cx="8991974" cy="6858000"/>
          </a:xfrm>
          <a:custGeom>
            <a:avLst/>
            <a:gdLst>
              <a:gd name="connsiteX0" fmla="*/ 5442101 w 8991974"/>
              <a:gd name="connsiteY0" fmla="*/ 6858000 h 6858000"/>
              <a:gd name="connsiteX1" fmla="*/ 2370163 w 8991974"/>
              <a:gd name="connsiteY1" fmla="*/ 6858000 h 6858000"/>
              <a:gd name="connsiteX2" fmla="*/ 1781634 w 8991974"/>
              <a:gd name="connsiteY2" fmla="*/ 6858000 h 6858000"/>
              <a:gd name="connsiteX3" fmla="*/ 0 w 8991974"/>
              <a:gd name="connsiteY3" fmla="*/ 6858000 h 6858000"/>
              <a:gd name="connsiteX4" fmla="*/ 0 w 8991974"/>
              <a:gd name="connsiteY4" fmla="*/ 0 h 6858000"/>
              <a:gd name="connsiteX5" fmla="*/ 1781634 w 8991974"/>
              <a:gd name="connsiteY5" fmla="*/ 0 h 6858000"/>
              <a:gd name="connsiteX6" fmla="*/ 5920037 w 8991974"/>
              <a:gd name="connsiteY6" fmla="*/ 0 h 6858000"/>
              <a:gd name="connsiteX7" fmla="*/ 8991974 w 89919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1974" h="6858000">
                <a:moveTo>
                  <a:pt x="5442101" y="6858000"/>
                </a:moveTo>
                <a:lnTo>
                  <a:pt x="2370163" y="6858000"/>
                </a:lnTo>
                <a:lnTo>
                  <a:pt x="1781634" y="6858000"/>
                </a:lnTo>
                <a:lnTo>
                  <a:pt x="0" y="6858000"/>
                </a:lnTo>
                <a:lnTo>
                  <a:pt x="0" y="0"/>
                </a:lnTo>
                <a:lnTo>
                  <a:pt x="1781634" y="0"/>
                </a:lnTo>
                <a:lnTo>
                  <a:pt x="5920037" y="0"/>
                </a:lnTo>
                <a:lnTo>
                  <a:pt x="8991974" y="0"/>
                </a:lnTo>
                <a:close/>
              </a:path>
            </a:pathLst>
          </a:custGeom>
          <a:gradFill>
            <a:gsLst>
              <a:gs pos="0">
                <a:schemeClr val="accent1"/>
              </a:gs>
              <a:gs pos="100000">
                <a:schemeClr val="accent1">
                  <a:lumMod val="75000"/>
                  <a:alpha val="44000"/>
                </a:schemeClr>
              </a:gs>
            </a:gsLst>
            <a:path path="circle">
              <a:fillToRect r="100000" b="100000"/>
            </a:path>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14" name="图文框 13"/>
          <p:cNvSpPr/>
          <p:nvPr userDrawn="1"/>
        </p:nvSpPr>
        <p:spPr>
          <a:xfrm>
            <a:off x="0" y="3423"/>
            <a:ext cx="12192000" cy="6858000"/>
          </a:xfrm>
          <a:prstGeom prst="frame">
            <a:avLst>
              <a:gd name="adj1" fmla="val 2777"/>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endParaRPr>
          </a:p>
        </p:txBody>
      </p:sp>
      <p:sp>
        <p:nvSpPr>
          <p:cNvPr id="2" name="标题 1"/>
          <p:cNvSpPr>
            <a:spLocks noGrp="1"/>
          </p:cNvSpPr>
          <p:nvPr>
            <p:ph type="ctrTitle" hasCustomPrompt="1"/>
          </p:nvPr>
        </p:nvSpPr>
        <p:spPr>
          <a:xfrm>
            <a:off x="6600824" y="2348880"/>
            <a:ext cx="5064457" cy="1080120"/>
          </a:xfrm>
        </p:spPr>
        <p:txBody>
          <a:bodyPr anchor="b">
            <a:noAutofit/>
          </a:bodyPr>
          <a:lstStyle>
            <a:lvl1pPr algn="r">
              <a:defRPr sz="3200" b="1">
                <a:solidFill>
                  <a:schemeClr val="bg1"/>
                </a:solidFill>
              </a:defRPr>
            </a:lvl1pPr>
          </a:lstStyle>
          <a:p>
            <a:r>
              <a:rPr lang="en-US" altLang="zh-CN" dirty="0"/>
              <a:t>Add main title line-1 here </a:t>
            </a:r>
            <a:br>
              <a:rPr lang="en-US" altLang="zh-CN" dirty="0"/>
            </a:br>
            <a:r>
              <a:rPr lang="en-US" altLang="zh-CN" dirty="0"/>
              <a:t>Add main title line-2 here</a:t>
            </a:r>
            <a:endParaRPr lang="zh-CN" altLang="en-US" dirty="0"/>
          </a:p>
        </p:txBody>
      </p:sp>
      <p:sp>
        <p:nvSpPr>
          <p:cNvPr id="3" name="副标题 2"/>
          <p:cNvSpPr>
            <a:spLocks noGrp="1"/>
          </p:cNvSpPr>
          <p:nvPr>
            <p:ph type="subTitle" idx="1" hasCustomPrompt="1"/>
          </p:nvPr>
        </p:nvSpPr>
        <p:spPr>
          <a:xfrm>
            <a:off x="6600492" y="3429000"/>
            <a:ext cx="5064457" cy="432048"/>
          </a:xfrm>
        </p:spPr>
        <p:txBody>
          <a:bodyPr>
            <a:noAutofit/>
          </a:bodyPr>
          <a:lstStyle>
            <a:lvl1pPr marL="0" indent="0" algn="r">
              <a:buNone/>
              <a:defRPr sz="2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Add subtitle here</a:t>
            </a:r>
          </a:p>
        </p:txBody>
      </p:sp>
      <p:sp>
        <p:nvSpPr>
          <p:cNvPr id="9" name="文本占位符 4"/>
          <p:cNvSpPr>
            <a:spLocks noGrp="1"/>
          </p:cNvSpPr>
          <p:nvPr>
            <p:ph type="body" sz="quarter" idx="10" hasCustomPrompt="1"/>
          </p:nvPr>
        </p:nvSpPr>
        <p:spPr>
          <a:xfrm>
            <a:off x="10128448" y="6381330"/>
            <a:ext cx="1536501" cy="288031"/>
          </a:xfrm>
        </p:spPr>
        <p:txBody>
          <a:bodyPr>
            <a:noAutofit/>
          </a:bodyPr>
          <a:lstStyle>
            <a:lvl1pPr marL="0" indent="0" algn="r">
              <a:buNone/>
              <a:defRPr sz="1400">
                <a:solidFill>
                  <a:schemeClr val="bg1"/>
                </a:solidFill>
              </a:defRPr>
            </a:lvl1pPr>
            <a:lvl2pPr marL="457200" indent="0">
              <a:buNone/>
              <a:defRPr/>
            </a:lvl2pPr>
          </a:lstStyle>
          <a:p>
            <a:pPr lvl="0"/>
            <a:r>
              <a:rPr lang="en-US" altLang="zh-CN" dirty="0"/>
              <a:t>Add date</a:t>
            </a:r>
            <a:endParaRPr lang="zh-CN" altLang="en-US" dirty="0"/>
          </a:p>
        </p:txBody>
      </p:sp>
    </p:spTree>
    <p:extLst>
      <p:ext uri="{BB962C8B-B14F-4D97-AF65-F5344CB8AC3E}">
        <p14:creationId xmlns:p14="http://schemas.microsoft.com/office/powerpoint/2010/main" val="96922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CHAPTER-2">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
        <p:nvSpPr>
          <p:cNvPr id="19" name="矩形 18"/>
          <p:cNvSpPr/>
          <p:nvPr userDrawn="1"/>
        </p:nvSpPr>
        <p:spPr>
          <a:xfrm>
            <a:off x="0" y="0"/>
            <a:ext cx="12192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3" name="任意多边形 12"/>
          <p:cNvSpPr/>
          <p:nvPr userDrawn="1"/>
        </p:nvSpPr>
        <p:spPr bwMode="auto">
          <a:xfrm rot="10800000">
            <a:off x="3200026" y="0"/>
            <a:ext cx="8991974" cy="6858000"/>
          </a:xfrm>
          <a:custGeom>
            <a:avLst/>
            <a:gdLst>
              <a:gd name="connsiteX0" fmla="*/ 5442101 w 8991974"/>
              <a:gd name="connsiteY0" fmla="*/ 6858000 h 6858000"/>
              <a:gd name="connsiteX1" fmla="*/ 2370163 w 8991974"/>
              <a:gd name="connsiteY1" fmla="*/ 6858000 h 6858000"/>
              <a:gd name="connsiteX2" fmla="*/ 1781634 w 8991974"/>
              <a:gd name="connsiteY2" fmla="*/ 6858000 h 6858000"/>
              <a:gd name="connsiteX3" fmla="*/ 0 w 8991974"/>
              <a:gd name="connsiteY3" fmla="*/ 6858000 h 6858000"/>
              <a:gd name="connsiteX4" fmla="*/ 0 w 8991974"/>
              <a:gd name="connsiteY4" fmla="*/ 0 h 6858000"/>
              <a:gd name="connsiteX5" fmla="*/ 1781634 w 8991974"/>
              <a:gd name="connsiteY5" fmla="*/ 0 h 6858000"/>
              <a:gd name="connsiteX6" fmla="*/ 5920037 w 8991974"/>
              <a:gd name="connsiteY6" fmla="*/ 0 h 6858000"/>
              <a:gd name="connsiteX7" fmla="*/ 8991974 w 89919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1974" h="6858000">
                <a:moveTo>
                  <a:pt x="5442101" y="6858000"/>
                </a:moveTo>
                <a:lnTo>
                  <a:pt x="2370163" y="6858000"/>
                </a:lnTo>
                <a:lnTo>
                  <a:pt x="1781634" y="6858000"/>
                </a:lnTo>
                <a:lnTo>
                  <a:pt x="0" y="6858000"/>
                </a:lnTo>
                <a:lnTo>
                  <a:pt x="0" y="0"/>
                </a:lnTo>
                <a:lnTo>
                  <a:pt x="1781634" y="0"/>
                </a:lnTo>
                <a:lnTo>
                  <a:pt x="5920037" y="0"/>
                </a:lnTo>
                <a:lnTo>
                  <a:pt x="8991974" y="0"/>
                </a:lnTo>
                <a:close/>
              </a:path>
            </a:pathLst>
          </a:custGeom>
          <a:gradFill>
            <a:gsLst>
              <a:gs pos="0">
                <a:schemeClr val="accent1"/>
              </a:gs>
              <a:gs pos="100000">
                <a:schemeClr val="accent1">
                  <a:lumMod val="75000"/>
                  <a:alpha val="44000"/>
                </a:schemeClr>
              </a:gs>
            </a:gsLst>
            <a:path path="circle">
              <a:fillToRect r="100000" b="100000"/>
            </a:path>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22" name="任意多边形 21"/>
          <p:cNvSpPr/>
          <p:nvPr userDrawn="1"/>
        </p:nvSpPr>
        <p:spPr bwMode="auto">
          <a:xfrm>
            <a:off x="4943872" y="3412604"/>
            <a:ext cx="7248128" cy="3445396"/>
          </a:xfrm>
          <a:custGeom>
            <a:avLst/>
            <a:gdLst>
              <a:gd name="connsiteX0" fmla="*/ 0 w 7248128"/>
              <a:gd name="connsiteY0" fmla="*/ 0 h 3452242"/>
              <a:gd name="connsiteX1" fmla="*/ 3071937 w 7248128"/>
              <a:gd name="connsiteY1" fmla="*/ 0 h 3452242"/>
              <a:gd name="connsiteX2" fmla="*/ 7210340 w 7248128"/>
              <a:gd name="connsiteY2" fmla="*/ 0 h 3452242"/>
              <a:gd name="connsiteX3" fmla="*/ 7248128 w 7248128"/>
              <a:gd name="connsiteY3" fmla="*/ 0 h 3452242"/>
              <a:gd name="connsiteX4" fmla="*/ 7248128 w 7248128"/>
              <a:gd name="connsiteY4" fmla="*/ 3452242 h 3452242"/>
              <a:gd name="connsiteX5" fmla="*/ 1786967 w 7248128"/>
              <a:gd name="connsiteY5" fmla="*/ 3452242 h 345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8128" h="3452242">
                <a:moveTo>
                  <a:pt x="0" y="0"/>
                </a:moveTo>
                <a:lnTo>
                  <a:pt x="3071937" y="0"/>
                </a:lnTo>
                <a:lnTo>
                  <a:pt x="7210340" y="0"/>
                </a:lnTo>
                <a:lnTo>
                  <a:pt x="7248128" y="0"/>
                </a:lnTo>
                <a:lnTo>
                  <a:pt x="7248128" y="3452242"/>
                </a:lnTo>
                <a:lnTo>
                  <a:pt x="1786967" y="3452242"/>
                </a:lnTo>
                <a:close/>
              </a:path>
            </a:pathLst>
          </a:custGeom>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2" name="标题 1"/>
          <p:cNvSpPr>
            <a:spLocks noGrp="1"/>
          </p:cNvSpPr>
          <p:nvPr>
            <p:ph type="title" hasCustomPrompt="1"/>
          </p:nvPr>
        </p:nvSpPr>
        <p:spPr>
          <a:xfrm>
            <a:off x="6096000" y="4042048"/>
            <a:ext cx="5568951" cy="750292"/>
          </a:xfrm>
        </p:spPr>
        <p:txBody>
          <a:bodyPr anchor="t">
            <a:normAutofit/>
          </a:bodyPr>
          <a:lstStyle>
            <a:lvl1pPr algn="r">
              <a:defRPr sz="4000" b="1" cap="none" baseline="0">
                <a:solidFill>
                  <a:schemeClr val="bg1"/>
                </a:solidFill>
              </a:defRPr>
            </a:lvl1pPr>
          </a:lstStyle>
          <a:p>
            <a:r>
              <a:rPr lang="en-US" altLang="zh-CN" dirty="0"/>
              <a:t>Add chapter title here</a:t>
            </a:r>
            <a:endParaRPr lang="zh-CN" altLang="en-US" dirty="0"/>
          </a:p>
        </p:txBody>
      </p:sp>
      <p:sp>
        <p:nvSpPr>
          <p:cNvPr id="3" name="文本占位符 2"/>
          <p:cNvSpPr>
            <a:spLocks noGrp="1"/>
          </p:cNvSpPr>
          <p:nvPr>
            <p:ph type="body" idx="1" hasCustomPrompt="1"/>
          </p:nvPr>
        </p:nvSpPr>
        <p:spPr>
          <a:xfrm>
            <a:off x="6096000" y="3412604"/>
            <a:ext cx="5568951" cy="587648"/>
          </a:xfrm>
        </p:spPr>
        <p:txBody>
          <a:bodyPr anchor="b">
            <a:noAutofit/>
          </a:bodyPr>
          <a:lstStyle>
            <a:lvl1pPr marL="0" indent="0" algn="r">
              <a:buNone/>
              <a:defRPr sz="28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Add chapter number here</a:t>
            </a:r>
            <a:endParaRPr lang="zh-CN" altLang="en-US" dirty="0"/>
          </a:p>
        </p:txBody>
      </p:sp>
      <p:sp>
        <p:nvSpPr>
          <p:cNvPr id="16" name="图文框 15"/>
          <p:cNvSpPr/>
          <p:nvPr userDrawn="1"/>
        </p:nvSpPr>
        <p:spPr>
          <a:xfrm>
            <a:off x="0" y="3423"/>
            <a:ext cx="12192000" cy="6858000"/>
          </a:xfrm>
          <a:prstGeom prst="frame">
            <a:avLst>
              <a:gd name="adj1" fmla="val 2777"/>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endParaRP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8974" y="-171400"/>
            <a:ext cx="6858000" cy="6858000"/>
          </a:xfrm>
          <a:prstGeom prst="rect">
            <a:avLst/>
          </a:prstGeom>
        </p:spPr>
      </p:pic>
    </p:spTree>
    <p:extLst>
      <p:ext uri="{BB962C8B-B14F-4D97-AF65-F5344CB8AC3E}">
        <p14:creationId xmlns:p14="http://schemas.microsoft.com/office/powerpoint/2010/main" val="111423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ACK">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9" name="任意多边形 8"/>
          <p:cNvSpPr/>
          <p:nvPr userDrawn="1"/>
        </p:nvSpPr>
        <p:spPr bwMode="auto">
          <a:xfrm rot="10800000">
            <a:off x="3200026" y="0"/>
            <a:ext cx="8991974" cy="6858000"/>
          </a:xfrm>
          <a:custGeom>
            <a:avLst/>
            <a:gdLst>
              <a:gd name="connsiteX0" fmla="*/ 5442101 w 8991974"/>
              <a:gd name="connsiteY0" fmla="*/ 6858000 h 6858000"/>
              <a:gd name="connsiteX1" fmla="*/ 2370163 w 8991974"/>
              <a:gd name="connsiteY1" fmla="*/ 6858000 h 6858000"/>
              <a:gd name="connsiteX2" fmla="*/ 1781634 w 8991974"/>
              <a:gd name="connsiteY2" fmla="*/ 6858000 h 6858000"/>
              <a:gd name="connsiteX3" fmla="*/ 0 w 8991974"/>
              <a:gd name="connsiteY3" fmla="*/ 6858000 h 6858000"/>
              <a:gd name="connsiteX4" fmla="*/ 0 w 8991974"/>
              <a:gd name="connsiteY4" fmla="*/ 0 h 6858000"/>
              <a:gd name="connsiteX5" fmla="*/ 1781634 w 8991974"/>
              <a:gd name="connsiteY5" fmla="*/ 0 h 6858000"/>
              <a:gd name="connsiteX6" fmla="*/ 5920037 w 8991974"/>
              <a:gd name="connsiteY6" fmla="*/ 0 h 6858000"/>
              <a:gd name="connsiteX7" fmla="*/ 8991974 w 89919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1974" h="6858000">
                <a:moveTo>
                  <a:pt x="5442101" y="6858000"/>
                </a:moveTo>
                <a:lnTo>
                  <a:pt x="2370163" y="6858000"/>
                </a:lnTo>
                <a:lnTo>
                  <a:pt x="1781634" y="6858000"/>
                </a:lnTo>
                <a:lnTo>
                  <a:pt x="0" y="6858000"/>
                </a:lnTo>
                <a:lnTo>
                  <a:pt x="0" y="0"/>
                </a:lnTo>
                <a:lnTo>
                  <a:pt x="1781634" y="0"/>
                </a:lnTo>
                <a:lnTo>
                  <a:pt x="5920037" y="0"/>
                </a:lnTo>
                <a:lnTo>
                  <a:pt x="8991974" y="0"/>
                </a:lnTo>
                <a:close/>
              </a:path>
            </a:pathLst>
          </a:custGeom>
          <a:gradFill>
            <a:gsLst>
              <a:gs pos="0">
                <a:schemeClr val="accent1"/>
              </a:gs>
              <a:gs pos="100000">
                <a:schemeClr val="accent1">
                  <a:lumMod val="75000"/>
                  <a:alpha val="44000"/>
                </a:schemeClr>
              </a:gs>
            </a:gsLst>
            <a:path path="circle">
              <a:fillToRect r="100000" b="100000"/>
            </a:path>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12" name="图文框 11"/>
          <p:cNvSpPr/>
          <p:nvPr userDrawn="1"/>
        </p:nvSpPr>
        <p:spPr>
          <a:xfrm>
            <a:off x="0" y="3423"/>
            <a:ext cx="12192000" cy="6858000"/>
          </a:xfrm>
          <a:prstGeom prst="frame">
            <a:avLst>
              <a:gd name="adj1" fmla="val 2777"/>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endParaRPr>
          </a:p>
        </p:txBody>
      </p:sp>
      <p:sp>
        <p:nvSpPr>
          <p:cNvPr id="2" name="标题 1"/>
          <p:cNvSpPr>
            <a:spLocks noGrp="1"/>
          </p:cNvSpPr>
          <p:nvPr>
            <p:ph type="ctrTitle" hasCustomPrompt="1"/>
          </p:nvPr>
        </p:nvSpPr>
        <p:spPr>
          <a:xfrm>
            <a:off x="6600824" y="3032956"/>
            <a:ext cx="5064125" cy="792088"/>
          </a:xfrm>
        </p:spPr>
        <p:txBody>
          <a:bodyPr>
            <a:normAutofit/>
          </a:bodyPr>
          <a:lstStyle>
            <a:lvl1pPr algn="ctr">
              <a:defRPr sz="4000" b="1">
                <a:solidFill>
                  <a:schemeClr val="bg1"/>
                </a:solidFill>
              </a:defRPr>
            </a:lvl1pPr>
          </a:lstStyle>
          <a:p>
            <a:r>
              <a:rPr lang="en-US" altLang="zh-CN" dirty="0"/>
              <a:t>The end</a:t>
            </a:r>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32" y="0"/>
            <a:ext cx="6858000" cy="6858000"/>
          </a:xfrm>
          <a:prstGeom prst="rect">
            <a:avLst/>
          </a:prstGeom>
        </p:spPr>
      </p:pic>
    </p:spTree>
    <p:extLst>
      <p:ext uri="{BB962C8B-B14F-4D97-AF65-F5344CB8AC3E}">
        <p14:creationId xmlns:p14="http://schemas.microsoft.com/office/powerpoint/2010/main" val="279753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accent1"/>
                </a:solidFill>
              </a:defRPr>
            </a:lvl1pPr>
          </a:lstStyle>
          <a:p>
            <a:r>
              <a:rPr lang="en-US" altLang="zh-CN" dirty="0"/>
              <a:t>Add title here</a:t>
            </a:r>
            <a:endParaRPr lang="zh-CN" altLang="en-US" dirty="0"/>
          </a:p>
        </p:txBody>
      </p:sp>
      <p:sp>
        <p:nvSpPr>
          <p:cNvPr id="3" name="页脚占位符 2"/>
          <p:cNvSpPr>
            <a:spLocks noGrp="1"/>
          </p:cNvSpPr>
          <p:nvPr>
            <p:ph type="ftr" sz="quarter" idx="10"/>
          </p:nvPr>
        </p:nvSpPr>
        <p:spPr/>
        <p:txBody>
          <a:bodyPr/>
          <a:lstStyle/>
          <a:p>
            <a:r>
              <a:rPr lang="en-US" altLang="zh-CN"/>
              <a:t>/    11</a:t>
            </a:r>
            <a:endParaRPr lang="zh-CN" altLang="en-US" dirty="0"/>
          </a:p>
        </p:txBody>
      </p:sp>
      <p:sp>
        <p:nvSpPr>
          <p:cNvPr id="4" name="灯片编号占位符 3"/>
          <p:cNvSpPr>
            <a:spLocks noGrp="1"/>
          </p:cNvSpPr>
          <p:nvPr>
            <p:ph type="sldNum" sz="quarter" idx="11"/>
          </p:nvPr>
        </p:nvSpPr>
        <p:spPr/>
        <p:txBody>
          <a:body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334948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8"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9"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23910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任意多边形 6"/>
          <p:cNvSpPr/>
          <p:nvPr userDrawn="1"/>
        </p:nvSpPr>
        <p:spPr bwMode="auto">
          <a:xfrm rot="10800000">
            <a:off x="3200026" y="0"/>
            <a:ext cx="8991974" cy="6858000"/>
          </a:xfrm>
          <a:custGeom>
            <a:avLst/>
            <a:gdLst>
              <a:gd name="connsiteX0" fmla="*/ 5442101 w 8991974"/>
              <a:gd name="connsiteY0" fmla="*/ 6858000 h 6858000"/>
              <a:gd name="connsiteX1" fmla="*/ 2370163 w 8991974"/>
              <a:gd name="connsiteY1" fmla="*/ 6858000 h 6858000"/>
              <a:gd name="connsiteX2" fmla="*/ 1781634 w 8991974"/>
              <a:gd name="connsiteY2" fmla="*/ 6858000 h 6858000"/>
              <a:gd name="connsiteX3" fmla="*/ 0 w 8991974"/>
              <a:gd name="connsiteY3" fmla="*/ 6858000 h 6858000"/>
              <a:gd name="connsiteX4" fmla="*/ 0 w 8991974"/>
              <a:gd name="connsiteY4" fmla="*/ 0 h 6858000"/>
              <a:gd name="connsiteX5" fmla="*/ 1781634 w 8991974"/>
              <a:gd name="connsiteY5" fmla="*/ 0 h 6858000"/>
              <a:gd name="connsiteX6" fmla="*/ 5920037 w 8991974"/>
              <a:gd name="connsiteY6" fmla="*/ 0 h 6858000"/>
              <a:gd name="connsiteX7" fmla="*/ 8991974 w 899197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1974" h="6858000">
                <a:moveTo>
                  <a:pt x="5442101" y="6858000"/>
                </a:moveTo>
                <a:lnTo>
                  <a:pt x="2370163" y="6858000"/>
                </a:lnTo>
                <a:lnTo>
                  <a:pt x="1781634" y="6858000"/>
                </a:lnTo>
                <a:lnTo>
                  <a:pt x="0" y="6858000"/>
                </a:lnTo>
                <a:lnTo>
                  <a:pt x="0" y="0"/>
                </a:lnTo>
                <a:lnTo>
                  <a:pt x="1781634" y="0"/>
                </a:lnTo>
                <a:lnTo>
                  <a:pt x="5920037" y="0"/>
                </a:lnTo>
                <a:lnTo>
                  <a:pt x="8991974" y="0"/>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bg1"/>
              </a:solidFill>
              <a:effectLst/>
              <a:latin typeface="Stone Sans" pitchFamily="2" charset="0"/>
              <a:ea typeface="宋体" charset="-122"/>
            </a:endParaRPr>
          </a:p>
        </p:txBody>
      </p:sp>
      <p:sp>
        <p:nvSpPr>
          <p:cNvPr id="13" name="图文框 12"/>
          <p:cNvSpPr/>
          <p:nvPr userDrawn="1"/>
        </p:nvSpPr>
        <p:spPr>
          <a:xfrm>
            <a:off x="0" y="0"/>
            <a:ext cx="12192000" cy="6858000"/>
          </a:xfrm>
          <a:prstGeom prst="frame">
            <a:avLst>
              <a:gd name="adj1" fmla="val 2777"/>
            </a:avLst>
          </a:prstGeom>
          <a:solidFill>
            <a:srgbClr val="FF5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endParaRPr>
          </a:p>
        </p:txBody>
      </p: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页脚占位符 4"/>
          <p:cNvSpPr>
            <a:spLocks noGrp="1"/>
          </p:cNvSpPr>
          <p:nvPr>
            <p:ph type="ftr" sz="quarter" idx="3"/>
          </p:nvPr>
        </p:nvSpPr>
        <p:spPr>
          <a:xfrm>
            <a:off x="10992544" y="6677579"/>
            <a:ext cx="1199456" cy="163946"/>
          </a:xfrm>
          <a:prstGeom prst="rect">
            <a:avLst/>
          </a:prstGeom>
        </p:spPr>
        <p:txBody>
          <a:bodyPr vert="horz" lIns="91440" tIns="45720" rIns="91440" bIns="45720" rtlCol="0" anchor="ctr"/>
          <a:lstStyle>
            <a:lvl1pPr algn="l">
              <a:defRPr sz="1100">
                <a:solidFill>
                  <a:schemeClr val="bg1"/>
                </a:solidFill>
                <a:latin typeface="+mn-lt"/>
                <a:ea typeface="+mn-ea"/>
              </a:defRPr>
            </a:lvl1pPr>
          </a:lstStyle>
          <a:p>
            <a:r>
              <a:rPr lang="en-US" altLang="zh-CN"/>
              <a:t>/    11</a:t>
            </a:r>
            <a:endParaRPr lang="zh-CN" altLang="en-US" dirty="0"/>
          </a:p>
        </p:txBody>
      </p:sp>
      <p:sp>
        <p:nvSpPr>
          <p:cNvPr id="6" name="灯片编号占位符 5"/>
          <p:cNvSpPr>
            <a:spLocks noGrp="1"/>
          </p:cNvSpPr>
          <p:nvPr>
            <p:ph type="sldNum" sz="quarter" idx="4"/>
          </p:nvPr>
        </p:nvSpPr>
        <p:spPr>
          <a:xfrm>
            <a:off x="8669373" y="6696629"/>
            <a:ext cx="2364415" cy="168065"/>
          </a:xfrm>
          <a:prstGeom prst="rect">
            <a:avLst/>
          </a:prstGeom>
        </p:spPr>
        <p:txBody>
          <a:bodyPr vert="horz" lIns="91440" tIns="0" rIns="91440" bIns="45720" rtlCol="0" anchor="ctr"/>
          <a:lstStyle>
            <a:lvl1pPr marL="0" algn="r" defTabSz="914400" rtl="0" eaLnBrk="1" latinLnBrk="0" hangingPunct="1">
              <a:defRPr lang="en-US" altLang="zh-CN" sz="1100" kern="1200" smtClean="0">
                <a:solidFill>
                  <a:schemeClr val="bg1"/>
                </a:solidFill>
                <a:latin typeface="+mn-lt"/>
                <a:ea typeface="+mn-ea"/>
                <a:cs typeface="+mn-cs"/>
              </a:defRPr>
            </a:lvl1pPr>
          </a:lstStyle>
          <a:p>
            <a:fld id="{49F4BA8F-7B64-4198-9505-0CB5D4D3B366}" type="slidenum">
              <a:rPr lang="en-US" altLang="zh-CN" smtClean="0"/>
              <a:pPr/>
              <a:t>‹N°›</a:t>
            </a:fld>
            <a:endParaRPr lang="zh-CN" altLang="en-US" dirty="0"/>
          </a:p>
        </p:txBody>
      </p:sp>
    </p:spTree>
    <p:extLst>
      <p:ext uri="{BB962C8B-B14F-4D97-AF65-F5344CB8AC3E}">
        <p14:creationId xmlns:p14="http://schemas.microsoft.com/office/powerpoint/2010/main" val="3142348218"/>
      </p:ext>
    </p:extLst>
  </p:cSld>
  <p:clrMap bg1="lt1" tx1="dk1" bg2="lt2" tx2="dk2" accent1="accent1" accent2="accent2" accent3="accent3" accent4="accent4" accent5="accent5" accent6="accent6" hlink="hlink" folHlink="folHlink"/>
  <p:sldLayoutIdLst>
    <p:sldLayoutId id="2147483669" r:id="rId1"/>
    <p:sldLayoutId id="2147483650" r:id="rId2"/>
    <p:sldLayoutId id="2147483672" r:id="rId3"/>
    <p:sldLayoutId id="2147483649" r:id="rId4"/>
    <p:sldLayoutId id="2147483673" r:id="rId5"/>
    <p:sldLayoutId id="2147483670" r:id="rId6"/>
    <p:sldLayoutId id="2147483661" r:id="rId7"/>
    <p:sldLayoutId id="2147483674" r:id="rId8"/>
    <p:sldLayoutId id="2147483663" r:id="rId9"/>
    <p:sldLayoutId id="2147483664" r:id="rId10"/>
    <p:sldLayoutId id="2147483667" r:id="rId11"/>
    <p:sldLayoutId id="2147483668" r:id="rId12"/>
    <p:sldLayoutId id="2147483671" r:id="rId13"/>
    <p:sldLayoutId id="2147483666" r:id="rId14"/>
  </p:sldLayoutIdLst>
  <p:hf hdr="0" dt="0"/>
  <p:txStyles>
    <p:titleStyle>
      <a:lvl1pPr algn="l" defTabSz="914400" rtl="0" eaLnBrk="1" latinLnBrk="0" hangingPunct="1">
        <a:spcBef>
          <a:spcPct val="0"/>
        </a:spcBef>
        <a:buNone/>
        <a:defRPr sz="3200" b="1" kern="1200" baseline="0">
          <a:solidFill>
            <a:schemeClr val="tx1"/>
          </a:solidFill>
          <a:latin typeface="Arial" pitchFamily="34" charset="0"/>
          <a:ea typeface="微软雅黑"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tabLst/>
        <a:defRPr sz="2800" b="0" kern="1200" baseline="0">
          <a:solidFill>
            <a:schemeClr val="tx1"/>
          </a:solidFill>
          <a:latin typeface="Arial" pitchFamily="34" charset="0"/>
          <a:ea typeface="微软雅黑"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sz="2400" kern="1200" baseline="0">
          <a:solidFill>
            <a:schemeClr val="tx1"/>
          </a:solidFill>
          <a:latin typeface="Arial" pitchFamily="34" charset="0"/>
          <a:ea typeface="微软雅黑"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2000" kern="1200" baseline="0">
          <a:solidFill>
            <a:schemeClr val="tx1"/>
          </a:solidFill>
          <a:latin typeface="Arial" pitchFamily="34" charset="0"/>
          <a:ea typeface="微软雅黑"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baseline="0">
          <a:solidFill>
            <a:schemeClr val="tx1"/>
          </a:solidFill>
          <a:latin typeface="Arial" pitchFamily="34" charset="0"/>
          <a:ea typeface="微软雅黑"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baseline="0">
          <a:solidFill>
            <a:schemeClr val="tx1"/>
          </a:solidFill>
          <a:latin typeface="Arial" pitchFamily="34" charset="0"/>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47" userDrawn="1">
          <p15:clr>
            <a:srgbClr val="F26B43"/>
          </p15:clr>
        </p15:guide>
        <p15:guide id="3" pos="7333" userDrawn="1">
          <p15:clr>
            <a:srgbClr val="F26B43"/>
          </p15:clr>
        </p15:guide>
        <p15:guide id="4" pos="3840" userDrawn="1">
          <p15:clr>
            <a:srgbClr val="F26B43"/>
          </p15:clr>
        </p15:guide>
        <p15:guide id="5" pos="415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jeunes-industrie-du-futur.fr/hom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335360" y="5013176"/>
            <a:ext cx="11473606" cy="792088"/>
          </a:xfrm>
        </p:spPr>
        <p:txBody>
          <a:bodyPr/>
          <a:lstStyle/>
          <a:p>
            <a:r>
              <a:rPr lang="en-US" altLang="zh-CN" dirty="0" err="1"/>
              <a:t>L’Homme</a:t>
            </a:r>
            <a:r>
              <a:rPr lang="en-US" altLang="zh-CN" dirty="0"/>
              <a:t> au Coeur de </a:t>
            </a:r>
            <a:r>
              <a:rPr lang="en-US" altLang="zh-CN" dirty="0" err="1"/>
              <a:t>l’lndustrie</a:t>
            </a:r>
            <a:r>
              <a:rPr lang="en-US" altLang="zh-CN" dirty="0"/>
              <a:t> du </a:t>
            </a:r>
            <a:r>
              <a:rPr lang="en-US" altLang="zh-CN" dirty="0" err="1"/>
              <a:t>Futur</a:t>
            </a:r>
            <a:endParaRPr lang="zh-CN" altLang="en-US" dirty="0"/>
          </a:p>
        </p:txBody>
      </p:sp>
      <p:pic>
        <p:nvPicPr>
          <p:cNvPr id="2" name="Picture 1"/>
          <p:cNvPicPr>
            <a:picLocks noChangeAspect="1"/>
          </p:cNvPicPr>
          <p:nvPr/>
        </p:nvPicPr>
        <p:blipFill rotWithShape="1">
          <a:blip r:embed="rId3"/>
          <a:srcRect r="-345" b="25850"/>
          <a:stretch/>
        </p:blipFill>
        <p:spPr>
          <a:xfrm>
            <a:off x="191344" y="188640"/>
            <a:ext cx="11881320" cy="4608512"/>
          </a:xfrm>
          <a:prstGeom prst="rect">
            <a:avLst/>
          </a:prstGeom>
        </p:spPr>
      </p:pic>
      <p:sp>
        <p:nvSpPr>
          <p:cNvPr id="6" name="Sous-titre 5">
            <a:extLst>
              <a:ext uri="{FF2B5EF4-FFF2-40B4-BE49-F238E27FC236}">
                <a16:creationId xmlns:a16="http://schemas.microsoft.com/office/drawing/2014/main" id="{0516E1AC-7209-4890-8578-2C2D8E281C09}"/>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76466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727848" y="1958628"/>
            <a:ext cx="7128792" cy="750292"/>
          </a:xfrm>
        </p:spPr>
        <p:txBody>
          <a:bodyPr>
            <a:normAutofit/>
          </a:bodyPr>
          <a:lstStyle/>
          <a:p>
            <a:r>
              <a:rPr lang="en-US" altLang="zh-CN" dirty="0" err="1"/>
              <a:t>Modalités</a:t>
            </a:r>
            <a:r>
              <a:rPr lang="en-US" altLang="zh-CN" dirty="0"/>
              <a:t> du Challenge</a:t>
            </a:r>
          </a:p>
        </p:txBody>
      </p:sp>
      <p:sp>
        <p:nvSpPr>
          <p:cNvPr id="4" name="页脚占位符 3"/>
          <p:cNvSpPr>
            <a:spLocks noGrp="1"/>
          </p:cNvSpPr>
          <p:nvPr>
            <p:ph type="ftr" sz="quarter" idx="4294967295"/>
          </p:nvPr>
        </p:nvSpPr>
        <p:spPr>
          <a:xfrm>
            <a:off x="10991850" y="6677025"/>
            <a:ext cx="1200150" cy="165100"/>
          </a:xfrm>
        </p:spPr>
        <p:txBody>
          <a:bodyPr/>
          <a:lstStyle/>
          <a:p>
            <a:r>
              <a:rPr lang="en-US" altLang="zh-CN"/>
              <a:t>/    11</a:t>
            </a:r>
            <a:endParaRPr lang="zh-CN" altLang="en-US" dirty="0"/>
          </a:p>
        </p:txBody>
      </p:sp>
      <p:sp>
        <p:nvSpPr>
          <p:cNvPr id="5" name="灯片编号占位符 4"/>
          <p:cNvSpPr>
            <a:spLocks noGrp="1"/>
          </p:cNvSpPr>
          <p:nvPr>
            <p:ph type="sldNum" sz="quarter" idx="4294967295"/>
          </p:nvPr>
        </p:nvSpPr>
        <p:spPr>
          <a:xfrm>
            <a:off x="9828213" y="6696075"/>
            <a:ext cx="2363787" cy="168275"/>
          </a:xfrm>
        </p:spPr>
        <p:txBody>
          <a:bodyPr/>
          <a:lstStyle/>
          <a:p>
            <a:fld id="{49F4BA8F-7B64-4198-9505-0CB5D4D3B366}" type="slidenum">
              <a:rPr lang="en-US" altLang="zh-CN" smtClean="0"/>
              <a:pPr/>
              <a:t>2</a:t>
            </a:fld>
            <a:endParaRPr lang="zh-CN" altLang="en-US" dirty="0"/>
          </a:p>
        </p:txBody>
      </p:sp>
    </p:spTree>
    <p:extLst>
      <p:ext uri="{BB962C8B-B14F-4D97-AF65-F5344CB8AC3E}">
        <p14:creationId xmlns:p14="http://schemas.microsoft.com/office/powerpoint/2010/main" val="330935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11</a:t>
            </a:r>
            <a:endParaRPr lang="zh-CN" altLang="en-US" dirty="0"/>
          </a:p>
        </p:txBody>
      </p:sp>
      <p:sp>
        <p:nvSpPr>
          <p:cNvPr id="5" name="灯片编号占位符 4"/>
          <p:cNvSpPr>
            <a:spLocks noGrp="1"/>
          </p:cNvSpPr>
          <p:nvPr>
            <p:ph type="sldNum" sz="quarter" idx="11"/>
          </p:nvPr>
        </p:nvSpPr>
        <p:spPr/>
        <p:txBody>
          <a:bodyPr/>
          <a:lstStyle/>
          <a:p>
            <a:fld id="{49F4BA8F-7B64-4198-9505-0CB5D4D3B366}" type="slidenum">
              <a:rPr lang="en-US" altLang="zh-CN" smtClean="0"/>
              <a:pPr/>
              <a:t>3</a:t>
            </a:fld>
            <a:endParaRPr lang="zh-CN" altLang="en-US" dirty="0"/>
          </a:p>
        </p:txBody>
      </p:sp>
      <p:sp>
        <p:nvSpPr>
          <p:cNvPr id="16" name="矩形 2"/>
          <p:cNvSpPr/>
          <p:nvPr/>
        </p:nvSpPr>
        <p:spPr>
          <a:xfrm>
            <a:off x="533400" y="1026437"/>
            <a:ext cx="11125200" cy="1027881"/>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200"/>
              </a:spcBef>
              <a:spcAft>
                <a:spcPts val="200"/>
              </a:spcAft>
            </a:pPr>
            <a:endParaRPr lang="zh-CN" altLang="en-US" sz="3600" dirty="0">
              <a:solidFill>
                <a:schemeClr val="bg1"/>
              </a:solidFill>
              <a:latin typeface="+mj-lt"/>
            </a:endParaRPr>
          </a:p>
        </p:txBody>
      </p:sp>
      <p:sp>
        <p:nvSpPr>
          <p:cNvPr id="17" name="平行四边形 3"/>
          <p:cNvSpPr/>
          <p:nvPr/>
        </p:nvSpPr>
        <p:spPr>
          <a:xfrm rot="16200000" flipV="1">
            <a:off x="5361698" y="-3469548"/>
            <a:ext cx="1540609" cy="10009114"/>
          </a:xfrm>
          <a:prstGeom prst="parallelogram">
            <a:avLst/>
          </a:prstGeom>
          <a:solidFill>
            <a:srgbClr val="FF5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spcAft>
                <a:spcPts val="200"/>
              </a:spcAft>
            </a:pPr>
            <a:r>
              <a:rPr lang="en-US" altLang="zh-CN" sz="2800" dirty="0" err="1">
                <a:solidFill>
                  <a:schemeClr val="bg1"/>
                </a:solidFill>
                <a:latin typeface="+mj-lt"/>
              </a:rPr>
              <a:t>Descriptif</a:t>
            </a:r>
            <a:r>
              <a:rPr lang="en-US" altLang="zh-CN" sz="2800" dirty="0">
                <a:solidFill>
                  <a:schemeClr val="bg1"/>
                </a:solidFill>
                <a:latin typeface="+mj-lt"/>
              </a:rPr>
              <a:t> des </a:t>
            </a:r>
            <a:r>
              <a:rPr lang="en-US" altLang="zh-CN" sz="2800" dirty="0" err="1">
                <a:solidFill>
                  <a:schemeClr val="bg1"/>
                </a:solidFill>
                <a:latin typeface="+mj-lt"/>
              </a:rPr>
              <a:t>modalités</a:t>
            </a:r>
            <a:endParaRPr lang="en-US" altLang="zh-CN" sz="2800" dirty="0">
              <a:solidFill>
                <a:schemeClr val="bg1"/>
              </a:solidFill>
              <a:latin typeface="+mj-lt"/>
            </a:endParaRPr>
          </a:p>
        </p:txBody>
      </p:sp>
      <p:sp>
        <p:nvSpPr>
          <p:cNvPr id="20" name="剪去对角的矩形 15"/>
          <p:cNvSpPr/>
          <p:nvPr/>
        </p:nvSpPr>
        <p:spPr>
          <a:xfrm>
            <a:off x="335360" y="310716"/>
            <a:ext cx="1296144" cy="598004"/>
          </a:xfrm>
          <a:prstGeom prst="snip2DiagRect">
            <a:avLst/>
          </a:prstGeom>
          <a:solidFill>
            <a:schemeClr val="accent4">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000">
                <a:solidFill>
                  <a:schemeClr val="bg1"/>
                </a:solidFill>
                <a:cs typeface="+mn-ea"/>
                <a:sym typeface="+mn-lt"/>
              </a:rPr>
              <a:t>1</a:t>
            </a:r>
            <a:endParaRPr lang="zh-CN" altLang="en-US" sz="4000" dirty="0">
              <a:solidFill>
                <a:schemeClr val="bg1"/>
              </a:solidFill>
              <a:cs typeface="+mn-ea"/>
              <a:sym typeface="+mn-lt"/>
            </a:endParaRPr>
          </a:p>
        </p:txBody>
      </p:sp>
      <p:sp>
        <p:nvSpPr>
          <p:cNvPr id="19" name="圆角矩形 18"/>
          <p:cNvSpPr/>
          <p:nvPr/>
        </p:nvSpPr>
        <p:spPr>
          <a:xfrm flipH="1">
            <a:off x="427542" y="2423031"/>
            <a:ext cx="11231055" cy="4102313"/>
          </a:xfrm>
          <a:prstGeom prst="roundRect">
            <a:avLst>
              <a:gd name="adj" fmla="val 601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fr-FR" sz="1400" dirty="0">
                <a:solidFill>
                  <a:schemeClr val="tx1"/>
                </a:solidFill>
              </a:rPr>
              <a:t>Ce challenge a pour but de synthétiser les meilleures idées des jeunes sur la place de l’homme au sein de l’industrie du futur.</a:t>
            </a:r>
          </a:p>
          <a:p>
            <a:pPr algn="just"/>
            <a:endParaRPr lang="fr-FR" sz="1400" dirty="0">
              <a:solidFill>
                <a:schemeClr val="tx1"/>
              </a:solidFill>
            </a:endParaRPr>
          </a:p>
          <a:p>
            <a:pPr algn="just"/>
            <a:r>
              <a:rPr lang="fr-FR" sz="1400" dirty="0">
                <a:solidFill>
                  <a:schemeClr val="tx1"/>
                </a:solidFill>
              </a:rPr>
              <a:t>Chaque candidat devra donner son avis et proposer des solutions les plus concrètes possibles pour répondre aux enjeux de l’industrie de demain en France. La thématique </a:t>
            </a:r>
            <a:r>
              <a:rPr lang="fr-FR" sz="1400">
                <a:solidFill>
                  <a:schemeClr val="tx1"/>
                </a:solidFill>
              </a:rPr>
              <a:t>qui t’est </a:t>
            </a:r>
            <a:r>
              <a:rPr lang="fr-FR" sz="1400" dirty="0">
                <a:solidFill>
                  <a:schemeClr val="tx1"/>
                </a:solidFill>
              </a:rPr>
              <a:t>présentée constitue donc une des problématiques proposées dans le cadre du challenge.</a:t>
            </a:r>
          </a:p>
          <a:p>
            <a:pPr algn="just"/>
            <a:endParaRPr lang="fr-FR" sz="1400" dirty="0">
              <a:solidFill>
                <a:schemeClr val="tx1"/>
              </a:solidFill>
            </a:endParaRPr>
          </a:p>
          <a:p>
            <a:pPr algn="just"/>
            <a:r>
              <a:rPr lang="fr-FR" sz="1400" dirty="0">
                <a:solidFill>
                  <a:schemeClr val="tx1"/>
                </a:solidFill>
              </a:rPr>
              <a:t>Après ton inscription sur le site </a:t>
            </a:r>
            <a:r>
              <a:rPr lang="fr-FR" sz="1400" dirty="0">
                <a:solidFill>
                  <a:schemeClr val="tx1"/>
                </a:solidFill>
                <a:hlinkClick r:id="rId3"/>
              </a:rPr>
              <a:t>http://www.jeunes-industrie-du-futur.fr/home</a:t>
            </a:r>
            <a:r>
              <a:rPr lang="fr-FR" sz="1400" dirty="0">
                <a:solidFill>
                  <a:schemeClr val="tx1"/>
                </a:solidFill>
              </a:rPr>
              <a:t>, un </a:t>
            </a:r>
            <a:r>
              <a:rPr lang="fr-FR" sz="1400" dirty="0" err="1">
                <a:solidFill>
                  <a:schemeClr val="tx1"/>
                </a:solidFill>
              </a:rPr>
              <a:t>channel</a:t>
            </a:r>
            <a:r>
              <a:rPr lang="fr-FR" sz="1400" dirty="0">
                <a:solidFill>
                  <a:schemeClr val="tx1"/>
                </a:solidFill>
              </a:rPr>
              <a:t> de discussion sera automatiquement créé sur </a:t>
            </a:r>
            <a:r>
              <a:rPr lang="fr-FR" sz="1400" dirty="0" err="1">
                <a:solidFill>
                  <a:schemeClr val="tx1"/>
                </a:solidFill>
              </a:rPr>
              <a:t>slack</a:t>
            </a:r>
            <a:r>
              <a:rPr lang="fr-FR" sz="1400" dirty="0">
                <a:solidFill>
                  <a:schemeClr val="tx1"/>
                </a:solidFill>
              </a:rPr>
              <a:t> pour ton équipe. Tu pourras ainsi échanger au sein de ton équipe et même nous poser des questions en cas de besoin. Tu peux également retrouver le mode d’emploi d’utilisation de </a:t>
            </a:r>
            <a:r>
              <a:rPr lang="fr-FR" sz="1400" dirty="0" err="1">
                <a:solidFill>
                  <a:schemeClr val="tx1"/>
                </a:solidFill>
              </a:rPr>
              <a:t>slack</a:t>
            </a:r>
            <a:r>
              <a:rPr lang="fr-FR" sz="1400" dirty="0">
                <a:solidFill>
                  <a:schemeClr val="tx1"/>
                </a:solidFill>
              </a:rPr>
              <a:t> sur le site web ci-dessus.</a:t>
            </a:r>
          </a:p>
          <a:p>
            <a:pPr algn="just"/>
            <a:endParaRPr lang="fr-FR" sz="1400" dirty="0">
              <a:solidFill>
                <a:schemeClr val="tx1"/>
              </a:solidFill>
            </a:endParaRPr>
          </a:p>
          <a:p>
            <a:r>
              <a:rPr lang="fr-FR" sz="1400" dirty="0">
                <a:solidFill>
                  <a:schemeClr val="tx1"/>
                </a:solidFill>
              </a:rPr>
              <a:t>Le challenge dure 1 mois du 10 octobre au 10 novembre avec 3 étapes: Après avoir pris connaissance de ta thématique et des quelques pistes de réflexion proposées, ton équipe devra envoyer un premier livrable au bout de 2 semaines, soit le dimanche 24/10/2017 à minuit. </a:t>
            </a:r>
          </a:p>
          <a:p>
            <a:r>
              <a:rPr lang="fr-FR" sz="1400" dirty="0">
                <a:solidFill>
                  <a:schemeClr val="tx1"/>
                </a:solidFill>
              </a:rPr>
              <a:t>Le livrable à remettre à cette étape intermédiaire sera, comme pour le rendu final, un </a:t>
            </a:r>
            <a:r>
              <a:rPr lang="fr-FR" sz="1400" dirty="0" err="1">
                <a:solidFill>
                  <a:schemeClr val="tx1"/>
                </a:solidFill>
              </a:rPr>
              <a:t>powerpoint</a:t>
            </a:r>
            <a:r>
              <a:rPr lang="fr-FR" sz="1400" dirty="0">
                <a:solidFill>
                  <a:schemeClr val="tx1"/>
                </a:solidFill>
              </a:rPr>
              <a:t>.</a:t>
            </a:r>
          </a:p>
          <a:p>
            <a:endParaRPr lang="fr-FR" sz="1400" dirty="0">
              <a:solidFill>
                <a:schemeClr val="tx1"/>
              </a:solidFill>
            </a:endParaRPr>
          </a:p>
          <a:p>
            <a:r>
              <a:rPr lang="fr-FR" sz="1400" b="1" dirty="0">
                <a:solidFill>
                  <a:schemeClr val="tx1"/>
                </a:solidFill>
                <a:effectLst>
                  <a:glow>
                    <a:scrgbClr r="0" g="0" b="0"/>
                  </a:glow>
                </a:effectLst>
              </a:rPr>
              <a:t>slide 1 : </a:t>
            </a:r>
            <a:r>
              <a:rPr lang="fr-FR" sz="1400" dirty="0">
                <a:solidFill>
                  <a:schemeClr val="tx1"/>
                </a:solidFill>
                <a:effectLst>
                  <a:glow>
                    <a:scrgbClr r="0" g="0" b="0"/>
                  </a:glow>
                </a:effectLst>
              </a:rPr>
              <a:t>nom de l’équipe + thématique choisie + 1 courte introduction de la réflexion avec présentation des axes de développement choisis </a:t>
            </a:r>
          </a:p>
          <a:p>
            <a:r>
              <a:rPr lang="fr-FR" sz="1400" b="1" dirty="0">
                <a:solidFill>
                  <a:schemeClr val="tx1"/>
                </a:solidFill>
                <a:effectLst>
                  <a:glow>
                    <a:scrgbClr r="0" g="0" b="0"/>
                  </a:glow>
                </a:effectLst>
              </a:rPr>
              <a:t>slide 2 &amp; 3 : </a:t>
            </a:r>
            <a:r>
              <a:rPr lang="fr-FR" sz="1400" dirty="0">
                <a:solidFill>
                  <a:schemeClr val="tx1"/>
                </a:solidFill>
                <a:effectLst>
                  <a:glow>
                    <a:scrgbClr r="0" g="0" b="0"/>
                  </a:glow>
                </a:effectLst>
              </a:rPr>
              <a:t>développement de la réflexion avec proposition de solution concrète.</a:t>
            </a:r>
          </a:p>
          <a:p>
            <a:endParaRPr lang="fr-FR" sz="1400" dirty="0">
              <a:solidFill>
                <a:schemeClr val="tx1"/>
              </a:solidFill>
              <a:effectLst>
                <a:glow>
                  <a:scrgbClr r="0" g="0" b="0"/>
                </a:glow>
              </a:effectLst>
            </a:endParaRPr>
          </a:p>
          <a:p>
            <a:r>
              <a:rPr lang="fr-FR" sz="1400" dirty="0">
                <a:solidFill>
                  <a:schemeClr val="tx1"/>
                </a:solidFill>
                <a:effectLst>
                  <a:glow>
                    <a:scrgbClr r="0" g="0" b="0"/>
                  </a:glow>
                </a:effectLst>
              </a:rPr>
              <a:t>Cette étape permettra de faire le point sur l’avancement de votre challenge pour que l’équipe organisatrice puisse vous conseiller sur les points à améliorer dans votre réflexion, notamment à l’aide de certain critères de notation comme le pragmatisme, l’esprit de synthèse et l’esthétisme de la présentation.</a:t>
            </a:r>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94926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    11</a:t>
            </a:r>
            <a:endParaRPr lang="zh-CN" altLang="en-US" dirty="0"/>
          </a:p>
        </p:txBody>
      </p:sp>
      <p:sp>
        <p:nvSpPr>
          <p:cNvPr id="5" name="灯片编号占位符 4"/>
          <p:cNvSpPr>
            <a:spLocks noGrp="1"/>
          </p:cNvSpPr>
          <p:nvPr>
            <p:ph type="sldNum" sz="quarter" idx="11"/>
          </p:nvPr>
        </p:nvSpPr>
        <p:spPr/>
        <p:txBody>
          <a:bodyPr/>
          <a:lstStyle/>
          <a:p>
            <a:fld id="{49F4BA8F-7B64-4198-9505-0CB5D4D3B366}" type="slidenum">
              <a:rPr lang="en-US" altLang="zh-CN" smtClean="0"/>
              <a:pPr/>
              <a:t>4</a:t>
            </a:fld>
            <a:endParaRPr lang="zh-CN" altLang="en-US" dirty="0"/>
          </a:p>
        </p:txBody>
      </p:sp>
      <p:sp>
        <p:nvSpPr>
          <p:cNvPr id="16" name="矩形 2"/>
          <p:cNvSpPr/>
          <p:nvPr/>
        </p:nvSpPr>
        <p:spPr>
          <a:xfrm>
            <a:off x="533400" y="1026437"/>
            <a:ext cx="11125200" cy="1027881"/>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spcBef>
                <a:spcPts val="200"/>
              </a:spcBef>
              <a:spcAft>
                <a:spcPts val="200"/>
              </a:spcAft>
            </a:pPr>
            <a:endParaRPr lang="zh-CN" altLang="en-US" sz="3600" dirty="0">
              <a:solidFill>
                <a:schemeClr val="bg1"/>
              </a:solidFill>
              <a:latin typeface="+mj-lt"/>
            </a:endParaRPr>
          </a:p>
        </p:txBody>
      </p:sp>
      <p:sp>
        <p:nvSpPr>
          <p:cNvPr id="17" name="平行四边形 3"/>
          <p:cNvSpPr/>
          <p:nvPr/>
        </p:nvSpPr>
        <p:spPr>
          <a:xfrm rot="16200000" flipV="1">
            <a:off x="5361698" y="-3469548"/>
            <a:ext cx="1540609" cy="10009114"/>
          </a:xfrm>
          <a:prstGeom prst="parallelogram">
            <a:avLst/>
          </a:prstGeom>
          <a:solidFill>
            <a:srgbClr val="FF5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spcAft>
                <a:spcPts val="200"/>
              </a:spcAft>
            </a:pPr>
            <a:r>
              <a:rPr lang="en-US" altLang="zh-CN" sz="2800">
                <a:solidFill>
                  <a:schemeClr val="bg1"/>
                </a:solidFill>
                <a:latin typeface="+mj-lt"/>
              </a:rPr>
              <a:t>Descriptif des modalités</a:t>
            </a:r>
            <a:endParaRPr lang="en-US" altLang="zh-CN" sz="2800" dirty="0">
              <a:solidFill>
                <a:schemeClr val="bg1"/>
              </a:solidFill>
              <a:latin typeface="+mj-lt"/>
            </a:endParaRPr>
          </a:p>
        </p:txBody>
      </p:sp>
      <p:sp>
        <p:nvSpPr>
          <p:cNvPr id="20" name="剪去对角的矩形 15"/>
          <p:cNvSpPr/>
          <p:nvPr/>
        </p:nvSpPr>
        <p:spPr>
          <a:xfrm>
            <a:off x="335360" y="310716"/>
            <a:ext cx="1296144" cy="598004"/>
          </a:xfrm>
          <a:prstGeom prst="snip2DiagRect">
            <a:avLst/>
          </a:prstGeom>
          <a:solidFill>
            <a:schemeClr val="accent4">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altLang="zh-CN" sz="4000" dirty="0">
                <a:solidFill>
                  <a:schemeClr val="bg1"/>
                </a:solidFill>
                <a:cs typeface="+mn-ea"/>
                <a:sym typeface="+mn-lt"/>
              </a:rPr>
              <a:t>2</a:t>
            </a:r>
            <a:endParaRPr lang="zh-CN" altLang="en-US" sz="4000" dirty="0">
              <a:solidFill>
                <a:schemeClr val="bg1"/>
              </a:solidFill>
              <a:cs typeface="+mn-ea"/>
              <a:sym typeface="+mn-lt"/>
            </a:endParaRPr>
          </a:p>
        </p:txBody>
      </p:sp>
      <p:sp>
        <p:nvSpPr>
          <p:cNvPr id="19" name="圆角矩形 18"/>
          <p:cNvSpPr/>
          <p:nvPr/>
        </p:nvSpPr>
        <p:spPr>
          <a:xfrm flipH="1">
            <a:off x="427542" y="2423031"/>
            <a:ext cx="11231055" cy="4102313"/>
          </a:xfrm>
          <a:prstGeom prst="roundRect">
            <a:avLst>
              <a:gd name="adj" fmla="val 601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1400" b="1" dirty="0">
                <a:solidFill>
                  <a:schemeClr val="tx1"/>
                </a:solidFill>
              </a:rPr>
              <a:t>Livrable final : </a:t>
            </a:r>
            <a:r>
              <a:rPr lang="fr-FR" sz="1400" dirty="0">
                <a:solidFill>
                  <a:schemeClr val="tx1"/>
                </a:solidFill>
              </a:rPr>
              <a:t>un </a:t>
            </a:r>
            <a:r>
              <a:rPr lang="fr-FR" sz="1400" dirty="0" err="1">
                <a:solidFill>
                  <a:schemeClr val="tx1"/>
                </a:solidFill>
              </a:rPr>
              <a:t>powerpoint</a:t>
            </a:r>
            <a:r>
              <a:rPr lang="fr-FR" sz="1400" dirty="0">
                <a:solidFill>
                  <a:schemeClr val="tx1"/>
                </a:solidFill>
              </a:rPr>
              <a:t> de 10 slides sera à envoyer sur </a:t>
            </a:r>
            <a:r>
              <a:rPr lang="fr-FR" sz="1400" dirty="0" err="1">
                <a:solidFill>
                  <a:schemeClr val="tx1"/>
                </a:solidFill>
              </a:rPr>
              <a:t>slack</a:t>
            </a:r>
            <a:r>
              <a:rPr lang="fr-FR" sz="1400" dirty="0">
                <a:solidFill>
                  <a:schemeClr val="tx1"/>
                </a:solidFill>
              </a:rPr>
              <a:t> avant le vendredi 10 novembre à midi. </a:t>
            </a:r>
          </a:p>
          <a:p>
            <a:endParaRPr lang="fr-FR" sz="1400" dirty="0">
              <a:solidFill>
                <a:schemeClr val="tx1"/>
              </a:solidFill>
            </a:endParaRPr>
          </a:p>
          <a:p>
            <a:r>
              <a:rPr lang="fr-FR" sz="1400" b="1" dirty="0">
                <a:solidFill>
                  <a:schemeClr val="tx1"/>
                </a:solidFill>
              </a:rPr>
              <a:t>Récompenses</a:t>
            </a:r>
            <a:r>
              <a:rPr lang="fr-FR" sz="1400" dirty="0">
                <a:solidFill>
                  <a:schemeClr val="tx1"/>
                </a:solidFill>
              </a:rPr>
              <a:t> </a:t>
            </a:r>
            <a:r>
              <a:rPr lang="fr-FR" sz="1400" b="1" dirty="0">
                <a:solidFill>
                  <a:schemeClr val="tx1"/>
                </a:solidFill>
              </a:rPr>
              <a:t>:</a:t>
            </a:r>
            <a:r>
              <a:rPr lang="fr-FR" sz="1400" dirty="0">
                <a:solidFill>
                  <a:schemeClr val="tx1"/>
                </a:solidFill>
              </a:rPr>
              <a:t> à répartir pour chacun des membres de l’équipe parmi des cadeaux sélectionnés (</a:t>
            </a:r>
            <a:r>
              <a:rPr lang="fr-FR" sz="1400" dirty="0" err="1">
                <a:solidFill>
                  <a:schemeClr val="tx1"/>
                </a:solidFill>
              </a:rPr>
              <a:t>Macbook</a:t>
            </a:r>
            <a:r>
              <a:rPr lang="fr-FR" sz="1400" dirty="0">
                <a:solidFill>
                  <a:schemeClr val="tx1"/>
                </a:solidFill>
              </a:rPr>
              <a:t> Air, Microsoft Surface Pro , montre connectée, </a:t>
            </a:r>
            <a:r>
              <a:rPr lang="fr-FR" sz="1400" dirty="0" err="1">
                <a:solidFill>
                  <a:schemeClr val="tx1"/>
                </a:solidFill>
              </a:rPr>
              <a:t>Ipad</a:t>
            </a:r>
            <a:r>
              <a:rPr lang="fr-FR" sz="1400" dirty="0">
                <a:solidFill>
                  <a:schemeClr val="tx1"/>
                </a:solidFill>
              </a:rPr>
              <a:t>) pour les montants suivants : </a:t>
            </a:r>
          </a:p>
          <a:p>
            <a:pPr marL="285750" indent="-285750">
              <a:buFont typeface="Wingdings" panose="05000000000000000000" pitchFamily="2" charset="2"/>
              <a:buChar char="q"/>
            </a:pPr>
            <a:r>
              <a:rPr lang="fr-FR" sz="1400" dirty="0">
                <a:solidFill>
                  <a:schemeClr val="tx1"/>
                </a:solidFill>
              </a:rPr>
              <a:t>n°1 : Cadeaux high tech à choisir pour une valeur de 3500€. Les membres de l’équipe gagnante auront la chance de voir leur </a:t>
            </a:r>
            <a:r>
              <a:rPr lang="fr-FR" sz="1400" dirty="0" err="1">
                <a:solidFill>
                  <a:schemeClr val="tx1"/>
                </a:solidFill>
              </a:rPr>
              <a:t>CVs</a:t>
            </a:r>
            <a:r>
              <a:rPr lang="fr-FR" sz="1400" dirty="0">
                <a:solidFill>
                  <a:schemeClr val="tx1"/>
                </a:solidFill>
              </a:rPr>
              <a:t> transmis aux </a:t>
            </a:r>
            <a:r>
              <a:rPr lang="fr-FR" sz="1400" dirty="0" err="1">
                <a:solidFill>
                  <a:schemeClr val="tx1"/>
                </a:solidFill>
              </a:rPr>
              <a:t>RHs</a:t>
            </a:r>
            <a:r>
              <a:rPr lang="fr-FR" sz="1400" dirty="0">
                <a:solidFill>
                  <a:schemeClr val="tx1"/>
                </a:solidFill>
              </a:rPr>
              <a:t> des entreprises participant au forum de l’industrie du futur. </a:t>
            </a:r>
          </a:p>
          <a:p>
            <a:pPr marL="285750" indent="-285750">
              <a:buFont typeface="Wingdings" panose="05000000000000000000" pitchFamily="2" charset="2"/>
              <a:buChar char="q"/>
            </a:pPr>
            <a:r>
              <a:rPr lang="fr-FR" sz="1400" dirty="0">
                <a:solidFill>
                  <a:schemeClr val="tx1"/>
                </a:solidFill>
              </a:rPr>
              <a:t>n°2 : Cadeaux high tech à choisir pour une valeur de 2500€ </a:t>
            </a:r>
          </a:p>
          <a:p>
            <a:pPr marL="285750" indent="-285750">
              <a:buFont typeface="Wingdings" panose="05000000000000000000" pitchFamily="2" charset="2"/>
              <a:buChar char="q"/>
            </a:pPr>
            <a:r>
              <a:rPr lang="fr-FR" sz="1400" dirty="0">
                <a:solidFill>
                  <a:schemeClr val="tx1"/>
                </a:solidFill>
              </a:rPr>
              <a:t>n°3 : Cadeaux high tech à choisir pour une valeur de 1500€</a:t>
            </a:r>
          </a:p>
          <a:p>
            <a:endParaRPr lang="fr-FR" sz="1400" dirty="0">
              <a:solidFill>
                <a:schemeClr val="tx1"/>
              </a:solidFill>
            </a:endParaRPr>
          </a:p>
          <a:p>
            <a:r>
              <a:rPr lang="fr-FR" sz="1400" b="1" dirty="0">
                <a:solidFill>
                  <a:schemeClr val="tx1"/>
                </a:solidFill>
              </a:rPr>
              <a:t>Enfin, quelques conseils pour réaliser le meilleur </a:t>
            </a:r>
            <a:r>
              <a:rPr lang="fr-FR" sz="1400" b="1" dirty="0" err="1">
                <a:solidFill>
                  <a:schemeClr val="tx1"/>
                </a:solidFill>
              </a:rPr>
              <a:t>powerpoint</a:t>
            </a:r>
            <a:r>
              <a:rPr lang="fr-FR" sz="1400" b="1" dirty="0">
                <a:solidFill>
                  <a:schemeClr val="tx1"/>
                </a:solidFill>
              </a:rPr>
              <a:t> de réponse à ta thématique :</a:t>
            </a:r>
          </a:p>
          <a:p>
            <a:endParaRPr lang="fr-FR" sz="1400" dirty="0">
              <a:solidFill>
                <a:schemeClr val="tx1"/>
              </a:solidFill>
            </a:endParaRPr>
          </a:p>
          <a:p>
            <a:r>
              <a:rPr lang="fr-FR" sz="1400" dirty="0">
                <a:solidFill>
                  <a:schemeClr val="tx1"/>
                </a:solidFill>
              </a:rPr>
              <a:t>Le but n’est pas de faire une synthèse des recherches faites sur internet. Il s’agit d’analyser le contexte de l’industrie en France et les problématiques qu’elle soulève pour proposer des solutions concrètes en réponse à la thématique. Les enjeux de vos propositions sont d’importance puisque ces dernières seront transmises à l’Alliance Industrie du futur, qui, avec l’appui du gouvernement et grâce à vous, saura faire de la France une référence industrielle dans le monde</a:t>
            </a:r>
          </a:p>
          <a:p>
            <a:endParaRPr lang="fr-FR" sz="1400" dirty="0">
              <a:solidFill>
                <a:schemeClr val="tx1"/>
              </a:solidFill>
            </a:endParaRPr>
          </a:p>
        </p:txBody>
      </p:sp>
    </p:spTree>
    <p:extLst>
      <p:ext uri="{BB962C8B-B14F-4D97-AF65-F5344CB8AC3E}">
        <p14:creationId xmlns:p14="http://schemas.microsoft.com/office/powerpoint/2010/main" val="146314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cs typeface="+mn-ea"/>
                <a:sym typeface="+mn-lt"/>
              </a:rPr>
              <a:t>Merci</a:t>
            </a:r>
            <a:endParaRPr lang="zh-CN" altLang="en-US" dirty="0"/>
          </a:p>
        </p:txBody>
      </p:sp>
    </p:spTree>
    <p:extLst>
      <p:ext uri="{BB962C8B-B14F-4D97-AF65-F5344CB8AC3E}">
        <p14:creationId xmlns:p14="http://schemas.microsoft.com/office/powerpoint/2010/main" val="7803651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NPAGE">
  <a:themeElements>
    <a:clrScheme name="Personnalisé 14">
      <a:dk1>
        <a:sysClr val="windowText" lastClr="000000"/>
      </a:dk1>
      <a:lt1>
        <a:sysClr val="window" lastClr="FFFFFF"/>
      </a:lt1>
      <a:dk2>
        <a:srgbClr val="454551"/>
      </a:dk2>
      <a:lt2>
        <a:srgbClr val="D8D9DC"/>
      </a:lt2>
      <a:accent1>
        <a:srgbClr val="FB9BCB"/>
      </a:accent1>
      <a:accent2>
        <a:srgbClr val="F3097E"/>
      </a:accent2>
      <a:accent3>
        <a:srgbClr val="F969B1"/>
      </a:accent3>
      <a:accent4>
        <a:srgbClr val="FDCDE5"/>
      </a:accent4>
      <a:accent5>
        <a:srgbClr val="FF6699"/>
      </a:accent5>
      <a:accent6>
        <a:srgbClr val="FBDBD5"/>
      </a:accent6>
      <a:hlink>
        <a:srgbClr val="E27600"/>
      </a:hlink>
      <a:folHlink>
        <a:srgbClr val="8C8C8C"/>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4000" b="0" i="0" u="none" strike="noStrike" cap="none" normalizeH="0" baseline="0" smtClean="0">
            <a:ln>
              <a:noFill/>
            </a:ln>
            <a:solidFill>
              <a:schemeClr val="bg1"/>
            </a:solidFill>
            <a:effectLst/>
            <a:latin typeface="Stone Sans" pitchFamily="2" charset="0"/>
            <a:ea typeface="宋体"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5350</TotalTime>
  <Words>545</Words>
  <Application>Microsoft Office PowerPoint</Application>
  <PresentationFormat>Grand écran</PresentationFormat>
  <Paragraphs>40</Paragraphs>
  <Slides>5</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微软雅黑</vt:lpstr>
      <vt:lpstr>宋体</vt:lpstr>
      <vt:lpstr>Arial</vt:lpstr>
      <vt:lpstr>Arial Black</vt:lpstr>
      <vt:lpstr>Stone Sans</vt:lpstr>
      <vt:lpstr>Wingdings</vt:lpstr>
      <vt:lpstr>INPAGE</vt:lpstr>
      <vt:lpstr>L’Homme au Coeur de l’lndustrie du Futur</vt:lpstr>
      <vt:lpstr>Modalités du Challenge</vt:lpstr>
      <vt:lpstr>Présentation PowerPoint</vt:lpstr>
      <vt:lpstr>Présentation PowerPoint</vt:lpstr>
      <vt:lpstr>Merci</vt:lpstr>
    </vt:vector>
  </TitlesOfParts>
  <Company>茁力</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PPT便利店</dc:title>
  <dc:creator>Shiqing Tian</dc:creator>
  <cp:lastModifiedBy>Edouard de Braquilanges</cp:lastModifiedBy>
  <cp:revision>203</cp:revision>
  <dcterms:created xsi:type="dcterms:W3CDTF">2015-05-07T17:29:53Z</dcterms:created>
  <dcterms:modified xsi:type="dcterms:W3CDTF">2017-08-28T23:02:20Z</dcterms:modified>
</cp:coreProperties>
</file>