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18"/>
  </p:notesMasterIdLst>
  <p:sldIdLst>
    <p:sldId id="256" r:id="rId6"/>
    <p:sldId id="262" r:id="rId7"/>
    <p:sldId id="263" r:id="rId8"/>
    <p:sldId id="264" r:id="rId9"/>
    <p:sldId id="270" r:id="rId10"/>
    <p:sldId id="271" r:id="rId11"/>
    <p:sldId id="267" r:id="rId12"/>
    <p:sldId id="272" r:id="rId13"/>
    <p:sldId id="265" r:id="rId14"/>
    <p:sldId id="269" r:id="rId15"/>
    <p:sldId id="266" r:id="rId16"/>
    <p:sldId id="273" r:id="rId17"/>
  </p:sldIdLst>
  <p:sldSz cx="9144000" cy="6858000" type="screen4x3"/>
  <p:notesSz cx="6858000" cy="9144000"/>
  <p:custDataLst>
    <p:tags r:id="rId19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cica Puschel Oyaneder" initials="JPO" lastIdx="2" clrIdx="0">
    <p:extLst/>
  </p:cmAuthor>
  <p:cmAuthor id="2" name="Brenda Aguilar Bastías" initials="BAB" lastIdx="1" clrIdx="1">
    <p:extLst>
      <p:ext uri="{19B8F6BF-5375-455C-9EA6-DF929625EA0E}">
        <p15:presenceInfo xmlns:p15="http://schemas.microsoft.com/office/powerpoint/2012/main" userId="S-1-5-21-1538672992-175319928-926709054-192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3"/>
    <a:srgbClr val="9999FF"/>
    <a:srgbClr val="9966FF"/>
    <a:srgbClr val="3399FF"/>
    <a:srgbClr val="66CCFF"/>
    <a:srgbClr val="FFCC66"/>
    <a:srgbClr val="FF6600"/>
    <a:srgbClr val="826300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381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374" y="78"/>
      </p:cViewPr>
      <p:guideLst>
        <p:guide orient="horz" pos="4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EB02-3FA3-45CA-A207-F6B27ABB3F2A}" type="datetimeFigureOut">
              <a:rPr lang="es-CL" smtClean="0"/>
              <a:t>10-07-2019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4595-A612-427C-89B0-BCF49485A7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2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6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21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750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6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4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7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1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1026" name="Picture 2" descr="C:\Users\jescobar\Desktop\ProDI - DEB04_Estado180116cgc - copia\logo blanco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1" y="218597"/>
            <a:ext cx="3262551" cy="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1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6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54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9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8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717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496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94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6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961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062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08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563757" y="6292851"/>
            <a:ext cx="6281530" cy="319984"/>
          </a:xfrm>
        </p:spPr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7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8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0 Imagen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9" y="207122"/>
            <a:ext cx="2991485" cy="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ES" sz="3200" b="1" dirty="0">
                <a:latin typeface="+mn-lt"/>
              </a:rPr>
              <a:t>Visión artificial para el control vehicular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+mn-lt"/>
              </a:rPr>
              <a:t>Preparación Y Evaluación De Proyectos De Ti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6575612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</a:t>
            </a:r>
            <a:r>
              <a:rPr lang="es-ES" sz="1600" dirty="0">
                <a:latin typeface="+mn-lt"/>
              </a:rPr>
              <a:t>Preparación Y Evaluación De Proyectos De Ti</a:t>
            </a:r>
          </a:p>
          <a:p>
            <a:pPr algn="l"/>
            <a:r>
              <a:rPr lang="es-CL" sz="1600" dirty="0">
                <a:latin typeface="+mn-lt"/>
              </a:rPr>
              <a:t>Nombre integrantes del grupo: Felipe Inda; Yerko Fuentes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</a:t>
            </a:r>
          </a:p>
          <a:p>
            <a:pPr algn="l"/>
            <a:r>
              <a:rPr lang="es-CL" sz="1600" dirty="0">
                <a:latin typeface="+mn-lt"/>
              </a:rPr>
              <a:t>Fecha exposición: 11 de julio del 2019</a:t>
            </a:r>
          </a:p>
        </p:txBody>
      </p:sp>
    </p:spTree>
    <p:extLst>
      <p:ext uri="{BB962C8B-B14F-4D97-AF65-F5344CB8AC3E}">
        <p14:creationId xmlns:p14="http://schemas.microsoft.com/office/powerpoint/2010/main" val="17454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Metodología Proyecto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10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21F8B048-FAA9-4852-8DD6-DC01F7FC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2050" name="Picture 2" descr="Image result for metodologia scrum">
            <a:extLst>
              <a:ext uri="{FF2B5EF4-FFF2-40B4-BE49-F238E27FC236}">
                <a16:creationId xmlns:a16="http://schemas.microsoft.com/office/drawing/2014/main" id="{07B9DEF5-A160-4214-9308-D3C7AABD7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00" y="1671637"/>
            <a:ext cx="71342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14922D0-B4C2-4CEB-B79E-A1776E9A5B41}"/>
              </a:ext>
            </a:extLst>
          </p:cNvPr>
          <p:cNvSpPr/>
          <p:nvPr/>
        </p:nvSpPr>
        <p:spPr>
          <a:xfrm>
            <a:off x="457200" y="1099341"/>
            <a:ext cx="2542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Metodología Scrum    </a:t>
            </a:r>
            <a:r>
              <a:rPr lang="es-CL" dirty="0">
                <a:sym typeface="Wingdings" panose="05000000000000000000" pitchFamily="2" charset="2"/>
              </a:rPr>
              <a:t> </a:t>
            </a:r>
            <a:endParaRPr lang="es-ES" sz="2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C7E0477-DEEA-4FBC-8800-EB02F1F6A73C}"/>
              </a:ext>
            </a:extLst>
          </p:cNvPr>
          <p:cNvSpPr/>
          <p:nvPr/>
        </p:nvSpPr>
        <p:spPr>
          <a:xfrm>
            <a:off x="2999510" y="1099341"/>
            <a:ext cx="2829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Ventaja y desventajas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59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Económica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11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251EB1A6-AEC5-43FE-AF85-BEA932E7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805DD3C0-9425-46CE-A0C3-FCD33998C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82" y="1497368"/>
            <a:ext cx="6162261" cy="386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77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ES" sz="3200" b="1" dirty="0">
                <a:latin typeface="+mn-lt"/>
              </a:rPr>
              <a:t>Visión artificial para el control vehicular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rmAutofit/>
          </a:bodyPr>
          <a:lstStyle/>
          <a:p>
            <a:r>
              <a:rPr lang="es-ES" sz="1800" b="1" dirty="0">
                <a:latin typeface="+mn-lt"/>
              </a:rPr>
              <a:t>Preparación Y Evaluación De Proyectos De Ti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6575612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</a:t>
            </a:r>
            <a:r>
              <a:rPr lang="es-ES" sz="1600" dirty="0">
                <a:latin typeface="+mn-lt"/>
              </a:rPr>
              <a:t>Preparación Y Evaluación De Proyectos De Ti</a:t>
            </a:r>
          </a:p>
          <a:p>
            <a:pPr algn="l"/>
            <a:r>
              <a:rPr lang="es-CL" sz="1600" dirty="0">
                <a:latin typeface="+mn-lt"/>
              </a:rPr>
              <a:t>Nombre integrantes del grupo: Felipe Inda; Yerko Fuentes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</a:t>
            </a:r>
          </a:p>
          <a:p>
            <a:pPr algn="l"/>
            <a:r>
              <a:rPr lang="es-CL" sz="1600" dirty="0">
                <a:latin typeface="+mn-lt"/>
              </a:rPr>
              <a:t>Fecha exposición: 11 de julio del 2019</a:t>
            </a:r>
          </a:p>
        </p:txBody>
      </p:sp>
    </p:spTree>
    <p:extLst>
      <p:ext uri="{BB962C8B-B14F-4D97-AF65-F5344CB8AC3E}">
        <p14:creationId xmlns:p14="http://schemas.microsoft.com/office/powerpoint/2010/main" val="52575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Índice de contenidos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669656" y="817152"/>
            <a:ext cx="4296158" cy="3033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1. Definición Proyecto.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1.1. Justificación de la Problemática empresarial.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1.2. Descripción de la Solución.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2. Gestión Alcance y tiempo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2.1. Definición Alcance.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2.2. Interesados.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2.3. EDT / Entregables.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	2.4. Carta Gantt.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 Factibilidad Técnica e Implementativa.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3.1. Análisis Comparativo de HW – SW. </a:t>
            </a:r>
          </a:p>
          <a:p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3.2. Análisis de Recursos (para Desarrollo e Implementación).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F702E-EA0C-4AF1-A4E5-D3359134A61A}"/>
              </a:ext>
            </a:extLst>
          </p:cNvPr>
          <p:cNvSpPr/>
          <p:nvPr/>
        </p:nvSpPr>
        <p:spPr>
          <a:xfrm>
            <a:off x="531735" y="385571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4. Gestión de Riesgos.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4.1. Matriz de Riesgos con plan de respuesta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5. Metodología Proyecto.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5.1. Descripción de Metodología.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5.2. Ventajas / Desventajas.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6. Factibilidad Económica. 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6.1. Estructura de Costos. </a:t>
            </a:r>
          </a:p>
          <a:p>
            <a:pPr>
              <a:spcBef>
                <a:spcPct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	6.2. Estimación TCO.</a:t>
            </a:r>
          </a:p>
        </p:txBody>
      </p:sp>
    </p:spTree>
    <p:extLst>
      <p:ext uri="{BB962C8B-B14F-4D97-AF65-F5344CB8AC3E}">
        <p14:creationId xmlns:p14="http://schemas.microsoft.com/office/powerpoint/2010/main" val="27878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Definición Proyecto 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C0611F-474C-4915-A329-19025A6CE3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7373" y="2032559"/>
            <a:ext cx="3774622" cy="279288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D795360-70FA-4742-A5F3-35B3CDA9F185}"/>
              </a:ext>
            </a:extLst>
          </p:cNvPr>
          <p:cNvSpPr/>
          <p:nvPr/>
        </p:nvSpPr>
        <p:spPr>
          <a:xfrm>
            <a:off x="4680857" y="2782669"/>
            <a:ext cx="431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/>
              <a:t>Problemática empresarial.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400" dirty="0"/>
              <a:t>Solución a problemática.</a:t>
            </a:r>
          </a:p>
        </p:txBody>
      </p:sp>
      <p:sp>
        <p:nvSpPr>
          <p:cNvPr id="9" name="Marcador de pie de página 3">
            <a:extLst>
              <a:ext uri="{FF2B5EF4-FFF2-40B4-BE49-F238E27FC236}">
                <a16:creationId xmlns:a16="http://schemas.microsoft.com/office/drawing/2014/main" id="{14F1DAAB-7D90-4356-B8AA-7C0EED0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</p:spTree>
    <p:extLst>
      <p:ext uri="{BB962C8B-B14F-4D97-AF65-F5344CB8AC3E}">
        <p14:creationId xmlns:p14="http://schemas.microsoft.com/office/powerpoint/2010/main" val="374983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Alcance y tiempo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4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DF3721FB-96CC-409B-A0C5-4DCF6EA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15686E-55EC-4DBB-A86A-19B5CBEB4436}"/>
              </a:ext>
            </a:extLst>
          </p:cNvPr>
          <p:cNvSpPr/>
          <p:nvPr/>
        </p:nvSpPr>
        <p:spPr>
          <a:xfrm>
            <a:off x="885032" y="4725769"/>
            <a:ext cx="2783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A</a:t>
            </a:r>
            <a:r>
              <a:rPr lang="es-ES" sz="2400" dirty="0"/>
              <a:t>lcance del proyecto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14EAC6-6984-48C9-8E91-F5E99EE49797}"/>
              </a:ext>
            </a:extLst>
          </p:cNvPr>
          <p:cNvSpPr/>
          <p:nvPr/>
        </p:nvSpPr>
        <p:spPr>
          <a:xfrm>
            <a:off x="5857136" y="4725769"/>
            <a:ext cx="2027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Stakeholders </a:t>
            </a:r>
            <a:endParaRPr lang="es-ES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FD1BFA-C78E-4BE2-B610-2143DA8DE0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9415" y="1798059"/>
            <a:ext cx="2343150" cy="19526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BA9D00D-0252-45D1-8D02-959A291F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0507" y="1826459"/>
            <a:ext cx="29527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Alcance y tiempo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5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DF3721FB-96CC-409B-A0C5-4DCF6EA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3F57C1-6B2F-4CE7-BA8F-82F7B52D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84" y="1107069"/>
            <a:ext cx="6887874" cy="464386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7211835-C9C4-4A62-91F9-F8725EAB99E4}"/>
              </a:ext>
            </a:extLst>
          </p:cNvPr>
          <p:cNvSpPr/>
          <p:nvPr/>
        </p:nvSpPr>
        <p:spPr>
          <a:xfrm>
            <a:off x="273465" y="946577"/>
            <a:ext cx="1669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Entregables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4024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Alcance y tiempo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6</a:t>
            </a:fld>
            <a:endParaRPr lang="es-ES"/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DF3721FB-96CC-409B-A0C5-4DCF6EAE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6EC2F8-5922-4563-A5AA-C5377AE2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4" y="1571636"/>
            <a:ext cx="8468591" cy="37147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D4BEC2F-EA36-46E1-BAF0-84E2EAF16659}"/>
              </a:ext>
            </a:extLst>
          </p:cNvPr>
          <p:cNvSpPr/>
          <p:nvPr/>
        </p:nvSpPr>
        <p:spPr>
          <a:xfrm>
            <a:off x="337704" y="966102"/>
            <a:ext cx="1757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dirty="0"/>
              <a:t>Carta Gantt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785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36150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Técnica e Implementativa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7</a:t>
            </a:fld>
            <a:endParaRPr lang="es-ES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D13CCE27-F7F9-4F43-9DD4-E844142E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6A8C1E-09B2-44CE-B1A2-E737604CC086}"/>
              </a:ext>
            </a:extLst>
          </p:cNvPr>
          <p:cNvSpPr/>
          <p:nvPr/>
        </p:nvSpPr>
        <p:spPr>
          <a:xfrm>
            <a:off x="457200" y="1099341"/>
            <a:ext cx="3489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Análisis Comparativo de HW – SW</a:t>
            </a:r>
            <a:endParaRPr lang="es-ES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493789-4BFA-4DB0-A20D-F3F801D8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4286"/>
            <a:ext cx="2857500" cy="22764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A8E1D79-F0D8-4D36-B9F5-F2A85360C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062" y="1468673"/>
            <a:ext cx="4194464" cy="23593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5E747DA-3334-482A-84AC-187BAB84F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75710"/>
            <a:ext cx="2381250" cy="2381250"/>
          </a:xfrm>
          <a:prstGeom prst="rect">
            <a:avLst/>
          </a:prstGeom>
        </p:spPr>
      </p:pic>
      <p:pic>
        <p:nvPicPr>
          <p:cNvPr id="1026" name="Picture 2" descr="Image result for licencia mit">
            <a:extLst>
              <a:ext uri="{FF2B5EF4-FFF2-40B4-BE49-F238E27FC236}">
                <a16:creationId xmlns:a16="http://schemas.microsoft.com/office/drawing/2014/main" id="{8226EED7-77BF-4E7D-ABF0-E25EE70E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044" y="3933465"/>
            <a:ext cx="40005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4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36150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Factibilidad Técnica e Implementativa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8</a:t>
            </a:fld>
            <a:endParaRPr lang="es-ES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D13CCE27-F7F9-4F43-9DD4-E844142E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6A8C1E-09B2-44CE-B1A2-E737604CC086}"/>
              </a:ext>
            </a:extLst>
          </p:cNvPr>
          <p:cNvSpPr/>
          <p:nvPr/>
        </p:nvSpPr>
        <p:spPr>
          <a:xfrm>
            <a:off x="457201" y="1099341"/>
            <a:ext cx="2213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Análisis de Recursos </a:t>
            </a:r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91AD63-8333-4902-97BF-523677818F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9152" y="1704975"/>
            <a:ext cx="61341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Gestión de Riesgos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9</a:t>
            </a:fld>
            <a:endParaRPr lang="es-ES"/>
          </a:p>
        </p:txBody>
      </p:sp>
      <p:sp>
        <p:nvSpPr>
          <p:cNvPr id="7" name="Marcador de pie de página 3">
            <a:extLst>
              <a:ext uri="{FF2B5EF4-FFF2-40B4-BE49-F238E27FC236}">
                <a16:creationId xmlns:a16="http://schemas.microsoft.com/office/drawing/2014/main" id="{BA967716-62BF-4FF8-A025-ECDDF4B6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Felipe Inda – Yerko Fuentes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C69D6F-A7BD-4D51-9F72-22839734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4" y="1297433"/>
            <a:ext cx="8810035" cy="302287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B339CA7-757E-4A0A-9F32-B53BDFCF524B}"/>
              </a:ext>
            </a:extLst>
          </p:cNvPr>
          <p:cNvSpPr/>
          <p:nvPr/>
        </p:nvSpPr>
        <p:spPr>
          <a:xfrm>
            <a:off x="259354" y="4446609"/>
            <a:ext cx="2068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dirty="0"/>
              <a:t>Plan de mitigación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97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scriba el nombre de la instancia  de participación o tema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Índice de Contenido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Escriba el nombre de la instancia  de participación o tema&amp;quot;&quot;/&gt;&lt;property id=&quot;20307&quot; value=&quot;261&quot;/&gt;&lt;/object&gt;&lt;object type=&quot;3&quot; unique_id=&quot;10089&quot;&gt;&lt;property id=&quot;20148&quot; value=&quot;5&quot;/&gt;&lt;property id=&quot;20300&quot; value=&quot;Slide 3 - &amp;quot;Presentación de temas: &amp;quot;&quot;/&gt;&lt;property id=&quot;20307&quot; value=&quot;263&quot;/&gt;&lt;/object&gt;&lt;object type=&quot;3&quot; unique_id=&quot;10125&quot;&gt;&lt;property id=&quot;20148&quot; value=&quot;5&quot;/&gt;&lt;property id=&quot;20300&quot; value=&quot;Slide 4 - &amp;quot;Tema 1: Alteraciones bioquímicas&amp;quot;&quot;/&gt;&lt;property id=&quot;20307&quot; value=&quot;264&quot;/&gt;&lt;/object&gt;&lt;object type=&quot;3&quot; unique_id=&quot;10126&quot;&gt;&lt;property id=&quot;20148&quot; value=&quot;5&quot;/&gt;&lt;property id=&quot;20300&quot; value=&quot;Slide 5 - &amp;quot;Conclusiones&amp;quot;&quot;/&gt;&lt;property id=&quot;20307&quot; value=&quot;265&quot;/&gt;&lt;/object&gt;&lt;object type=&quot;3&quot; unique_id=&quot;10127&quot;&gt;&lt;property id=&quot;20148&quot; value=&quot;5&quot;/&gt;&lt;property id=&quot;20300&quot; value=&quot;Slide 6 - &amp;quot;Bibliografía&amp;quot;&quot;/&gt;&lt;property id=&quot;20307&quot; value=&quot;266&quot;/&gt;&lt;/object&gt;&lt;/object&gt;&lt;object type=&quot;8&quot; unique_id=&quot;10020&quot;&gt;&lt;/object&gt;&lt;/object&gt;&lt;/database&gt;"/>
  <p:tag name="ISPRING_RESOURCE_PATHS_HASH_2" val="68f67140c2dbc790efbde71ff1f073f621e6a944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2.xml><?xml version="1.0" encoding="utf-8"?>
<a:theme xmlns:a="http://schemas.openxmlformats.org/drawingml/2006/main" name="1_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2F9DA8-E6EE-4A55-B1BF-8F222A7179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BC7EFF-F6A5-46A1-B973-BC543C8692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CA9EC1-A498-469E-9FAB-CE090C2E0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PPT_INACAP2015</Template>
  <TotalTime>1331</TotalTime>
  <Words>235</Words>
  <Application>Microsoft Office PowerPoint</Application>
  <PresentationFormat>Presentación en pantalla (4:3)</PresentationFormat>
  <Paragraphs>75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Myriad Pro</vt:lpstr>
      <vt:lpstr>Wingdings</vt:lpstr>
      <vt:lpstr>Tema de Office</vt:lpstr>
      <vt:lpstr>1_Tema de Office</vt:lpstr>
      <vt:lpstr>Visión artificial para el control vehicular </vt:lpstr>
      <vt:lpstr>Índice de contenidos</vt:lpstr>
      <vt:lpstr>Definición Proyecto </vt:lpstr>
      <vt:lpstr>Gestión Alcance y tiempo</vt:lpstr>
      <vt:lpstr>Gestión Alcance y tiempo</vt:lpstr>
      <vt:lpstr>Gestión Alcance y tiempo</vt:lpstr>
      <vt:lpstr>Factibilidad Técnica e Implementativa</vt:lpstr>
      <vt:lpstr>Factibilidad Técnica e Implementativa</vt:lpstr>
      <vt:lpstr>Gestión de Riesgos</vt:lpstr>
      <vt:lpstr>Metodología Proyecto</vt:lpstr>
      <vt:lpstr>Factibilidad Económica</vt:lpstr>
      <vt:lpstr>Visión artificial para el control vehicular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Jescica Puschel Oyaneder</dc:creator>
  <cp:lastModifiedBy>YERKO ARON FUENTES JAIME</cp:lastModifiedBy>
  <cp:revision>122</cp:revision>
  <dcterms:created xsi:type="dcterms:W3CDTF">2015-11-09T19:21:12Z</dcterms:created>
  <dcterms:modified xsi:type="dcterms:W3CDTF">2019-07-11T03:10:34Z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