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19"/>
  </p:notesMasterIdLst>
  <p:sldIdLst>
    <p:sldId id="256" r:id="rId6"/>
    <p:sldId id="262" r:id="rId7"/>
    <p:sldId id="263" r:id="rId8"/>
    <p:sldId id="264" r:id="rId9"/>
    <p:sldId id="267" r:id="rId10"/>
    <p:sldId id="272" r:id="rId11"/>
    <p:sldId id="273" r:id="rId12"/>
    <p:sldId id="274" r:id="rId13"/>
    <p:sldId id="275" r:id="rId14"/>
    <p:sldId id="265" r:id="rId15"/>
    <p:sldId id="270" r:id="rId16"/>
    <p:sldId id="271" r:id="rId17"/>
    <p:sldId id="276" r:id="rId18"/>
  </p:sldIdLst>
  <p:sldSz cx="9144000" cy="6858000" type="screen4x3"/>
  <p:notesSz cx="6858000" cy="9144000"/>
  <p:custDataLst>
    <p:tags r:id="rId20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>
    <p:extLst/>
  </p:cmAuthor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66" d="100"/>
          <a:sy n="66" d="100"/>
        </p:scale>
        <p:origin x="78" y="630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209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Herramientas, Planes y Políticas de Seguridad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Autofit/>
          </a:bodyPr>
          <a:lstStyle/>
          <a:p>
            <a:r>
              <a:rPr lang="es-ES" sz="2000" b="1" dirty="0">
                <a:latin typeface="+mn-lt"/>
              </a:rPr>
              <a:t>Unidad 2 : Blue </a:t>
            </a:r>
            <a:r>
              <a:rPr lang="es-ES" sz="2000" b="1" dirty="0" err="1">
                <a:latin typeface="+mn-lt"/>
              </a:rPr>
              <a:t>Team</a:t>
            </a:r>
            <a:r>
              <a:rPr lang="es-ES" sz="2000" b="1" dirty="0">
                <a:latin typeface="+mn-lt"/>
              </a:rPr>
              <a:t>: Herramientas, Planes Y Políticas De Seguridad</a:t>
            </a:r>
            <a:endParaRPr lang="es-CL" sz="20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7137055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Seguridad y Auditoría Informática.</a:t>
            </a:r>
          </a:p>
          <a:p>
            <a:pPr algn="l"/>
            <a:r>
              <a:rPr lang="es-CL" sz="1600" dirty="0">
                <a:latin typeface="+mn-lt"/>
              </a:rPr>
              <a:t>Nombre integrantes del grupo: Ivo Olivares, Felipe Inda, Aron Fuentes.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informática.</a:t>
            </a:r>
          </a:p>
          <a:p>
            <a:pPr algn="l"/>
            <a:r>
              <a:rPr lang="es-CL" sz="1600" dirty="0">
                <a:latin typeface="+mn-lt"/>
              </a:rPr>
              <a:t>Fecha exposición: 13 de mayo del 2019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849675" cy="733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Crear Material de Concientización para los Usuarios Finales 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259354" y="1937659"/>
            <a:ext cx="8319406" cy="3713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Uso de Dispositivos Electrónicos.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Datos Personales.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Información de la Empresa.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Documentación.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Software y Hardware.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Hábitos o Conductas.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Formas de Capacitación.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1026" name="Picture 2" descr="Image result for usuarios finales png">
            <a:extLst>
              <a:ext uri="{FF2B5EF4-FFF2-40B4-BE49-F238E27FC236}">
                <a16:creationId xmlns:a16="http://schemas.microsoft.com/office/drawing/2014/main" id="{0490FA42-3CAE-40C8-BC16-926A8D18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69" y="2398785"/>
            <a:ext cx="3660662" cy="20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023846" cy="733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Planificación del Procedimiento de Actualización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3773009"/>
            <a:ext cx="8319406" cy="2366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Esta etapa contempla la planificación de cambios a nivel organizacional en materias de infraestructura y de organigrama, orientado a la formalización de procesos, reestructuración de roles y seguridad de la información, todo esto con miras en el cumplimiento de los objetivos.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B5BBBB8-D620-4430-A66F-46ABE4A7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198406"/>
            <a:ext cx="8625292" cy="20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1887" y="242105"/>
            <a:ext cx="5444760" cy="10795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Procedimientos de publicación y divulgación de las Políticas a la Organización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3835153"/>
            <a:ext cx="8319406" cy="2507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Corresponde a la forma que toma el gobierno corporativo de comunicar a los trabajadores y usuarios finales de los cambios en las políticas de la empresa, tratando de entregar un mensaje constructivo y que este quede grabado en la mente de las personas a las cuales iba dirigido.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1026" name="Picture 2" descr="http://elorbe.la/wp-content/uploads/2017/08/planes-concientizacion.png">
            <a:extLst>
              <a:ext uri="{FF2B5EF4-FFF2-40B4-BE49-F238E27FC236}">
                <a16:creationId xmlns:a16="http://schemas.microsoft.com/office/drawing/2014/main" id="{9591379C-5B26-4864-802E-FA932CEF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497715"/>
            <a:ext cx="2021332" cy="21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-sign.cl/uploads/kcfinder/images/productos/concient.png">
            <a:extLst>
              <a:ext uri="{FF2B5EF4-FFF2-40B4-BE49-F238E27FC236}">
                <a16:creationId xmlns:a16="http://schemas.microsoft.com/office/drawing/2014/main" id="{CAD03521-99FA-42FC-88BF-4F3632E3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93" y="1197168"/>
            <a:ext cx="3701988" cy="24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2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Herramientas, Planes y Políticas de Seguridad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Autofit/>
          </a:bodyPr>
          <a:lstStyle/>
          <a:p>
            <a:r>
              <a:rPr lang="es-ES" sz="2000" b="1" dirty="0">
                <a:latin typeface="+mn-lt"/>
              </a:rPr>
              <a:t>Unidad 2 : Blue </a:t>
            </a:r>
            <a:r>
              <a:rPr lang="es-ES" sz="2000" b="1" dirty="0" err="1">
                <a:latin typeface="+mn-lt"/>
              </a:rPr>
              <a:t>Team</a:t>
            </a:r>
            <a:r>
              <a:rPr lang="es-ES" sz="2000" b="1" dirty="0">
                <a:latin typeface="+mn-lt"/>
              </a:rPr>
              <a:t>: Herramientas, Planes Y Políticas De Seguridad</a:t>
            </a:r>
            <a:endParaRPr lang="es-CL" sz="20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7137055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Seguridad y Auditoría Informática.</a:t>
            </a:r>
          </a:p>
          <a:p>
            <a:pPr algn="l"/>
            <a:r>
              <a:rPr lang="es-CL" sz="1600" dirty="0">
                <a:latin typeface="+mn-lt"/>
              </a:rPr>
              <a:t>Nombre integrantes del grupo: Ivo Olivares, Felipe Inda, Aron Fuentes.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informática.</a:t>
            </a:r>
          </a:p>
          <a:p>
            <a:pPr algn="l"/>
            <a:r>
              <a:rPr lang="es-CL" sz="1600" dirty="0">
                <a:latin typeface="+mn-lt"/>
              </a:rPr>
              <a:t>Fecha exposición: 13 de mayo del 2019</a:t>
            </a:r>
          </a:p>
        </p:txBody>
      </p:sp>
    </p:spTree>
    <p:extLst>
      <p:ext uri="{BB962C8B-B14F-4D97-AF65-F5344CB8AC3E}">
        <p14:creationId xmlns:p14="http://schemas.microsoft.com/office/powerpoint/2010/main" val="81162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427177" y="1125625"/>
            <a:ext cx="7483112" cy="3968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Políticas de Seguridad.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Áreas de Desarrollo.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 de Sistemas y Soporte.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Usuarios Finales.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 de Gestión.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Definir perfiles, responsables y sanciones.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Definir Planes de Contingencia y Continuidad Operativa. 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Crear Material de Concientización para los Usuarios Finales.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Planificación del Procedimiento de Actualización.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Procedimientos de publicación y divulgación de las Políticas a la Organización. </a:t>
            </a:r>
            <a:endParaRPr lang="es-CL" sz="22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935" y="325663"/>
            <a:ext cx="3470816" cy="6395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Políticas de Seguridad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1887" y="1379765"/>
            <a:ext cx="8319406" cy="23297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Áreas de Desarrollo.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Área de Sistemas y Soporte.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Usuarios Finales.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Área de Gestión.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2050" name="Picture 2" descr="Image result for PolÃ­ticas de Seguridad png">
            <a:extLst>
              <a:ext uri="{FF2B5EF4-FFF2-40B4-BE49-F238E27FC236}">
                <a16:creationId xmlns:a16="http://schemas.microsoft.com/office/drawing/2014/main" id="{870121DB-9DE9-4A10-8C9D-BC25CDA1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47" y="2888673"/>
            <a:ext cx="4581533" cy="25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139960" cy="733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perfiles, responsables y sanciones.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C32CE5-9891-433D-874A-D6EEDD82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428750"/>
            <a:ext cx="4752975" cy="4000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D7584D-E817-474A-86C7-62E307302A9A}"/>
              </a:ext>
            </a:extLst>
          </p:cNvPr>
          <p:cNvSpPr txBox="1"/>
          <p:nvPr/>
        </p:nvSpPr>
        <p:spPr>
          <a:xfrm>
            <a:off x="4702629" y="2921168"/>
            <a:ext cx="4182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La Sanción penal.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La Responsabilidad administrativa.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La Responsabilidad civil.</a:t>
            </a:r>
          </a:p>
        </p:txBody>
      </p:sp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2A17A8-7C2B-4E49-8F71-B40AC508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4" y="1111303"/>
            <a:ext cx="6078677" cy="51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0D9574-EAA4-4FA7-B102-83EC3D8C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88" y="1111303"/>
            <a:ext cx="5732383" cy="5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5F6FF-9B47-49EF-A95D-61CA2CE8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04" y="1405336"/>
            <a:ext cx="5952191" cy="44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9DE87E-6B13-40C1-8BE3-EAEFD6B0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00" y="1292722"/>
            <a:ext cx="6441200" cy="42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2278E8-C3A6-40B3-A725-8EE6DDDA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59" y="1439068"/>
            <a:ext cx="6592682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48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1182</TotalTime>
  <Words>510</Words>
  <Application>Microsoft Office PowerPoint</Application>
  <PresentationFormat>Presentación en pantalla (4:3)</PresentationFormat>
  <Paragraphs>74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Myriad Pro</vt:lpstr>
      <vt:lpstr>Tema de Office</vt:lpstr>
      <vt:lpstr>1_Tema de Office</vt:lpstr>
      <vt:lpstr>Herramientas, Planes y Políticas de Seguridad </vt:lpstr>
      <vt:lpstr>Índice de contenidos</vt:lpstr>
      <vt:lpstr>Políticas de Seguridad</vt:lpstr>
      <vt:lpstr>Definir perfiles, responsables y sanciones.</vt:lpstr>
      <vt:lpstr>Definir Planes de Contingencia y Continuidad Operativa.</vt:lpstr>
      <vt:lpstr>Definir Planes de Contingencia y Continuidad Operativa.</vt:lpstr>
      <vt:lpstr>Definir Planes de Contingencia y Continuidad Operativa.</vt:lpstr>
      <vt:lpstr>Definir Planes de Contingencia y Continuidad Operativa.</vt:lpstr>
      <vt:lpstr>Definir Planes de Contingencia y Continuidad Operativa.</vt:lpstr>
      <vt:lpstr>Crear Material de Concientización para los Usuarios Finales </vt:lpstr>
      <vt:lpstr>Planificación del Procedimiento de Actualización</vt:lpstr>
      <vt:lpstr>Procedimientos de publicación y divulgación de las Políticas a la Organización</vt:lpstr>
      <vt:lpstr>Herramientas, Planes y Políticas de Seguridad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YERKO ARON FUENTES JAIME</cp:lastModifiedBy>
  <cp:revision>122</cp:revision>
  <dcterms:created xsi:type="dcterms:W3CDTF">2015-11-09T19:21:12Z</dcterms:created>
  <dcterms:modified xsi:type="dcterms:W3CDTF">2019-05-13T19:18:23Z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