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15"/>
  </p:notesMasterIdLst>
  <p:sldIdLst>
    <p:sldId id="256" r:id="rId6"/>
    <p:sldId id="268" r:id="rId7"/>
    <p:sldId id="262" r:id="rId8"/>
    <p:sldId id="263" r:id="rId9"/>
    <p:sldId id="264" r:id="rId10"/>
    <p:sldId id="267" r:id="rId11"/>
    <p:sldId id="265" r:id="rId12"/>
    <p:sldId id="266" r:id="rId13"/>
    <p:sldId id="261" r:id="rId14"/>
  </p:sldIdLst>
  <p:sldSz cx="9144000" cy="6858000" type="screen4x3"/>
  <p:notesSz cx="6858000" cy="9144000"/>
  <p:custDataLst>
    <p:tags r:id="rId16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>
    <p:extLst/>
  </p:cmAuthor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71" d="100"/>
          <a:sy n="71" d="100"/>
        </p:scale>
        <p:origin x="1296" y="60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07-07-2016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 smtClean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 smtClean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 smtClean="0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 smtClean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 smtClean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 smtClean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 smtClean="0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 smtClean="0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CL" sz="3200" b="1" dirty="0">
                <a:latin typeface="+mn-lt"/>
              </a:rPr>
              <a:t>Escriba el nombre de la </a:t>
            </a:r>
            <a:r>
              <a:rPr lang="es-CL" sz="3200" b="1" dirty="0" smtClean="0">
                <a:latin typeface="+mn-lt"/>
              </a:rPr>
              <a:t>actividad </a:t>
            </a:r>
            <a:r>
              <a:rPr lang="es-CL" sz="3200" b="1" dirty="0" smtClean="0">
                <a:latin typeface="+mn-lt"/>
              </a:rPr>
              <a:t>o </a:t>
            </a:r>
            <a:r>
              <a:rPr lang="es-CL" sz="3200" b="1" dirty="0">
                <a:latin typeface="+mn-lt"/>
              </a:rPr>
              <a:t>tema</a:t>
            </a:r>
            <a:endParaRPr lang="es-ES" sz="3200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CL" sz="1800" b="1" dirty="0">
                <a:latin typeface="+mn-lt"/>
              </a:rPr>
              <a:t>Unidad de aprendizaje </a:t>
            </a:r>
            <a:r>
              <a:rPr lang="es-CL" sz="1800" b="1" dirty="0" smtClean="0">
                <a:latin typeface="+mn-lt"/>
              </a:rPr>
              <a:t>X: </a:t>
            </a:r>
            <a:r>
              <a:rPr lang="es-CL" sz="1800" b="1" dirty="0">
                <a:latin typeface="+mn-lt"/>
              </a:rPr>
              <a:t>indicar el nombre de la </a:t>
            </a:r>
            <a:r>
              <a:rPr lang="es-CL" sz="1800" b="1" dirty="0" smtClean="0">
                <a:latin typeface="+mn-lt"/>
              </a:rPr>
              <a:t>unidad</a:t>
            </a:r>
            <a:endParaRPr lang="es-CL" sz="18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9" y="4901650"/>
            <a:ext cx="4800600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</a:t>
            </a:r>
            <a:r>
              <a:rPr lang="es-CL" sz="1600" dirty="0" smtClean="0">
                <a:latin typeface="+mn-lt"/>
              </a:rPr>
              <a:t>asignatura:</a:t>
            </a:r>
            <a:endParaRPr lang="es-CL" sz="1600" dirty="0">
              <a:latin typeface="+mn-lt"/>
            </a:endParaRPr>
          </a:p>
          <a:p>
            <a:pPr algn="l"/>
            <a:r>
              <a:rPr lang="es-CL" sz="1600" dirty="0">
                <a:latin typeface="+mn-lt"/>
              </a:rPr>
              <a:t>Nombre integrantes del </a:t>
            </a:r>
            <a:r>
              <a:rPr lang="es-CL" sz="1600" dirty="0" smtClean="0">
                <a:latin typeface="+mn-lt"/>
              </a:rPr>
              <a:t>grupo:</a:t>
            </a:r>
            <a:endParaRPr lang="es-CL" sz="1600" dirty="0">
              <a:latin typeface="+mn-lt"/>
            </a:endParaRPr>
          </a:p>
          <a:p>
            <a:pPr algn="l"/>
            <a:r>
              <a:rPr lang="es-CL" sz="1600" dirty="0">
                <a:latin typeface="+mn-lt"/>
              </a:rPr>
              <a:t>Nombre </a:t>
            </a:r>
            <a:r>
              <a:rPr lang="es-CL" sz="1600" dirty="0" smtClean="0">
                <a:latin typeface="+mn-lt"/>
              </a:rPr>
              <a:t>carrera:</a:t>
            </a:r>
            <a:endParaRPr lang="es-CL" sz="1600" dirty="0">
              <a:latin typeface="+mn-lt"/>
            </a:endParaRPr>
          </a:p>
          <a:p>
            <a:pPr algn="l"/>
            <a:r>
              <a:rPr lang="es-CL" sz="1600" dirty="0">
                <a:latin typeface="+mn-lt"/>
              </a:rPr>
              <a:t>Fecha </a:t>
            </a:r>
            <a:r>
              <a:rPr lang="es-CL" sz="1600" dirty="0" smtClean="0">
                <a:latin typeface="+mn-lt"/>
              </a:rPr>
              <a:t>exposición:</a:t>
            </a:r>
            <a:endParaRPr lang="es-CL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b="1" cap="none" dirty="0"/>
          </a:p>
        </p:txBody>
      </p:sp>
    </p:spTree>
    <p:extLst>
      <p:ext uri="{BB962C8B-B14F-4D97-AF65-F5344CB8AC3E}">
        <p14:creationId xmlns:p14="http://schemas.microsoft.com/office/powerpoint/2010/main" val="5007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</a:t>
            </a:r>
            <a:r>
              <a:rPr lang="es-CL" sz="2400" b="1" dirty="0" smtClean="0">
                <a:solidFill>
                  <a:srgbClr val="E30513"/>
                </a:solidFill>
                <a:latin typeface="+mn-lt"/>
              </a:rPr>
              <a:t>contenidos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746489" y="1633629"/>
            <a:ext cx="4296158" cy="2342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Tema 1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Tema 2</a:t>
            </a:r>
          </a:p>
          <a:p>
            <a:pPr marL="901700" lvl="1" indent="-350838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Subtema 1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01700" lvl="1" indent="-350838">
              <a:buFont typeface="Arial" panose="020B0604020202020204" pitchFamily="34" charset="0"/>
              <a:buChar char="•"/>
            </a:pPr>
            <a:r>
              <a:rPr lang="es-CL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Subtema 2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Tema 3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Tema 4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Presentación 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Realizar una breve introducción al tema. Pueden ser ideas generales, un párrafo breve, un pregunta con una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imagen, </a:t>
            </a:r>
            <a:r>
              <a:rPr lang="es-C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sólo una imagen y un subtítulo,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etc. </a:t>
            </a:r>
            <a:r>
              <a:rPr lang="es-C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Utilizar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el formato de SmartArt cuando se requiera.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Nombre del tema 1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Listado </a:t>
            </a:r>
            <a:r>
              <a:rPr lang="es-C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 ideas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principales de cada </a:t>
            </a:r>
            <a:r>
              <a:rPr lang="es-C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tema.</a:t>
            </a:r>
            <a:endParaRPr lang="es-CL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Incluir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pregunta, imagen, organizadores gráficos, etc. </a:t>
            </a:r>
            <a:r>
              <a:rPr lang="es-C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Utilizar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el formato de SmartArt cuando se requiera.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9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6150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Nombre del tema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</a:pPr>
            <a:endParaRPr lang="es-CL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spcBef>
                <a:spcPct val="0"/>
              </a:spcBef>
              <a:buFont typeface="Arial" panose="020B0604020202020204" pitchFamily="34" charset="0"/>
            </a:pPr>
            <a:endParaRPr lang="es-CL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Autor 1 - Autor 2 - Autor 3 - Autor 4 - Autor 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894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Conclusiones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Presentar ideas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claves, ideas fuerza,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sobre las temáticas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propuestas. </a:t>
            </a:r>
            <a:r>
              <a:rPr lang="es-CL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Cerrar la presentación. También puede incluir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preguntas, </a:t>
            </a: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imagen, animación, etc.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/>
          <a:lstStyle/>
          <a:p>
            <a:r>
              <a:rPr lang="es-CL" sz="2400" b="1" dirty="0" smtClean="0">
                <a:solidFill>
                  <a:srgbClr val="E30513"/>
                </a:solidFill>
                <a:latin typeface="+mn-lt"/>
              </a:rPr>
              <a:t>Referencias bibliográficas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901700" lvl="0" indent="-901700">
              <a:lnSpc>
                <a:spcPct val="200000"/>
              </a:lnSpc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Listar los documentos consultados </a:t>
            </a: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 acuerdo a Norma APA 6° </a:t>
            </a:r>
            <a:r>
              <a:rPr lang="es-CL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versión (sangría francesa y doble espacio).</a:t>
            </a:r>
          </a:p>
          <a:p>
            <a:pPr marL="901700" indent="-901700">
              <a:lnSpc>
                <a:spcPct val="200000"/>
              </a:lnSpc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Listar los documentos consultados de acuerdo a Norma APA 6° versión (sangría francesa y doble espacio</a:t>
            </a:r>
            <a:r>
              <a:rPr lang="es-CL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).</a:t>
            </a: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901700" lvl="0" indent="-901700">
              <a:lnSpc>
                <a:spcPct val="200000"/>
              </a:lnSpc>
            </a:pP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Autor 1 - Autor 2 - Autor 3 - Autor 4 - Autor 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7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205317" y="1306953"/>
            <a:ext cx="4733365" cy="1305603"/>
          </a:xfrm>
        </p:spPr>
        <p:txBody>
          <a:bodyPr/>
          <a:lstStyle/>
          <a:p>
            <a:r>
              <a:rPr lang="es-CL" sz="2400" b="1" dirty="0">
                <a:latin typeface="+mn-lt"/>
              </a:rPr>
              <a:t>Escriba el nombre de la </a:t>
            </a:r>
            <a:r>
              <a:rPr lang="es-CL" sz="2400" b="1" dirty="0" smtClean="0">
                <a:latin typeface="+mn-lt"/>
              </a:rPr>
              <a:t>actividad o </a:t>
            </a:r>
            <a:r>
              <a:rPr lang="es-CL" sz="2400" b="1" dirty="0">
                <a:latin typeface="+mn-lt"/>
              </a:rPr>
              <a:t>tema</a:t>
            </a:r>
            <a:endParaRPr lang="es-ES" sz="2400" b="1" dirty="0">
              <a:latin typeface="+mn-lt"/>
            </a:endParaRPr>
          </a:p>
        </p:txBody>
      </p:sp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1755321" y="2947321"/>
            <a:ext cx="6017079" cy="530679"/>
          </a:xfrm>
        </p:spPr>
        <p:txBody>
          <a:bodyPr>
            <a:normAutofit/>
          </a:bodyPr>
          <a:lstStyle/>
          <a:p>
            <a:r>
              <a:rPr lang="es-CL" sz="1800" b="1" dirty="0">
                <a:latin typeface="+mn-lt"/>
              </a:rPr>
              <a:t>Unidad de aprendizaje </a:t>
            </a:r>
            <a:r>
              <a:rPr lang="es-CL" sz="1800" b="1" dirty="0" smtClean="0">
                <a:latin typeface="+mn-lt"/>
              </a:rPr>
              <a:t>X: </a:t>
            </a:r>
            <a:r>
              <a:rPr lang="es-CL" sz="1800" b="1" dirty="0">
                <a:latin typeface="+mn-lt"/>
              </a:rPr>
              <a:t>indicar el nombre de la </a:t>
            </a:r>
            <a:r>
              <a:rPr lang="es-CL" sz="1800" b="1" dirty="0" smtClean="0">
                <a:latin typeface="+mn-lt"/>
              </a:rPr>
              <a:t>unidad</a:t>
            </a:r>
            <a:endParaRPr lang="es-CL" sz="1800" b="1" dirty="0">
              <a:latin typeface="+mn-lt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862897" y="4795045"/>
            <a:ext cx="4800600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200" dirty="0">
                <a:latin typeface="+mn-lt"/>
              </a:rPr>
              <a:t>Nombre de </a:t>
            </a:r>
            <a:r>
              <a:rPr lang="es-CL" sz="1200" dirty="0" smtClean="0">
                <a:latin typeface="+mn-lt"/>
              </a:rPr>
              <a:t>asignatura:</a:t>
            </a:r>
            <a:endParaRPr lang="es-CL" sz="1200" dirty="0">
              <a:latin typeface="+mn-lt"/>
            </a:endParaRPr>
          </a:p>
          <a:p>
            <a:pPr algn="l"/>
            <a:r>
              <a:rPr lang="es-CL" sz="1200" dirty="0">
                <a:latin typeface="+mn-lt"/>
              </a:rPr>
              <a:t>Nombre integrantes del </a:t>
            </a:r>
            <a:r>
              <a:rPr lang="es-CL" sz="1200" dirty="0" smtClean="0">
                <a:latin typeface="+mn-lt"/>
              </a:rPr>
              <a:t>grupo:</a:t>
            </a:r>
            <a:endParaRPr lang="es-CL" sz="1200" dirty="0">
              <a:latin typeface="+mn-lt"/>
            </a:endParaRPr>
          </a:p>
          <a:p>
            <a:pPr algn="l"/>
            <a:r>
              <a:rPr lang="es-CL" sz="1200" dirty="0">
                <a:latin typeface="+mn-lt"/>
              </a:rPr>
              <a:t>Nombre </a:t>
            </a:r>
            <a:r>
              <a:rPr lang="es-CL" sz="1200" dirty="0" smtClean="0">
                <a:latin typeface="+mn-lt"/>
              </a:rPr>
              <a:t>carrera:</a:t>
            </a:r>
            <a:endParaRPr lang="es-CL" sz="1200" dirty="0">
              <a:latin typeface="+mn-lt"/>
            </a:endParaRPr>
          </a:p>
          <a:p>
            <a:pPr algn="l"/>
            <a:r>
              <a:rPr lang="es-CL" sz="1200" dirty="0">
                <a:latin typeface="+mn-lt"/>
              </a:rPr>
              <a:t>Fecha </a:t>
            </a:r>
            <a:r>
              <a:rPr lang="es-CL" sz="1200" dirty="0" smtClean="0">
                <a:latin typeface="+mn-lt"/>
              </a:rPr>
              <a:t>exposición:</a:t>
            </a:r>
            <a:endParaRPr lang="es-CL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04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A9EC1-A498-469E-9FAB-CE090C2E0E75}"/>
</file>

<file path=customXml/itemProps2.xml><?xml version="1.0" encoding="utf-8"?>
<ds:datastoreItem xmlns:ds="http://schemas.openxmlformats.org/officeDocument/2006/customXml" ds:itemID="{17BC7EFF-F6A5-46A1-B973-BC543C86928B}"/>
</file>

<file path=customXml/itemProps3.xml><?xml version="1.0" encoding="utf-8"?>
<ds:datastoreItem xmlns:ds="http://schemas.openxmlformats.org/officeDocument/2006/customXml" ds:itemID="{AF2F9DA8-E6EE-4A55-B1BF-8F222A7179D9}"/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1110</TotalTime>
  <Words>319</Words>
  <Application>Microsoft Office PowerPoint</Application>
  <PresentationFormat>Presentación en pantalla (4:3)</PresentationFormat>
  <Paragraphs>44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Myriad Pro</vt:lpstr>
      <vt:lpstr>Tema de Office</vt:lpstr>
      <vt:lpstr>1_Tema de Office</vt:lpstr>
      <vt:lpstr>Escriba el nombre de la actividad o tema</vt:lpstr>
      <vt:lpstr>Presentación de PowerPoint</vt:lpstr>
      <vt:lpstr>Índice de contenidos</vt:lpstr>
      <vt:lpstr>Presentación </vt:lpstr>
      <vt:lpstr>Nombre del tema 1</vt:lpstr>
      <vt:lpstr>Nombre del tema 2</vt:lpstr>
      <vt:lpstr>Conclusiones</vt:lpstr>
      <vt:lpstr>Referencias bibliográficas</vt:lpstr>
      <vt:lpstr>Escriba el nombre de la actividad o tema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Jescica Puschel Oyaneder</cp:lastModifiedBy>
  <cp:revision>113</cp:revision>
  <dcterms:created xsi:type="dcterms:W3CDTF">2015-11-09T19:21:12Z</dcterms:created>
  <dcterms:modified xsi:type="dcterms:W3CDTF">2016-07-07T20:04:07Z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