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19"/>
  </p:notesMasterIdLst>
  <p:sldIdLst>
    <p:sldId id="256" r:id="rId6"/>
    <p:sldId id="262" r:id="rId7"/>
    <p:sldId id="263" r:id="rId8"/>
    <p:sldId id="264" r:id="rId9"/>
    <p:sldId id="270" r:id="rId10"/>
    <p:sldId id="271" r:id="rId11"/>
    <p:sldId id="267" r:id="rId12"/>
    <p:sldId id="272" r:id="rId13"/>
    <p:sldId id="265" r:id="rId14"/>
    <p:sldId id="269" r:id="rId15"/>
    <p:sldId id="266" r:id="rId16"/>
    <p:sldId id="274" r:id="rId17"/>
    <p:sldId id="273" r:id="rId18"/>
  </p:sldIdLst>
  <p:sldSz cx="9144000" cy="6858000" type="screen4x3"/>
  <p:notesSz cx="6858000" cy="9144000"/>
  <p:custDataLst>
    <p:tags r:id="rId20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/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350" y="66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750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Visión artificial para el control vehicular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+mn-lt"/>
              </a:rPr>
              <a:t>Preparación Y Evaluación De Proyectos De Ti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575612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</a:t>
            </a:r>
            <a:r>
              <a:rPr lang="es-ES" sz="1600" dirty="0">
                <a:latin typeface="+mn-lt"/>
              </a:rPr>
              <a:t>Preparación Y Evaluación De Proyectos De Ti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Inda; Yerko Fuentes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11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Metodología Proyecto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10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1F8B048-FAA9-4852-8DD6-DC01F7F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2050" name="Picture 2" descr="Image result for metodologia scrum">
            <a:extLst>
              <a:ext uri="{FF2B5EF4-FFF2-40B4-BE49-F238E27FC236}">
                <a16:creationId xmlns:a16="http://schemas.microsoft.com/office/drawing/2014/main" id="{07B9DEF5-A160-4214-9308-D3C7AABD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0" y="1671637"/>
            <a:ext cx="71342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14922D0-B4C2-4CEB-B79E-A1776E9A5B41}"/>
              </a:ext>
            </a:extLst>
          </p:cNvPr>
          <p:cNvSpPr/>
          <p:nvPr/>
        </p:nvSpPr>
        <p:spPr>
          <a:xfrm>
            <a:off x="457200" y="1099341"/>
            <a:ext cx="254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Metodología Scrum    </a:t>
            </a:r>
            <a:r>
              <a:rPr lang="es-CL" dirty="0">
                <a:sym typeface="Wingdings" panose="05000000000000000000" pitchFamily="2" charset="2"/>
              </a:rPr>
              <a:t> </a:t>
            </a:r>
            <a:endParaRPr lang="es-ES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C7E0477-DEEA-4FBC-8800-EB02F1F6A73C}"/>
              </a:ext>
            </a:extLst>
          </p:cNvPr>
          <p:cNvSpPr/>
          <p:nvPr/>
        </p:nvSpPr>
        <p:spPr>
          <a:xfrm>
            <a:off x="2999510" y="1099341"/>
            <a:ext cx="2829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Ventaja y desventajas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59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Económica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11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51EB1A6-AEC5-43FE-AF85-BEA932E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C4B17D-7CA9-4C08-BFA9-8F78FFE6A2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8" y="916885"/>
            <a:ext cx="8712368" cy="5375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77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Económica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12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51EB1A6-AEC5-43FE-AF85-BEA932E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DCD94A-43B1-4A80-B00C-46F3E853B2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4" y="822233"/>
            <a:ext cx="8625292" cy="1748689"/>
          </a:xfrm>
          <a:prstGeom prst="rect">
            <a:avLst/>
          </a:prstGeom>
          <a:noFill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3CD47B-ACDD-4D0A-8426-D27E9B3D71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4" y="2950611"/>
            <a:ext cx="8625292" cy="1748689"/>
          </a:xfrm>
          <a:prstGeom prst="rect">
            <a:avLst/>
          </a:prstGeom>
          <a:noFill/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2F5A0A-FBCC-4D3B-B47D-8B470A9374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3" y="5078989"/>
            <a:ext cx="8625291" cy="1213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731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Visión artificial para el control vehicular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+mn-lt"/>
              </a:rPr>
              <a:t>Preparación Y Evaluación De Proyectos De Ti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575612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</a:t>
            </a:r>
            <a:r>
              <a:rPr lang="es-ES" sz="1600" dirty="0">
                <a:latin typeface="+mn-lt"/>
              </a:rPr>
              <a:t>Preparación Y Evaluación De Proyectos De Ti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Inda; Yerko Fuentes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11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52575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669656" y="817152"/>
            <a:ext cx="4296158" cy="3033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 Definición Proyecto.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1.1. Justificación de la Problemática empresarial.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1.2. Descripción de la Solución.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 Gestión Alcance y tiempo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2.1. Definición Alcance.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2.2. Interesados.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2.3. EDT / Entregables.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2.4. Carta Gantt.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 Factibilidad Técnica e Implementativa.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3.1. Análisis Comparativo de HW – SW.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3.2. Análisis de Recursos (para Desarrollo e Implementación).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F702E-EA0C-4AF1-A4E5-D3359134A61A}"/>
              </a:ext>
            </a:extLst>
          </p:cNvPr>
          <p:cNvSpPr/>
          <p:nvPr/>
        </p:nvSpPr>
        <p:spPr>
          <a:xfrm>
            <a:off x="531735" y="385571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4. Gestión de Riesgos.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4.1. Matriz de Riesgos con plan de respuesta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5. Metodología Proyecto.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5.1. Descripción de Metodología.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5.2. Ventajas / Desventajas.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6. Factibilidad Económica. 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6.1. Estructura de Costos.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6.2. Estimación TCO.</a:t>
            </a:r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Definición Proyecto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C0611F-474C-4915-A329-19025A6C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373" y="2032559"/>
            <a:ext cx="3774622" cy="279288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D795360-70FA-4742-A5F3-35B3CDA9F185}"/>
              </a:ext>
            </a:extLst>
          </p:cNvPr>
          <p:cNvSpPr/>
          <p:nvPr/>
        </p:nvSpPr>
        <p:spPr>
          <a:xfrm>
            <a:off x="4680857" y="2782669"/>
            <a:ext cx="431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Problemática empresarial.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Solución a problemática.</a:t>
            </a:r>
          </a:p>
        </p:txBody>
      </p:sp>
      <p:sp>
        <p:nvSpPr>
          <p:cNvPr id="9" name="Marcador de pie de página 3">
            <a:extLst>
              <a:ext uri="{FF2B5EF4-FFF2-40B4-BE49-F238E27FC236}">
                <a16:creationId xmlns:a16="http://schemas.microsoft.com/office/drawing/2014/main" id="{14F1DAAB-7D90-4356-B8AA-7C0EED0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15686E-55EC-4DBB-A86A-19B5CBEB4436}"/>
              </a:ext>
            </a:extLst>
          </p:cNvPr>
          <p:cNvSpPr/>
          <p:nvPr/>
        </p:nvSpPr>
        <p:spPr>
          <a:xfrm>
            <a:off x="885032" y="4725769"/>
            <a:ext cx="27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A</a:t>
            </a:r>
            <a:r>
              <a:rPr lang="es-ES" sz="2400" dirty="0"/>
              <a:t>lcance del proyecto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4EAC6-6984-48C9-8E91-F5E99EE49797}"/>
              </a:ext>
            </a:extLst>
          </p:cNvPr>
          <p:cNvSpPr/>
          <p:nvPr/>
        </p:nvSpPr>
        <p:spPr>
          <a:xfrm>
            <a:off x="5857136" y="4725769"/>
            <a:ext cx="202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Stakeholders </a:t>
            </a:r>
            <a:endParaRPr lang="es-ES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FD1BFA-C78E-4BE2-B610-2143DA8DE0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9415" y="1798059"/>
            <a:ext cx="2343150" cy="1952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A9D00D-0252-45D1-8D02-959A291F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0507" y="1826459"/>
            <a:ext cx="2952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7211835-C9C4-4A62-91F9-F8725EAB99E4}"/>
              </a:ext>
            </a:extLst>
          </p:cNvPr>
          <p:cNvSpPr/>
          <p:nvPr/>
        </p:nvSpPr>
        <p:spPr>
          <a:xfrm>
            <a:off x="273465" y="946577"/>
            <a:ext cx="1669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Entregables</a:t>
            </a:r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768729-2B6B-4046-926D-54B989F3F1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354" y="1351915"/>
            <a:ext cx="8611181" cy="4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4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6EC2F8-5922-4563-A5AA-C5377AE2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571636"/>
            <a:ext cx="8468591" cy="37147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D4BEC2F-EA36-46E1-BAF0-84E2EAF16659}"/>
              </a:ext>
            </a:extLst>
          </p:cNvPr>
          <p:cNvSpPr/>
          <p:nvPr/>
        </p:nvSpPr>
        <p:spPr>
          <a:xfrm>
            <a:off x="337704" y="966102"/>
            <a:ext cx="175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Carta Gantt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7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Técnica e Implementativa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D13CCE27-F7F9-4F43-9DD4-E844142E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6A8C1E-09B2-44CE-B1A2-E737604CC086}"/>
              </a:ext>
            </a:extLst>
          </p:cNvPr>
          <p:cNvSpPr/>
          <p:nvPr/>
        </p:nvSpPr>
        <p:spPr>
          <a:xfrm>
            <a:off x="457200" y="1099341"/>
            <a:ext cx="3489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Análisis Comparativo de HW – SW</a:t>
            </a:r>
            <a:endParaRPr lang="es-E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493789-4BFA-4DB0-A20D-F3F801D8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4286"/>
            <a:ext cx="2857500" cy="2276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E747DA-3334-482A-84AC-187BAB84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5710"/>
            <a:ext cx="2381250" cy="2381250"/>
          </a:xfrm>
          <a:prstGeom prst="rect">
            <a:avLst/>
          </a:prstGeom>
        </p:spPr>
      </p:pic>
      <p:pic>
        <p:nvPicPr>
          <p:cNvPr id="1026" name="Picture 2" descr="Image result for licencia mit">
            <a:extLst>
              <a:ext uri="{FF2B5EF4-FFF2-40B4-BE49-F238E27FC236}">
                <a16:creationId xmlns:a16="http://schemas.microsoft.com/office/drawing/2014/main" id="{8226EED7-77BF-4E7D-ABF0-E25EE70E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44" y="3933465"/>
            <a:ext cx="4000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5C6CB07-EE60-4942-8479-16009CE7C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070" y="2742523"/>
            <a:ext cx="2710930" cy="23942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8E1D79-F0D8-4D36-B9F5-F2A85360C6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38" r="9567"/>
          <a:stretch/>
        </p:blipFill>
        <p:spPr>
          <a:xfrm>
            <a:off x="3377226" y="1468673"/>
            <a:ext cx="3489541" cy="23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Técnica e Implementativa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D13CCE27-F7F9-4F43-9DD4-E844142E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6A8C1E-09B2-44CE-B1A2-E737604CC086}"/>
              </a:ext>
            </a:extLst>
          </p:cNvPr>
          <p:cNvSpPr/>
          <p:nvPr/>
        </p:nvSpPr>
        <p:spPr>
          <a:xfrm>
            <a:off x="457201" y="1099341"/>
            <a:ext cx="2213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Análisis de Recursos 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91AD63-8333-4902-97BF-523677818F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152" y="1704975"/>
            <a:ext cx="61341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de Riesgos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BA967716-62BF-4FF8-A025-ECDDF4B6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C69D6F-A7BD-4D51-9F72-22839734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297433"/>
            <a:ext cx="8810035" cy="302287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B339CA7-757E-4A0A-9F32-B53BDFCF524B}"/>
              </a:ext>
            </a:extLst>
          </p:cNvPr>
          <p:cNvSpPr/>
          <p:nvPr/>
        </p:nvSpPr>
        <p:spPr>
          <a:xfrm>
            <a:off x="259354" y="4446609"/>
            <a:ext cx="2068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Plan de mitigación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1430</TotalTime>
  <Words>243</Words>
  <Application>Microsoft Office PowerPoint</Application>
  <PresentationFormat>Presentación en pantalla (4:3)</PresentationFormat>
  <Paragraphs>78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Myriad Pro</vt:lpstr>
      <vt:lpstr>Arial</vt:lpstr>
      <vt:lpstr>Calibri</vt:lpstr>
      <vt:lpstr>Wingdings</vt:lpstr>
      <vt:lpstr>Tema de Office</vt:lpstr>
      <vt:lpstr>1_Tema de Office</vt:lpstr>
      <vt:lpstr>Visión artificial para el control vehicular </vt:lpstr>
      <vt:lpstr>Índice de contenidos</vt:lpstr>
      <vt:lpstr>Definición Proyecto </vt:lpstr>
      <vt:lpstr>Gestión Alcance y tiempo</vt:lpstr>
      <vt:lpstr>Gestión Alcance y tiempo</vt:lpstr>
      <vt:lpstr>Gestión Alcance y tiempo</vt:lpstr>
      <vt:lpstr>Factibilidad Técnica e Implementativa</vt:lpstr>
      <vt:lpstr>Factibilidad Técnica e Implementativa</vt:lpstr>
      <vt:lpstr>Gestión de Riesgos</vt:lpstr>
      <vt:lpstr>Metodología Proyecto</vt:lpstr>
      <vt:lpstr>Factibilidad Económica</vt:lpstr>
      <vt:lpstr>Factibilidad Económica</vt:lpstr>
      <vt:lpstr>Visión artificial para el control vehicular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FELIPE IGNACIO INDA MARTINEZ</cp:lastModifiedBy>
  <cp:revision>125</cp:revision>
  <dcterms:created xsi:type="dcterms:W3CDTF">2015-11-09T19:21:12Z</dcterms:created>
  <dcterms:modified xsi:type="dcterms:W3CDTF">2019-07-11T13:44:03Z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