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135591"/>
                  </p:ext>
                </p:extLst>
              </p:nvPr>
            </p:nvGraphicFramePr>
            <p:xfrm>
              <a:off x="103516" y="69011"/>
              <a:ext cx="12088483" cy="67286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16" y="69011"/>
                <a:ext cx="12088483" cy="67286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BB47F71-22B8-79F0-E101-01C63E1B6C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238470"/>
                  </p:ext>
                </p:extLst>
              </p:nvPr>
            </p:nvGraphicFramePr>
            <p:xfrm>
              <a:off x="94891" y="138023"/>
              <a:ext cx="12016596" cy="66509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BB47F71-22B8-79F0-E101-01C63E1B6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1" y="138023"/>
                <a:ext cx="12016596" cy="6650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971D814-595F-8905-A948-B59D579F98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9890322"/>
                  </p:ext>
                </p:extLst>
              </p:nvPr>
            </p:nvGraphicFramePr>
            <p:xfrm>
              <a:off x="69011" y="94892"/>
              <a:ext cx="12033848" cy="67631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971D814-595F-8905-A948-B59D579F9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11" y="94892"/>
                <a:ext cx="12033848" cy="67631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4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D9DBB73-AF9E-8E90-62B5-0274769D72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0068785"/>
                  </p:ext>
                </p:extLst>
              </p:nvPr>
            </p:nvGraphicFramePr>
            <p:xfrm>
              <a:off x="120769" y="60385"/>
              <a:ext cx="11999343" cy="67286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D9DBB73-AF9E-8E90-62B5-0274769D72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69" y="60385"/>
                <a:ext cx="11999343" cy="67286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98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1CACEB1-446D-1689-069D-C4D459835F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7928466"/>
                  </p:ext>
                </p:extLst>
              </p:nvPr>
            </p:nvGraphicFramePr>
            <p:xfrm>
              <a:off x="86263" y="60386"/>
              <a:ext cx="11990717" cy="66768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1CACEB1-446D-1689-069D-C4D459835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63" y="60386"/>
                <a:ext cx="11990717" cy="6676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5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ECE54B4-CC04-59FE-4A22-9C10FB8220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477439"/>
                  </p:ext>
                </p:extLst>
              </p:nvPr>
            </p:nvGraphicFramePr>
            <p:xfrm>
              <a:off x="60385" y="112142"/>
              <a:ext cx="12051102" cy="66682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ECE54B4-CC04-59FE-4A22-9C10FB822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5" y="112142"/>
                <a:ext cx="12051102" cy="66682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608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2ea18b39-ae71-434f-98bb-b8c43f4075b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797fcdc-fae5-4f2f-868d-3acbad626b58/ReportSection33f3e5bb8d7f95ba1f03?bookmarkGuid=607c34a7-f804-4b0b-b2fa-6fc69d958527&amp;bookmarkUsage=1&amp;ctid=d4963ce2-af94-4122-95a9-644e8b01624d&amp;fromEntryPoint=export&quot;"/>
    <we:property name="reportState" value="&quot;CONNECTED&quot;"/>
    <we:property name="reportEmbeddedTime" value="&quot;2023-05-25T10:51:50.779Z&quot;"/>
    <we:property name="creatorSessionId" value="&quot;c22b0b36-9893-45e7-a1f4-9d2d37a25224&quot;"/>
    <we:property name="creatorUserId" value="&quot;10032000E78F90CF&quot;"/>
    <we:property name="creatorTenantId" value="&quot;d4963ce2-af94-4122-95a9-644e8b01624d&quot;"/>
    <we:property name="reportName" value="&quot;WPL_Dream_Team&quot;"/>
    <we:property name="isFiltersActionButtonVisible" value="true"/>
    <we:property name="initialStateBookmark" value="&quot;H4sIAAAAAAAAA+1ca2/bOBb9K4GA/RYM+H70W17FLtrOdJOiO4NBEVySl46mthTIcqaeIv99Kclp48Sx3Twc13GKIDVJXZ374NW5JK2vWciH530Y/woDzF5l+2X5eQDV5x2a7WbFpO2339682zt+c/rr3ruj1Fye13lZDLNXX7Maqh7WH/PhCPqNhNT456fdDPr999BrPkXoD3E3O8dqWBbQz//BbnDqqqsRXu5m+OW8X1bQiDypocZG7EUanj6ne9NfeLoj+Dq/wBP0ddd6jOdlVU8+cx45SudM0NFKBzSS5pph19vCXDy+uWkL7KAsasiLBKBp85FSK3wIiur0Cyh4O3aYF73+RJXv134Ynzf2Gp5B+pvs5P5Kd2zkXF4mRcFqaonCoBxlhGgHmt5XljTEOkqJZpxyACMcsvvKIkzFJI9xpX3QxujATXNtzPv1xAxufPTlvEq+TR7vZO2FCyg8hqx1YIXDzl9fs3cIw1HVevFoquOkHFUejzG2XUWd1+Mk5w2OTyeXDLMGzfuqTMHS9u2XoyJANd75V9tzVv59UGGKkJC9Ipe7i6H8O8cKKn82fosX2L+N6Fv/7a4rFB+hyrvQbNEvq9UAan92GjBFUr9TazK9vsnLpjRtxx82wd+MvYYraxp3vjc03RNtsj8QqrmGOUhNvbLKfYqFF2ab/46gSsG7Nc9s87xLSe5sO6lmWOYQxjPs8im1zE2tkMYenKWYm06vV0+uhOqva4+jSeSN24S64Qa9ylIbr+i1lLPxun7LHxuvaZcPPrVEydkgAjAueYgSDI0mqvuSLq+0ocQKwzwljqsYDa4F6dq76O3sJ/4+3HkNza22D4kt89oyry3z2jKvn82gW+a1gbq+TOYVuWASWeDOGuRBM+PmsKXJsuXrtlMRhh4FSEIlSGWAAUnoVrmMBXWdMthOYlazE/8UXi51RINIDTXcOYNKrRjvSV3ln3GnuvLXdbz0Fl5tBVfGAmuWIKUUxCm1WrxHvizKwe2Hx22soKmLFLgTGp0n1hPtVov1Q1lDf+c/RZECYrizX/7dn0GxbwM3PCLz2glpMYDVqGAZ4Hu9XoW9bkLeAn9Q9keDGe2zlQr54LSb9sPRYADV+KZmXWfeafN6VEyW6vli5aJEoqnglAdipHMk4DLKPQX+wztj/oWTs23Fs614thXPtuJZb4NuK54N1PWFVjygKI1IneJEEuCEM3Z3xbMm1cE2qW+Z0pYpbZnSlimtu0G3TGkDdX2ZTElypqyPwBx4Q4iRRogG0b2OaEZKNUQBjDjDgHDl4W7WNb3ODKipjlz6oIn3XCrpZ65idbIaUR+vTrmy3ex1VQ5aoRNrfU4jZ/Ox3azTIeW/3ex/Z9jQuj+b5bAi5FcrfQfl4DyZe3jz05u8aBa0GkPGenlieBUBCdWCte3jvHfWCn6bN+utreE/Qn/UXMzJ2zTm8rLN22uy2u4gYEQVhIeQODYKq9jme+0mh5/nNcrlKty2sKyYchtJ8zNqryxSyxk3TDOz+W67cR56ntfIL/JwFZNtwQnt6QwpUAvQTFJkRDvpKM7e2Xp+p4nHz5Dvy2F384VpcpVZcgrVfPdZ4sEaTgSxUktPvObwHJtnx6NiuARcdJYIapBIgOA5QiDX4M6rMn9sYymmWuLUdea8a28pdQ8HULSBu8RmHyVBJiqjJPVGN1po/lzIa4TBMhuroESMTBJHBHeouAiz8/GTxUbdxoZrDy7GmQcXb6OmECQaZqkSjEodpCQrRn1jOzj5YingSligWhBNUlR7R6m/fqbh8SKk2TRtvhvWUN/7BQbjzHuCoBUnRAineVg10mK5WReU1qQ5eOFU0By1Au9WjHQyF0/qcX/+LvTjoemQnOZFLG+imZmtll2pezQUH2bF2cpRXD0uZ7tmqRW6R8wak3xxnxWxGlwfj77cXA8rq4DVfrfydZhXV9+zTNz1IWdGFgdXU8KnqlslUhhAOqY1eiJQSLVk1Q1aG+Yts5pIS0AbIHZNOeW26v7mNU4kR+MIkECUpshT7b35XvuhqlusxG0/VnV7Cj7qEDVzgTDXnEfDzXfbD1TdcjVz7e6ie8bhOnSeh1QFGcGU55p6O/tw3fP7jD9j0S3WtOj2iT8rbV36Y4Qn1higT8FK78UDpwNNK6u9cMSIwIglBh1/jmJqyeWBEEjQ1hqHkYOjOkqv1sGwdxw2ff7Z+YgZ9Tp/ffaVsLvJ9HpUOgsp/dA3ywbVPfe5HzuaU3j93gp+MnLZ7foZHzh3qWD3jjAdnY3RNQLnnwdojbA/qut2F/LG5p8DapQkXCJHpERxb8kDRVIMFnigDcEVXKVKhcu7K5u1+U7KwpjzUIUla0h2s4Z8Mi0mxaTjgBiY5yZqz5gjaj1MPp9r/ywmn9aiM7kOlHrlfKAs1e+eKabX4wVCi7/L/rOY/bYmnemN9IZRTkMK+GC9CjqsxzHRuTuDP4vVp5SYGBy9cQGdTv8k8dEK9tDnDmMxICeeU2WVscIy89DnjkDPLLGcYarVpVQmwOLXls0XmbgyBmMkJTHVlMqw6OQDRSqUSd2UrIHwaCVlKOCBIrVy0PB56SSSlIqoWeIda/kAejMOA0WuArWSp6wWHE8FAkJYKOuu97UJE01k0jvGvLaEWVwcNjNxteK+t2QDrHptsJejenieksN7KDpyf94Fco7tuDTToQgYJv+v7uDc7fv6svYmCUvu+rjgguYtflc0Pf38H13Ukj9QUAAA&quot;"/>
    <we:property name="bookmark" value="&quot;H4sIAAAAAAAAA+1ca2/bOBb9K4GA/RYM+H70W5O0mMV0Ft2m6O5gUASX5KWjqS0Zstypt8h/X0qy2zjxq3k4ruMUQWqSujr3watzSVpfs5CPhn2Y/AsGmL3ITsry0wCqT0c0O86K+TbrSXROIHMCUKkYleBpVDms87IYZS++ZjVUPaw/5KMx9BuBqfHPj8cZ9Ptvodd8itAf4XE2xGpUFtDP/4fd4NRVV2O8Os7wy7BfVtCIPK+hxkbs5zQ8fU5Q6C/NHcHX+Wc8R193re9wWFb19DPnkaN0zgQdrXRAI2muGXW9Lcz145ubtsBOy6KGvEgAmjYfKbXCh6CoTr+AgrdjR3nR609V+X7t+8mwMd/oEtLfZCf3V7pjI+fqKikKVlNLFAblKCNEO9D0rrKkIdZRSjTjlAMY4ZDdVRZhKiZ5jCvtgzZGB26aa2Per6dmcJNXX4ZV8m3yeCfrZfgMhceQtQ6scNT562v2O8JoXLVefDXXcV6OK4/vMLZdRZ3XkyTnN5xcTC8ZZQ2at1WZgqXtOynHRYBqcvSPtuey/Pu0whQhIXtBro7XQ/k1xwoqfzl5g5+xfxvRt/7bXTMUH6DKu9Bs0W+q1QBqf3kRMEVSv1NrOtu+ycvmNG3HnzXB34y9hitrGo++NzTdU22yPxCqlYY5TU29ssp9ioVnZpt/j6FKwXswz2Lz/J6S3OVhUi2wzBlMFtjlY2pZmVohjT29TDE3n15nT66E6q9rj6Np5E3ahLrnBp1lqb1X9FrK2Xtdv+WPvde0ywcfW6LkbBABGJc8RAmGRhPVXUmXV9pQYoVhnhLHE7c2uBOk6+Xn3tFJ4u+jo9fQ3OrwkDgwrwPzOjCvA/P62Qx6YF57qOvzZF6RCyaRBe6sQR40M24FW5quYr5uOxVh6FGAJFSCVAYYkIRum8tYUNcpgx0lZrU48c/h5VJHNIjUUMOdM6jUlvGe11X+CY+qmb+u46W38GoruDIWWLMEKaUgTqnt4n3ly6Ic3H543MYKmrpIgTuh0XliPdFuu1jflzX0j/5ZFCkgRkcn5d/9BRT7NnDDIzKvnZAWA1iNCjYB/rLXq7DXTchb4E/L/niwoH2xUiEfXHTTfjQeDKCa3NSs68w7bV6Pi+lSPV+vXJRINBWc8kCMdI4E3ES5x8B/tjTmnzk5O1Q8h4rnUPEcKp7dNuih4tlDXZ9pxQOK0ojUKU4kAU44Y8srnh2pDg5J/cCUDkzpwJQOTGnXDXpgSnuo6/NkSpIzZX0E5sAbQow0QjSI7nREM1KqIQpgxBkGhCsPy1nX/DozoKY6cumDJt5zqaRfuIrVyWpEfZidcmXH2euqHLRCp9b6lEYu5mPHWadDyn/H2X8usaF1fzbLYUXIZyt9p+VgmMw9uvnpt7xoFrQaQ8Z6c2I4i4CEas3a9ru8d9kKfpM3662t4T9Af9xczMmbNObqqs3bO7La7iBgRBWEh5A4Ngqr2P577SaHX+U1yuU23La2rJhzG0nzM2qvLFLLGTdMM7P/brtxHnqV18gv8mwbk23NCe35DClQC9BMUmREO+koLt7ZenqniYfPkG/LUXfztWlym1lyDtVq91niwRpOBLFSS0+85vAUm2fvxsVoA7joLBHUIJEAwXOEQK7BXVVl/tjGUky1xIXrzLlsbyl1jwZQtIG7wWYfJUEmKqMk9UY3Wmj+VMhrhMEmG6ugRIxMEkcEd6i4CIvz8aPFRt3GhmsPLsaFBxdvo6YQJBpmqRKMSh2kJFtGfWM7OPliI+BKWKBaEE1SVHtHqb9+puHhIqTZNG2+KtZQ37sFBuPMe4KgFSdECKd52DbSYrNZF5TWpDl44VTQHLUC77aMdDoXz+tJf/Uu9MOh6ZBc5EUsb6JZmK02Xal7MBTvF8XZ1lHMHpeLXbPRCt0DZo1pvrjLilgNro+vvtxcDyurgNVJt/J1llez71km7nqfMyPrg6sp4VPVrRIpDCAd0xo9ESik2rDqBq0N85ZZTaQloA0Qu6Oc8lB1f/MaJ5KjcQRIIEpT5Kn23n+v/VDVLbbith+ruj0FH3WImrlAmGvOo+H+u+0Hqm65nbm2vOhecLgOnechVUFGMOW5pt4uPlz39D7jT1h0ix0tun3iz0pbl/4Y4Yk1BuhjsNI78cD5QNPKai8cMSIwYolBx5+imNpweSAEErS1xmHk4KiO0qtdMOySw6ZPPzsfMKNe569PvhK2nEzvRqWzltKPfLNsUN1xn/uhozmF139bwY9GLrtdP+MD5y4V7N4RpqOzMbpG4OrzAK0RTsZ13e5C3tj8c0CNkoRL5IiUKO4tuadIisECD7QhuIKrVKlwubyy2ZnvpKyNOQ9V2LCGZDdryEfTYlpMOg6IgXluovaMOaJ2w+SrufbPYvJ5LTqT60CpV84HylL97pliejdeILT+u+w/i9lva9KZ3khvGOU0pIAP1qugw24cE125M/izWH1OianB0RsX0On0TxIfrWD3fe4wFgNy4jlVVhkrLDP3fe4I9MwSyxmmWl1KZQKsf23ZapGJK2MwRlISU02pDItO3lOkQpnUTckaCI9WUoYC7ilSKwcNn5dOIkmpiJoN3rGWD6C34DBQ5CpQK3nKasHxVCAghLWylr2vTZhoIpPeMea1Jczi+rBZiKsV970lG2DVa4O9HNejYUoOb6HoyP2wC+Qc23FppkMRMEz/Xy3h3O37+ma0O/38H3BHxRQvUAAA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datasetId" value="&quot;4b7ab0d8-5968-4315-8e5e-66c528341ae1&quot;"/>
    <we:property name="pageName" value="&quot;ReportSection33f3e5bb8d7f95ba1f03&quot;"/>
    <we:property name="pageDisplayName" value="&quot;Top Order&quot;"/>
    <we:property name="backgroundColor" value="&quot;#00000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1A9EC65-86A0-4F9A-A188-BA8A4ABFBA1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97fcdc-fae5-4f2f-868d-3acbad626b58/ReportSectiond1188b4b0807f1d4874b?bookmarkGuid=ff914cb3-ad6d-4592-87dd-f1d2afb18255&amp;bookmarkUsage=1&amp;ctid=d4963ce2-af94-4122-95a9-644e8b01624d&amp;fromEntryPoint=export&quot;"/>
    <we:property name="reportName" value="&quot;WPL_Dream_Team&quot;"/>
    <we:property name="reportState" value="&quot;CONNECTED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d1188b4b0807f1d4874b&quot;"/>
    <we:property name="pageDisplayName" value="&quot;Middle Order&quot;"/>
    <we:property name="datasetId" value="&quot;4b7ab0d8-5968-4315-8e5e-66c528341ae1&quot;"/>
    <we:property name="backgroundColor" value="&quot;#000000&quot;"/>
    <we:property name="bookmark" value="&quot;H4sIAAAAAAAAA+1cbW/bOBL+K4GA+xbs8f2l35K0xR3aPfTSor3FoiiG5NDRxrYMWc7WW+S/HyXZeXVsN2m1TqJ+SU3R1MxwZvg8Q9LfspBPJ0OY/wdGmL3IDovidATl6R7N9rPx9TZlvHVOWhVV0NxHZSJJvYpJlRfjafbiW1ZBOcDqYz6dwbAeMDX+/nk/g+HwHQzqTxGGU9zPJlhOizEM87+w7ZweVeUMz/cz/DoZFiXUQ76voMJ62LPUPX1OotBfeHoj+Co/w/foq7b1GCdFWS0+B0qNccIRQ3SkQRgtXPrOtH3aiLm5f/3SRrCjYlxBPk4C1G1KEG+0ttITJUFx4KwRcJqPB8OFKpff/TCf1OabnkD6m+zk/khvrMc5P0+KMocsCiRKg/BBKsW1u+9YEUKgKJiXWkYZQTMi7zuWJ8HqgFqnmfbCUS+Dqr8b82G1MIObv/o6KdPcphlvxzoIZzD2GLJmAkuctvP1LftXjiWU/mT+Fs+wkeHV6ue3H70ri+Qn1fwjlHnrD8Ws9Hi7Y9t+jLF5NK7yKo2WjaDyJ18CpulL7lVrtnDxi/GSsMt3LPu/rD2u7ntFrqxu3LtsqB8vtMl+QyibhpPiz6MSU8eQvSDn+xeGOUpNg6LMfZqAZ2ab/86gTB7Tm2e1eX5NmeVkrXGea1C9hPn97PIrwnRWbq3MG5x/WXyl1eWK4IfFn8OUPPfeV2V+invHSxWuy/Q5tazNsZD6Hp2kOLieZ5dLWHrhH1fWpUU0zJvM+sQneZk5n7yiV9Lgk9f1Iqc9eU3bHPW5QUycmIQDBSoZrQpOMi3vjeSASu8JlZEpbRSl2jDXo68effXoq0dfzwd9vfLFuBitkqNHXD3i6hHXc0dcxjLBhFVItXDeEMVB3o2SFmXM181DRRh6FCATyAKpDDCoi5hdUkuoqppaHpwNVifaa/JyqSMaRGqo4c4ZVKpjeRcUuFxFgektebUVXBkLTDhkUgrilOpW3rsWj9uygqYuUuBOaHSeWE+061bWD0UFw71/j8fJIaZ7ddEhvW+z4IZHZF47IS0GsBoVbCP4wWBQ4qANyFvCHxXD2WhF+2qlQj760ob9dDYaQTm/qVn7MG+1eT0bL2r1fLNyUSLRVHDKAzHSORJwG+V+hvwv7/T5Zw4Se+bVM6+eeXXCvHrG0zOenvE8d8ajLbVeM9SRJtgnInPtyYP71YU7Ygd9Uu+RUo+UeqTUI6VdN2iPlJ6grs8TKRFnGWcIgWiKLAguwr3PQsZIg7JKeRuNjcoYRe3dqOt6nRlQUx259EET77lU0q+sYrVj1UN9XB5zZfvZ67IYNYMurHWaeq7GY/tZq0PKf/vZpxOsYd3vdTlsHPJlpe+oGE2Suac3P73Jx3VBqzZkrLYHhksPSFJtqG0f54OTZuC3eV1vbQz/EYaz+sucvE19zs+bvL0j1XYHASOqIDwETjgKq9juVNtvy0sYcVF7ZZFazrhhmpmOdzOK2ThAOd/7xxZ1ayVQC9BMpsgk2klHcfVmRhdBcVD7/rcL118fI+zHx8i7YtrKsilQRBsnVzqtl5X/jbKaRUx3FNXX5FofKpZ4sIYTQazU0hOvOfwdmz3Hs/F0C3FBE6W041wAYQAqpFC/FHcdK/q+jZD67geWX/JxLG7K20TZFoZlhBLQ3jtmtGVo01rXsaQfEEbbSBqpFwZDUJw7NJxZhx1LunTc99V8uI1xpfZRuii8FtoYI4myvFuvXWxObuOy4EVwMdhkZ2Q6eUTQTx/yJGCxdwjD4XTvNfjF7u26DElVF7BnlVTrZy8q6YiT3ABXLsEf70nHm+Gfcn+K1Taexi3hzllS30VjLmhPKd2NQwYrZDXeWcqaW1VRemmtkl0nnYvLDCnp/PPTm22OcQSElMyDZMTG+nAzVbFrYNkKfXCWImiwTa70kvqEgo23RmJKRYTTjsH7D7o1UoEb4quvN6tURRmwPGzrUS/zcnn9MeWyh5zk2AwAamK9n3EmbAo6oTRIRjlGasiWXBi0NsxbZnWK2AQVDBD79BeGx86FOZEcjSNAAlGaIk+MeJe5sKfgY8qxOq0IhLn6eBR2Hf7fwYUjOs8DEmkEU57rlLtWr7c9F34AFxY9F14VKpx5pa1Lf4zwxBoDtGNMsiW5jFpZ7evb+SIkKEIMuo75z3ex9hBI0NYah5GDozoBvq658ErD3nFm8Umtt1eJ6tq1touldi1rfuIT8YgZ8Q4UrTayg6lPCR/Le25k/+g8k/ztf83APw2nLg5ARU0lwWC8RkSNPPrmZ0nWb/g3RjicVVWzzXhjd48KpqXRnnIhOGOKRYIPHFJG56LTwoAOkggKlsS7SdLOXDrZ6HMeyrAlHWU36ehP02LBSzFB/sg4pVpzThhzcjdMvp69PBaTX9eiNbnSihEfExZzNtbwMbGunTD55hz/WMx+W5PW9JobQoOiOtleGRYjijU33x5f6WtHzL9am8UUCOAYpWSWBo8oqKHsgcuGDTF6YdMaZCRhKbwsxIcubtoxAYHQyAU4bi01D13corQaLTdSax0pDzZS88AhfeJ23hLPHUtLJwACFQ9dgjFpbj3hiqlkAC6423z+Jx/VJebbv9HGhY2MxpTmLEMwnInNoOOus0RUJrTBNIAA4wNGQncjch9w2X5HovVSg0WEggQDEIK3EUEoGyX2pv4ppuZMEkWQKpAJE1CnKPL7RVsTJJct2QjLQSNyMaumk7QIvoNxy2onrTg5Nv3SZME4YFj8v7yDZDa/PLmkmenf/wFsx0o0+VIAAA==&quot;"/>
    <we:property name="initialStateBookmark" value="&quot;H4sIAAAAAAAAA+1ca2/bOBb9K4GA/RbM8v3otyRNsYu2M920aHcwKIJL8tLR1LYCWc7UW+S/LyXZeTq2m7QaJ1G+OKYo6txL3stzSMrfspBPTocw+xVGmL3I9oviywjKLzs0283G87Lffnv9du/o9fGve28PU3FxWuXFeJK9+JZVUA6w+phPpjCsW0iFf3zezWA4fAeD+luE4QR3s1MsJ8UYhvn/sK2cLlXlFM93M/x6OixKqJt8X0GFdbNnqXr6np5Nf+HpieCr/Azfo6/a0iM8Lcpq/j1QaowTjhiiIw3CaOHSPZP2agNzff36oQ2wg2JcQT5OAOoyJYg3WlvpiZKgOHDWAJzk48FwbsrlvR9mp7W/JieQPpOf3J/piXU75+fJUOaQRYFEaRA+SKW4dvdtK0IIFAXzUssoI2hG5H3b8iRYHVBrJ60XjnoZVH1vzIfV3A1udvj1tEx9m3q8bWsvnMHYY8iaDixx0vbXt+xfOZZQ+pPZGzzDBsPh8uu3L70rizROqtlHKPN2PBTT0uPtim35Ecbm0rjKq9RaNoLKnxwHTN2Xhldt2XxMX7SXwC6esaj/sh5xdd0ruLK6cOeyoL48tyb7HaFsCk6Kvw5KTBVD9oKc71445iAVDYoy96kDnplv/jOFMo2Y3j3L3fM2ZZaTlc55rkH1Emb388tbhMm03NiY1zg7nt/S2nIF+H7x1zAlz533VZl/wZ2jhQnXMX1OJStzLKS6BycpDq7n2cUUlh7455V5aR4NsyazPvFOXmTOJ2/olTT45G29yGlP3tI2R31uGBMnJvFAgUpGq4KTTMt7Mzmg0ntCZWRKG0WpNsz17KtnXz376tnX82Ffh74YF6NlOHrG1TOunnE9d8ZlLBNMWIVUC+cNURzk3Sxpvm75qrmoCEOPAmQiWSCVAQYkoetSWkJV1dJy72ywPNFew8uljmgQqaGGO2dQqY7xziVwuUwC01t4tRVcGQtMOGRSCuKU6hbvXZPHbaygqYsUuBManSfWE+26xfqhqGC48+/xOA2IyU696JCetx644RGZ105IiwGsRgWbAN8bDEoctAF5C/xBMZyOlpQvNyrko+M27CfT0QjK2U3L2ot5a82r6Xi+Vs/XGxclEk0FpzwQI50jATcx7mfgf3nnmH/mJLFXXr3y6pVXJ8qrVzy94ukVz3NXPNpS6zVDHWmifSIy1548uN+6cEfqoE/qPVPqmVLPlHqmtO0O7ZnSE7T1eTIl4izjDCEQTZEFwUW491nIGGlQVilvo7FRGaOovZt1XV9nBtRURy590MR7LpX0S1ex2rbqpj4ujrmy3exVWYyaRufe+pJqLudju1lrQ8p/u9mnE6xp3R/1ctg45IuVvoNidJrcPbn57XU+rhe0akfGanNiuBgBCdWate2jfHDSNPwmr9dbG8d/hOG0vpmTN6nO+XmTt7dktd1BwIgqCA+BE47CKrY9q+238RJGXNReWaSWM26YZqbj3YxiOg5Qznb+scG6tRKoBWgmU2QS7aSjuHwzo4ug2KvH/reLob86RtiPj5F3xaTFsi5QRBsnVyqtxsr/RqxmHtMdRfU1XKtDxRIP1nAiiJVaeuI1h79js+doOp5sABc0UUo7zgUQBqBCCvVLuKtU0fdthNQve2B5nI9jcRNvE2UbOJYRSkB775jRlqFNc13HSD8gjDZBGqkXBkNQnDs0nFmHHSNdDNz31Wy4iXOl9lG6KLwW2hgjibK821E735zcZMiCF8HFYJOfkek0IoJ++pQnEYudfRgOJzuvwM93b1dlSKq6oD3LUK3uvaikI05yA1y5RH+8Jx1vhn/K/ResNhlp3BLunCXSqshc0J5Suh2HDJZgNd5Zypq3qqL00lolu046Fy8zpKTzz0+vNznGERBSMg+SERvrw81Uxa6JZQt67yxF0GCTXOkl9YkFG2+NxJSKCKcdk/cf9NZIBW6Ih19vrlIVZcByv12PepmXi9cfUy57yEmO9QSgFta7GWfCpqATSoNklGOkhmyohUFrw7xlVqeITVTBALFPf2J47FqYE8nROAIkEKUp8qSIt1kLewo+phyr04xAmKuPR2HX4f8dWjii8zwgkUYw5blOuWv5fNtr4QdoYdFr4WWhwplX2rr0YYQn1higHXOSDcVl1MpqX7+dL0KiIsSg61j/fJdqD4EEba1xGDk4qhPh61oLL3XsHWcWn9R8e1Worpxru5hqV6rmJ94Rj1gRb8Gi1Vp1MPEp4WN5z43sH51n0nj7b9PwT+Op8wNQUVNJMBivEVEjj775WZLVG/6NE/anVdVsM97Y3aOCaWm0p1wIzphikeADm5TRuei0MKCDJIKCJfFukbQ1L52sHXMeyrChHGU35ehPs2KuSzFR/sg4pVpzThhzcjtcvlq9PBaXX7eidbnSihEfExdzNtb0MamurXD5+hz/WNx+25LW9ZobQoOiOvleGRYjihVvvj2+pa8tcf9ya+ZdIIBjlJJZGjyioIayB04bNsTohU1zkJGEpfCyEB86uWnHBARCIxfguLXUPHRyi9JqtNxIrXWkPNhIzQOb9EnbeUs8dyxNnQAIVDx0CsZkufWEK6aSA7jgbv35n3xULzHf/o02LmxkNKY0ZxmC4UysJx13nSWiMrENpgEEGB8wErodkfuAl+23JFovLZhHKEgwACF4GxGEslFi7+qf4mrOJFEEqQKZOAF1iiK/X7Q1QXJZko2wHDSQi2k1OU2T4DsYt6r2tIWTY1MvdRaMA4b5/+UdIrP55cmseUjCkrshrrmh/j3KhSxNf/8HXNG1fxpTAAA=&quot;"/>
    <we:property name="isFiltersActionButtonVisible" value="true"/>
    <we:property name="reportEmbeddedTime" value="&quot;2023-05-25T11:02:44.685Z&quot;"/>
    <we:property name="creatorTenantId" value="&quot;d4963ce2-af94-4122-95a9-644e8b01624d&quot;"/>
    <we:property name="creatorUserId" value="&quot;10032000E78F90CF&quot;"/>
    <we:property name="creatorSessionId" value="&quot;80e0ae70-3b94-4e4a-a3d8-749ba32af672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DA84879-595B-4AB1-AC6B-EEC706A18B24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97fcdc-fae5-4f2f-868d-3acbad626b58/ReportSection029cc7fdba39744d5e44?bookmarkGuid=ec532c44-1099-44e0-becc-8e3f2afe3e1d&amp;bookmarkUsage=1&amp;ctid=d4963ce2-af94-4122-95a9-644e8b01624d&amp;fromEntryPoint=export&quot;"/>
    <we:property name="reportName" value="&quot;WPL_Dream_Team&quot;"/>
    <we:property name="reportState" value="&quot;CONNECTED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029cc7fdba39744d5e44&quot;"/>
    <we:property name="pageDisplayName" value="&quot;Finisher/Lower Order&quot;"/>
    <we:property name="datasetId" value="&quot;4b7ab0d8-5968-4315-8e5e-66c528341ae1&quot;"/>
    <we:property name="backgroundColor" value="&quot;#FFFFFF&quot;"/>
    <we:property name="bookmark" value="&quot;H4sIAAAAAAAAA+1cbU/cSBL+K8jSfUN3/f6SbwshulOypxxEya1WUVTdXQ1ehjHyeEhmo/z3K9tDeBuYAY7ZYRj4AG63y09VdVc/1Xb5e5HK0ekAJv+GEyxeFTtVdXwC9fEWL7aL4dU25piVPlkI0mXgCrgN1Ks6bcpqOCpefS8aqA+x+ViOxjBoBVLj74UHr50BbVC6hCpFyK74vF3AYPAeDts+GQYj3C5OsR5VQxiUf2Ivgk419Rh/bBf47XRQ1dDe6KCBBtubnVF3OiaA/O+ScEBsyjM8wNj0rft4WtXN9JgJH6PNKYD0VqmkUSm6ZtSf7cDP79/etAO2Ww0bKIcEoG2bqSC153LQTLuEyd6305qs8f3cqG+6kwbQcpuljsmyGKU2OhKsZnLa9vklncEwYqKWXlYr6uO52mK7eFNXJ53QqfeOqefesCmbCR28xcmXXxFG45psvF186GSyH2T5T0dYY3cdKZLK3l7twckp1OXo+tHbcpiKV3y7eIe5aU9Npbb/tmrhaDSVcFCN64j7mC8OOlQ/yIXv64oc3CHbgaYph4dbv5wddqf2y8OjTvC7kpSEQacmDMbtxUK/oz7087kfBpfuthiM2faYg+io+rpbIw201Jps+5rXtFAi5ZyiY8kJxOiiWn+vHTR1eYxbdTv95nmNS7YMt12HdLfbjEKrwArNUTAbdODI1t9t50P7fTXqbz7Pd2qZE+4KqrvdlwQ4qUxggeIxk0Gwl+C+D1UDg61/DYdkrdHWTvV1QDrOnX7LcOGtyC67kd9wI0pIRgouUvSKJqJiYGe68cmA78VqWJ1MFhhyygjM2iSuOHiG4HSYPeSWjvWmXTOoqIQVinl0zsgEwSwX6wMHBBMsZBuNR+6lkI50cMsFvlONhwnqydbfFhgTARJmNElFSJJJVN6I5cK9a9W7aV7LhDUe0EQVPXeMIudfMi72x8PRAubFKLkU1kephAgyCQS/7NHwddAuTVMz7y9GLpjWhFxwG73QFCpkkEs28w4lVPeYdl301VwFqRETMO2EvgC8S5cdVnUZaWG5jnm3GoxPhotCbpNLrL+Uw1xdR9ytxPNN64wIRhgnQwZrec5ahiUj/YBwsgDSmNoFzXOPPmXvRLbCLxnpObE6aCaDRYzLadAyR9ktJfRWctSJw7Ih/5xwBPkfn94ukoG5lEFENDxbJaNMWiyZREyXuQUmWgIKZNEmBxGyziw6BcvF+qmMx9gsEn2jBq+kj9oY06a1MoYlr8WUgW/1kewNxBmBjHWkdkS2H0x3iS62ZXraXjQQBrj3rd2aCn9gbNodGLqmqhPWO5OOy78u6/N9IkoN9p40vBFgahcZEBlPMRLfgeytdbwVdKcmoyOgv1f0aGWxSPPUGGUNzQLHETikubKg03dn3DSkzg2RyqeQaPmi5QCDt94k+1iRXCMTxESJ4VvBA8shx0eKFIYRlwmYjJdgJPfAzSNFOuETSpZd0pJpMElr8UiRXnKLMtgkFYacwGb0D3V1ctxrjMlYK1DJLJzojDh7b3Gl5un2fDz/LClzrePR5B2e4eAmrJ/nb546h/KR8u5+X3iaQi+m2gk08ehLwgbKQa/bdFvgp7ziirpd/9fnVPASrqJt3LpoaE9PtSl+Q6jvNMxdy+ua2+Y/Y6jbXZqNeWaa59dq2BxtJtUMy7yGWTs3c0kBUN/dIxpz12lB/9iIUP1x6VnQdOT1ZGHNDXoepdZe0UshZ+11/Rk/1l7TPh587tlSku3TV64kigBSSM3woczL5ayIDiNYBGEDsU4lV4J5Lbw/9cIXig372rCvDfvasK/VNuiGfa2hri+TfRlrNLY73QKMZDFpzOJ2xnT11RwmMKICzbgGbRwIWPKD9vu9ASa1zegQueNOhuDQmCXjvedDYK+kcR4EEVqhtWLBLPnp5OIvMoDlIXOQQVkaTcxHZsNysS7+IsMLZwMbir2h2BuKvaHYq23QDcVeQ11fJsUW1qQUmJNCeOVFtsrb2yn2itDRTVDfMKUNU9owpQ1TWnWDbpjSGur6MpkSFw4Tuuy7wtwYRcYHv28prJc+gjchQ/IRRWb5dtZ1bTPLOhG98JZpz8A6YLPLGdaqaO25F/hKpiW6wIAlZixHmeQLKDW8V4GvWsECX80TSCucksYA/Qoj0vq77ZkW+N7c+FfgtZLCgjPRRw5Ma73+7lu7Al+eMVjveY5ZxRhD0uFSgeQqFZYZ8Kn99kb2gMq70BZIrgLSWUWcTjtpQYrkvGQmBsVnTo0nGwy31Tvdkoeu1RSdVetw99cvljE971OB8VcWSc7Nx0eR1gqsH5iS/7+nIo23/3aCn4x99glKVpzSAqTcgCWuPAcBcm6CMqfwSHGXOYl0KQWiQQIfXcTFmOPS6ITKCi2QGVig1Kw8gcNZtUwiZczBeGGMts6B5vmhKVl0UQSto7MiJBVQehEeKguMl4F7ZT1HbzOld3jH95tWZlN97ryKUKeHFkE+mRZ9NaT3mpxPYyrxGLXKiaU7XhValU9BPBeLX1GiN7jKmoWco/coNPiA3j+XOsLnYvWbmvSmlwyCNjIxTSSOYj0qqR8WQrtoddFSnGB92EGvxs3olG76HoY9TzrtYZXY9SPnwTBhmv5f30Jbus/wnRMX+vkf9oQPBRxQAAA=&quot;"/>
    <we:property name="initialStateBookmark" value="&quot;H4sIAAAAAAAAA+1cW2/bOhL+K4GAfTN2eb/0rUlT7CLtOd2kaHexKIohOUx0IluGLKf1Fv3vS0lOc3NiJ9noOI6Th0QUNfpmhhx+Q2n0Iwv5ZFzA7DcYYvYq2y3L0yFUpzs0G2Sjedvvvx+8f3148PW31+/3U3M5rvNyNMle/chqqI6x/pRPplA0ElLjf74MMiiKD3DcHEUoJjjIxlhNyhEU+X+x65xO1dUUfw4y/D4uygoakUc11NiIPUvd03G6N/0rT3cEX+dneIS+7loPcVxW9fyYMOu9jsEBt1qIIFGIdM2kO9vCXN6/uWkLbK8c1ZCPEoCmzYKVRoFUyE1AETxE07THvKjnXdxs//u4Snr/OLfX2/akAtRURy590MR7LpX0CVY9Gzd9XoczGHkMqaWT1Yj6dK42G2Rvq3LYCp075jT13B/VeT1LBwc4+/oeYTKtko0H2cdWJvmZLP/5BCtsr0uKhLyzV3MwHEOVT64fHeSjkL2ig+wdxro5NZfa/NuohZPJXMJROa08HmK8OGhR/Uwu/FCVycEtsl2o63x0vPP67Lg9dZgfn7SC3+VJSShaNaGYNhcz+S71ST9fumFw6W6rwVhsjyWITspvexWmgRYakw2ueU0ywUKMwRsSDEP0xovN99pRXeWnuFM102+Z1ygnfbjtOqS73aYEagGaSYqMaCcdRbL5bjsf2h/KSXfzZb4TfU64K6judl9gYLhQjrgUjwl3jLwE930sayh2/jEaJWtNdnbLb0XScen068OFtyK77EZ6w43IISjOKAveijQRBQG90I1PBnzfl6NyOFthyAnFMEoVqKBgCYKRbvGQ6x3rTbtGEF4wzQSxaIziAZzqF+sDBwRhxEXtlUVqOeMm6WD6Bb5bTkcBqtnOX1YYEw4CRlRBeAiccBRWsX7h3rXq3TSvJkwrC6i88JYakiLnnzIuDqejyQrmRc8pZ9p6LhhzPDAE2/do+FY0S9PczIerkQsiZULOqPaWyRQquOM9m3k3JVT3mHZt9JVUOC4RAxBpmLwAvJcuOy6r3KeF5TrmvbKYDkerQm7yRqy+5qNYXkfcrsTLTWsUc4opw10ErWmMkruekX5EGK6A1IdmQbPUog3RGhY1sz0jPSdWR/WsWMW4NA1aYlJ2C1RoTlEGCn1D/jXhEuS/fT5YJQMzIQLzqGjUgnseJOuZRMyXuRUmWoAUyLwOBjxEGYk3AvrF+jn3p1ivEn29BCu49VIp1aS13Lue1+KUge90kewt+AWBjLSkdpJsX8x3iS62ZTrantXgCtz/3mxCuT/Q180OTLqmrAJWu7OWy7/Jq/N9osTV9580vCXAqZ1FQCQ0eJ/4DkSrtaGNoDs1mZxA+ntFj0YW8WmeKiW0SrPAUAQKYaksaPXdndZ1UueGSGGDC2n5SssBOqutCvqxIqlEwhITTQxfM+pIdNE/UiRTJHEZh0FZDopTC1Q9UqRhNiAn0QTJiQQVpGSPFGk51cidDlygiwF0RPtQVwdDrUQflNYMBY/MsNaIi/cW12qeDpbj+XueMtfKn8ze4RkWN2H9On/z1DmUTynv7vaF5yn0aqoNofYnXwPWkBedbvNtgV/ysivqtv3fnFPBS7iypnHnoqE5Pdcm+zdCdadh7lpeN9w2/5xC1ezSbM2z0Dzvy1F9sp1UCyzzBhbt3CwlBZD67p2kMXedFnSPjRKqPy49C5qPvI4sbLhBz6PUxit6KeRsvK6/4sfGa9rFgy8dWwq8efpKBUfmgDMuCT6UeZkYRaLDCBqBaZdYp+BrwbxW3p964QvFln1t2deWfW3Z13obdMu+NlDXl8m+lFYSm51uBooTHyRGdjtjuvpqDmHoUYAkVIJUBhj0/KD9fm+AcakjGkRqqOHOGVSqZ7z3fAhsBVfGAkuElkkpiFM9P51c/UUG0NRFCtwJnUYTsZ5o1y/W1V9keOFsYEuxtxR7S7G3FHu9Dbql2Buo68uk2EyrEBwxnDErLItaWH07xV4TOroN6lumtGVKW6a0ZUrrbtAtU9pAXV8mU6LMYEATbVuY6z2L+OD3LZm23HqwykUI1iOLJN7Ouq5tZmnDvGVWE2kJaANkcTnDRhWtPfcCX04kR+MIkECUpsgDfwGlhvcq8BVrWOAraQCumRFcKUi/TLGw+W57pgW+Nzf+BVgpONNglLeeApFSbr77Nq7Al0Z02loafRTeexeku1QguU6FZQpsaL69ES2gsMY1BZLrgHRREaeRhmvgLBjLifJO0IVT48kGw231TrfkoRs1RRfVOtz99Ys+pud9KjD+zCLJpfn4xKe1AqsHpuT/76mYxtu/WsFPxj67BCUKmtICTLkBCVRYCgz40gRlSeGRoCbSJNKE4BINYvjoIi5CDOVKBhSaSYZEwQqlZvkQjhfVMrEQMTplmVJSGwOSxoemZN545qT0RjMXhENumXuoLFCWO2qFthStjim9wzu+37Q2m+pL55WHKqxYBMmuF0E+mRZdNaS1Mjk/jalAvZciBhLueFVoXT4F8VwsfkWJzuAiSuJi9NYik2AdWvtc6gifi9VvatKZnhNwUvFAZCJxKdaj4PJhIbSNVhct2RCr4xZ6Oa0n43TTDzDqeNK4g5Vj2y85D0YBw/z/6hba0n6GL2tvkrDkrsAlFzQf5zsnOunnf9Vw+5wnUAAA&quot;"/>
    <we:property name="isFiltersActionButtonVisible" value="true"/>
    <we:property name="reportEmbeddedTime" value="&quot;2023-05-25T11:04:25.245Z&quot;"/>
    <we:property name="creatorTenantId" value="&quot;d4963ce2-af94-4122-95a9-644e8b01624d&quot;"/>
    <we:property name="creatorUserId" value="&quot;10032000E78F90CF&quot;"/>
    <we:property name="creatorSessionId" value="&quot;9722b353-e34b-4109-89ca-53ee7e0c2de7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B38673B-F4B9-46B0-95C6-56EBA5800BBA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97fcdc-fae5-4f2f-868d-3acbad626b58/ReportSection38a7e9efe9f16655a873?bookmarkGuid=b84388e6-8717-40da-a0ce-493166b2b6d4&amp;bookmarkUsage=1&amp;ctid=d4963ce2-af94-4122-95a9-644e8b01624d&amp;fromEntryPoint=export&quot;"/>
    <we:property name="reportName" value="&quot;WPL_Dream_Team&quot;"/>
    <we:property name="reportState" value="&quot;CONNECTED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38a7e9efe9f16655a873&quot;"/>
    <we:property name="pageDisplayName" value="&quot;Spin Bowlers&quot;"/>
    <we:property name="datasetId" value="&quot;4b7ab0d8-5968-4315-8e5e-66c528341ae1&quot;"/>
    <we:property name="backgroundColor" value="&quot;#1D1D2E&quot;"/>
    <we:property name="bookmark" value="&quot;H4sIAAAAAAAAA+1caW/bSBL9K4KAxXwxZvs+5ltiZ3YHyexk7SDZxSAIqrurbY4pUaAoJ9og/32bpBxfkkX4UGSZRoCIZLP46ujiqz74dRiy6SSH+b9ghMNfhi+L4nQE5emADveG46vnwEYdJPNEOCq1EswwnloVkyorxtPhL1+HFZTHWL3PpjPIa4Hp5J8f94aQ52/huD6KkE9xbzjBclqMIc/+h23jdKkqZ/htb4hfJnlRQi3yqIIKa7FnqXk6TlDoz/UTwVfZGR6hr9qzhzgpympxzA1otBjRRqqUlGB0fc+0vdrAXN++fmgDbL8YV5CNE4D6nPQSUSpQAlFHQ4yyuj4fs7xaNHHzV18mZdL767n5fm0uRhBeMM0EsWiM4gGcSrCq+aRu8yKcwdhjSGdaWbWo9+dqs73hr2UxaoQu/HSaWr4aV1k1Twevcf7pd4TprEw23hu+a2SSb8nyH06wxOa+pEjIWnvVB6MJlNn0+tHrbByax73BWNWXFlLrn7VaOJ0uJBwVs9LjIcaLgwbVt+TCt2WRHNwge1dUkA9+G4+z8fF08LL4nCcd6zaH2fFJ84Q3WdIW8kZfyGe1FP4mNUl/H9twuPTUbnCW26UrspPi836JKfJCbcO9a24UimGUKlBBwRIEIx3ZUjeKh3PjK1+Mi9F8refMz/JgA767DOd2dxlHBBEGKOFKcAKBoN5Sd/GHc1cdzSmsB0dVmZ3i4LBOo+tcx+Qmet0qZLd7EQ01InpGiBA+pMypwfZeXOrFjeTOLl6kN7woSWINQSsdNZfOROuYu/DifrrtuCgznxS6Dn2/yGejcVfkNZvB8lM2jsV14E0ArI836VgIGCxYYYgIRnKnVyHtFnKTyyF3GWCXiPvtmurTRZMORvkeXZPVPpzn+PcPr9P1hKCJo1r+n0vD66cm9gZQjgZ/xOiSBU9/am7s3Hxv8AaPm1+DfxTFcT5v7v+4NGIfzO1LdF0XAjZw54IyjgYvCLeSBLo05TxaJ/uQ+VOsph2wAoDEIIwzxjseUUUaNov13MAvElNPRL8D5joLUBUiR8MNdxA1sM1iPiiqgUuVyeBvy+Fu0nxQVbX53hbTttPfBmgjifIdwmgJirqPThPSfFG2XdRJbRZLBaDL8dWXuip0f6X6qi6J0j1FGbB8OW/y1kFWnhdudO8azofGnwCn88oIquooExYTFzQqOFYLulWT6Qmk/6/oUcuyjKAPwhFlvInOWW7Xy4JG35ezqkrq3BApmeBRCEBuaNRIuPNwT5E09SZOgSIBK51ixAl9T5Ga8hiiIlKnSpkjYT7Ie4qMIWiHhFgrrKRMI0059n4iOSpFKAcwAAkgReDrUa5wNSongAjHAC2TXgO69fBWyBKRey3Su0SGxGUlA6/U6oGDDaaeW0updTj+maV0X/qT+Rs8w/wmnO/Xb146h/A+ked2sGfBVLqpNILKn3wKWEGWtzotiNZ3ecMrajbtD8556iVcw/rk4OJEfXmhzfC/COWdU/GO2+bfMyhr3tubZ6l5fi/G1UnfqZZY5gCWJZu1xAJS2/2TFHPXqUU7FpxQ/XVpgHcReS3h2HGDnmepnVf0UsrZeV2/54+d17TNBx8blmQElz5RpZoQo4lSB3dn9kaVBY1KQ+RcoCWWELoVjKvzEOgzf1H07KtnXz376tnXdhu0Z187qOvzZF+Uqui1F8xRyYOxQI1fzZiujuYThh4F1FN8IJUBBstXRTz6EPqLs+MOU5G8HsU0iNRQw50z9ajhZvEu2F/ZbepUW8FV8ggTDpmUgji1fPHQxscJb2IFTV2kwJ3Q6Dyxnmi3WaydlvYsmZ8WKFL5oamO0QdpAmFdgmLHM8RqGn51vlQzySi69M+mNBIoF5eM94y56K1U/erSMiZINFbbVK06AwiUdFwfseMmvIXOX1vsJVBaCiQoKQRTHG2XOeUdt95yyr/hCe616wP6EqQvQfoS5LmXIBAsIx6JMjwxMC2cYHx1CfLME3s/QNoPkPYDpDvIlm5dmdgTpZ4o9UTpuRMljADU62iVAmM9SK3WL/BcMVPONQfHVYyRW2IEiVTytbLWrOxUMTBHgrcqADXRaUPuKVIFHUEISSwqboCCAHNXja2L1iB4w7ww0YPlxtydZm5N5vdQho4rr9n1ldePpUS7AluAd0pypgxoTdFLF9xWGHz18tenYu0LDVpTE05dQGpASqcMJamiClth6m7rXp6K2Zdrs3ABEuGpUxplsKmQdSlVr3ZBv0u83yX+A93Y7xJ/UrvEH9Bdd9pfTLZlf/GSXbv9/uInv7/4fHPwrbuKl+0gXtX2KC8+D+oe0+5CLquTIhRf+k3H/abjrdx0fAWutyylMa6UkN5EZD6FxI9ZVfXsNyY/ShdrqwVg6KgxwlFHGJeMBej6TSlvgvcUUppQPlDltVix7O7H85YH/C7Kk6WZikfJqaHaC9SCEBlUTzOfHM10QRuvEr3kwbPgaOqvG35Jt0Xp4Wx88z19c1Wj8SKqmGiF5yEaoyNTKxfm9VzzXlzzkT6O81Sp7TbmtR89aCW2a9BqO2rjrahv1jLIqU9kGMvuU+v/aYLz0d9XqStcmcR/aIe1E47OOpbeH6hVQMGF5bLD9Fs2quuymx9DEZZoIzThMYJXBKNeP+G4VFYj7uLMcITlcWPqYlZNJ+DxLYzbHDFp9cqwaZfiC8YBw+J3uaK3Nl+rPe+w6e//Le0w5C1XAAA=&quot;"/>
    <we:property name="initialStateBookmark" value="&quot;H4sIAAAAAAAAA+1caW/bSBL9K4KAxXwxZvs+5ptje3YHdiZZO0hmMAiC6u5qm2NJFCjKiSbIf98mKceXZBE+FNmmESAi2Sy+Orr4qg9+7YdsMh7A7HcYYv+X/qs8Px1Ccdqj/a3+aH7uzZv919uH+59+3369l07n4zLLR5P+L1/7JRTHWL7PJlMYVBLSyb8+bvVhMHgLx9VRhMEEt/pjLCb5CAbZP9g0TpfKYorftvr4ZTzIC6hEHpVQYiX2LDVPx+nZ9Geengi+zM7wCH3ZnD3EcV6U82NuQKPFiDZSpaQEo6t7Js3VGubq9tVDa2A7+aiEbJQAVOekl4hSgRKIOhpilNXV+ZgNynkTN9v7Mi6S3l/P7fVrfTGC8IJpJohFYxQP4FSCVc7GVZvtcAYjjyGdaWRVot6fq822+r8W+bAWOnfMaWq5NyqzcpYO9nH26TXCZFokG2/139Uyybdk+Q8nWGB9X1IkZI29qoPhGIpscv1oPxuF+nEHGMvq0lxq9bNSCyeTuYSjfFp4PMR4cVCj+pZc+LbIk4NrZO/yEga930ajbHQ86b3KPw+SjlWbw+z4pH7CQZa0hUGtLwymlRR+kJqkv49NOFx6ajs4i+3SFtlJ/nmnwBR5obLh1jU3CsUwShWooGAJgpGObKgbxcO5cc/no3w4W+k587PcXYPvLsO53V3GEUGEAUq4EpxAIKg31F384dxVRXMK695RWWSn2Dus0ugq1zG5jl63DNntXkRDjYieESKEDylzarCdFxd6cS25s40X6Q0vSkKlDlrpqLl0JlrH3IUXd9Jtx3mR+aTQdeg7+WA6HLVFXtEXLD5lo5hfB14HwOp4k46FgMGCFYaIYCR3ehnSdiE3vhxylwG2ibjfrqk+mTdpYZTv0TVe7sPZAP/9YT9dTwjqOKrk/7UwvH6qY68HxbD3JkaXLHj6U31j6+ZbvQM8rn/1/pPnx4NZff/HhRH7YG5foOuqELCBOxeUcTR4QbiVJNCFKefROtmHzJ9iOWmBFQAkBmGcMd7xiCrSsF6s5wbeTkw9Ef0WmKssQFWIHA033EHUwNaLeTcvey5VJr1/LYa7TvNBWVbme5tPmk5/G6C1JMp3CMMFKKo+OklIB/Oy7aJOarJYKgDdAPe+VFWh+zvVV1VJlO7Ji4DFq1mdt3az4rxwo1vXcD40/gQ4nVdGUFVFmbCYuKBRwbFK0K2aTE4g/X9Fj0qWZQR9EI4o4010znK7WhbU+r6almVS54ZIyQSPQgByQ6NGwp2He4qkqTdxChQJWOkUI07oe4rUlMcQFZE6VcocCfNB3lNkDEE7JMRaYSVlGmnKsfcTyVEpQjmAAUgAKQJfjXKJq1E5AUQ4BmiZ9BrQrYa3RJaI3GuR3iUyJC4rGXillg8crDH13FpKrcLx3yyl+8KfzA7wDAc34Xy/fvPSOYT3iTw3gz1zptJOpSGU/uRTwBKyQaPTnGh9l9e/ombdfvecp17C1a9O9i5OVJfn2vT/RCjunIqfuW3+N4Wi4r2deRaa53U+Kk+6TrXAMruwKNmsJBaQ2u6cpJi7Ti2aseCE6u9LA7zzyGsIxzM36HmWevaKXko5z17X7/nj2Wva5IOPNUsygkufqFJFiNFEqYO7M3ujyoJGpSFyLtASSwjdCMbVegj0hb8oOvbVsa+OfXXsa7MN2rGvZ6jry2RflKrotRfMUcmDsUCNX86Yro7mE4YeBVRTfCCVAQaLV0U8+hD69tlxi6lIXo1iGkRqqOHOmWrUcL145+yvaDd1qq3gKnmECYdMSkGcWrx4aO3jhDexgqYuUuBOaHSeWE+0Wy/WVkt7FsxPCxSp/NBUx+iDNIGwNkHxzDPEchp+db5UM8kouvTPpjQSKBeXjPeCueitVP3q0jImSDRW21StOgMIlLRcH/HMTXgLnb+22EugtBRIUFIIpjjaNnPKz9x6iyn/mie4V64P6EqQrgTpSpCXXoJAsIx4JMrwxMC0cILx5SXIC0/s3QBpN0DaDZA+Q7Z068rEjih1RKkjSi+dKGEEoF5HqxQY60FqtXqB55KZcq45OK5ijNwSI0ikkq+UtWJlp4qBORK8VQGoiU4bck+RKugIQkhiUXEDFASYu2psXbQGwRvmhYkeLDfm7jRzYzK/hyK0XHnNrq+8fiwlmhXYArxTkjNlQGuKXrrgNsLgy5e/PhVrX2jQmJpw6gJSA1I6ZShJFVXYCFO3W/fyVMy+WJu5C5AIT53SKINNhaxLqXq5C7pd4t0u8R/oxm6X+JPaJf6A7rrT/mKyKfuLF+za7fYXP/n9xeebg2/dVbxoB/GytkeD/HOv6jHNLuSiPMlD/qXbdNxtOt7ITcdX4HrLUhrjSgnpTUTmU0j8mFVVL35j8qN0saZaAIaOGiMcdYRxyViAtt+U8iZ4TyGlCeUDVV6LJcvufjxvecDvojxZmql4lJwaqr1ALQiRQXU088nRTBe08SrRSx48C46m/rrml3RTlB5ORzff0zdXNRovooqJVngeojE6MrV0YV7HNe/FNR/p4zhPldpuYl770YNWYrMGrTajNt6I+mYlg5z4RIaxaD+1/kcdnI/+vkpd4cok/kM7rJlwdNax9P5ArQIKLiyXLabfsmFVl938GIqwRBuhCY8RvCIY9eoJx4WyanEXZ/pDLI5rU+fTcjIGj29h1OSIcaNXhnW7FF8wChjmv4slvbX+Wm2/fkjCkqUKYsUN1Tdszzt4+vs/Rts58U5XAAA=&quot;"/>
    <we:property name="isFiltersActionButtonVisible" value="true"/>
    <we:property name="reportEmbeddedTime" value="&quot;2023-05-25T11:06:22.387Z&quot;"/>
    <we:property name="creatorTenantId" value="&quot;d4963ce2-af94-4122-95a9-644e8b01624d&quot;"/>
    <we:property name="creatorUserId" value="&quot;10032000E78F90CF&quot;"/>
    <we:property name="creatorSessionId" value="&quot;dbebbda8-864f-4828-9f43-062ce0761977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FF56EBE-3ACC-4B80-9D52-361D992DEF5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97fcdc-fae5-4f2f-868d-3acbad626b58/ReportSection49c027e321795330f5f2?bookmarkGuid=b7dca96b-f158-4f47-8410-ca17131dbb74&amp;bookmarkUsage=1&amp;ctid=d4963ce2-af94-4122-95a9-644e8b01624d&amp;fromEntryPoint=export&quot;"/>
    <we:property name="reportName" value="&quot;WPL_Dream_Team&quot;"/>
    <we:property name="reportState" value="&quot;CONNECTED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49c027e321795330f5f2&quot;"/>
    <we:property name="pageDisplayName" value="&quot;Fast Bowlers&quot;"/>
    <we:property name="datasetId" value="&quot;4b7ab0d8-5968-4315-8e5e-66c528341ae1&quot;"/>
    <we:property name="backgroundColor" value="&quot;#1D1D2E&quot;"/>
    <we:property name="bookmark" value="&quot;H4sIAAAAAAAAA+1ca2/bxhL9K4KAi34xevf96LfETtAiSZE6QXIviiCY3Z21WUuiQFFu3CD//e6ScmzLejC2o6vIMgzEJJfDMw8Oz+zu5HM/FJPxAC5+hyH2f+k/LcuzIVRnPdo/6I9unpNeQ6DSOW6Y5xSR8DyqHNdFOZr0f/ncr6E6wfpdMZnCIAtMJ//8cNCHweA1nOSjCIMJHvTHWE3KEQyKf7AdnC7V1RS/HPTx03hQVpBFvqmhxiz2PA1PxwkK/ZmnJ4Kvi3N8g75uzx7juKzq2bGwnjCNnFFtJeckysjSPZP2agNz/fj80AbYYTmqoRglAPkcSEKBgydIUTvmA7U2n4/FoJ4NcRfPPo2rpPfnS/M9by5GEF4wzQSxaIziAZxKsOqLcR7zJJzDyGNIZ1pZWdS7S7XZQf95VQ4boTM/naWRz0Z1UV+kgxd48fEVwmRaJRsf9N82MsmXZPn3p1hhc19SJBStvfLBcAxVMZk/elGMQvO4lxjrfGkmNf+Z1cLJZCbhTTmtPB5jvDpoUH1JLnxdlcnBDbK3ZQ2D3m+jUTE6mfSeln8Pko55zHFxcto84WWRtIVBoy8MplkKf5mGpJ8PbThce2o3OIvt0hXZafn3YYUp8kK24cGcG4ViGKUKVFCwBMFIR7bUjeLh3PjMl6NyeLHWc+ZnebQB312Hs9pdxhFBhAFKuBKcQCCot9Rd/OHclaM5hXXvTV0VZ9g7zml0neuY3MRbtwzZai+ioUZEzwgRwoeUOTXYvRcXenEjubOLF+ktL6Zvp9RBKx01l85E65i78uJhuu2krAqfFJqHflgOpsNRV+SZzWD1sRjFch54EwDr4006FgIGC1YYIoKR3OllSLuF3Ph6yF0H2CXifptTfTIb0sEoX6NrvNyHFwP89/sX6XpC0MRRlv/nwvD6Kcd2D6ph7xWGYjr8qblrydgmTpvBz2FS94bfcsc3iW8H92J6yso75sBf3fBh4QvzYFG3wNTrItAG7lxQxtHgBeFWkkAXZrzv9o6/L/wZ1pMOWAFAYhDGGeMdj6giDZvFemngJ6lQSHVGB8w5CVEVIkfDDXcQNbDNYj4q655LhVHvX4vhbtJ8UNfZfK/LSZtzVgHaSJ5+izBcgCK/o5OEdDCrGq/KtDaJpvrTDfDZp1yUur9SeZcrsnRPWQWsnl40afOoqC7rRnowh/OhvzMJcDrvBVeJhib6yWMqGqNF4bKglZpMTiH9e0OPLIuZIKJDlFpYlatWq2CtLGj0fTqt66TOLZHESAYQJSIP0RFFBayHt1qkEEleYIpZ6SWywIO39xQZfACFSZpMFJCBsUDiXY0IKa8SYMhpwmiM0Bj5XWVxp5B6y7yD4I0L0bSzB4tnBDb4Uq+skdbh+LVIibTypxcv8RwHt+F8vX770iWEd4kVt7M4MwrSTaUh1P70Y8AaikGr04xBfZXXv6FmM/7okoBew9XPJ3tXJ/LlmTb9/yJUd05yO26bP6ZQZUK7N89C87wqR/Xp/qVaYJkjWJRs1n6yIY09PE0xN//Rbid5E6q/rs3cziKv/ZTvuEEvs9TOK3ot5ey8rl/zx85r2uaDDzP25gyzlBNHfaJJjCC7OwVmmBh0tMI7QWP0KgazFYyr89zmI/9Q7NnXnn3t2deefW23Qffsawd1fZzsixnNwEunDRDLPQjJYTljujlPThh6FHnfiwSpDDBYvN3hu09OPzk/6bDGyKWOaBCpoYY7Z1CpDeOdsb+q25qotoIrY4EJh0xKQZxavCto4/OEt7GCpi5S4E5odJ5YT7TbLNZOe3YWLDwLFNILTXUqF4I0gbAuQbHjGWI5Db+5EqmZZBRd+rUqmY9ycc14j5iLrqTqN/eMMUGisdqiJc4AAiUdNz7suAlX0Pm5XVwCpaVAgpJCMMXRdlmt3XHrLab8G146Xrvyvi9B9iXIvgR57CWIlDYGRhA8j8gYYUKJ5SXII0/s+wnS/QTpfoJ0B9nSyj1/e6K0J0p7ovTYiZIg2gsqpTAQNfLgFN55pdwxL2RgXgYKSYxCS+laWWt2dvJAaIzGMyrABy441/cUCUoqbaRDBTpvI1fcyOXU8Ma8gDfBewqSBOUDVV6LJbPTO9UX9MM24ykeJaeGpghHLQiRQW1rM94D9k7eqY2LbEsb120vuqCNVyZaHjwLjrIAG25NaZcBjqej290ptyf/jRdRReeC5yEaoyNTS+ev971c39w6tXXNX1vRy7WNKe3/3dUvtqurfzvaTreioW9t5TnxUCd/di8+/9ME53f/VKVX4UaZ+9AOm21eDYpFrdFqoi1j3Ecb7krJjQmoFZPWR6OlZwwJWU52f5ipCQ9V6Nh0x+ab7r6XEm3zHY2USppb0JyXkhnNJd8Kgy+nzT+Kta80aE3NTWCKIgMUGqRGRfk95vg3znN/FLMv1qZ1gSMpzLVMJbH0mhCuGeI9y3NubWLQkiUfBWWZYdTet+NUBcUJQRcNERoZMxHFWpHFMK8v357jsEJxJQSl3MaQ325j7yarEXd1pj/E6qQxXjmtJ2Pw+BpGLekat84osBmXwhZGAcPs72oJ/Wn+56tLBpR+/gfRUSwzeUsAAA==&quot;"/>
    <we:property name="initialStateBookmark" value="&quot;H4sIAAAAAAAAA+1c62/bOBL/VwwDh/0S7PH92G9pkuIWaXa7adHeYVEUQ3KYaCNbhiRn6yv6vx8lOc3Lryapz3UcFGhEUaN5cfSbISef+yGrRjlMfoMB9n/pvyiKiwGUFz3a3+sPp2O//358sn96/PG3/ZOjNFyM6qwYVv1fPvdrKM+wfpdVY8gbCmnwzw97fcjz13DWXEXIK9zrj7CsiiHk2X+xm5xu1eUYv+z18dMoL0poSL6pocaG7GWanq7Tu+nPPL0RfJ1d4hv0dTd6iqOirKfXwnrCNHJGtZWckygjS89U3d2WzeXzm5e2jB0UwxqyYWKgGQNJKHDwBClqx3yg1jbjMcvr6RQ3Ofo0KpPcn6/09bK9GUF4wTQTxKIxigdwKrFVT0bNnP1wCUOPIY10tBpS767EZnv9l2UxaIlODXORZh4N66yepItjnHw8QajGZdLxXv9tS5N8SZp/f44lts8lQULW6au5GIygzKq7V8fZMLSve4Wxbm5NqTa/NmJhVU0pvCnGpcdTjNcXLVdfkglfl0UycMvZ26KGvPfrcJgNz6rei+LvPMnYzDnNzs7bN7zKkrSQt/JCPm6o8FdpSvr50LnDjbeuxs5svazK2Xnx90GJyfNCo8O9O2YUimGUKlBBwRIEIx3ZUDOKpzPjkS+GxWCy1HLmZ3m4BtvdZGexuYwjgggDlHAlOIFAUG+oufjTmavx5uTWvTd1mV1g77QJo8tMx+Q6Vt08zhZbEQ01InpGiBA+pMipwe6sONOKa4mdq1iR3rNi+nZKHbTSUXPpTLSOuWsrHqTHzooy80mgu6wfFPl4MFyV8wa+YPkxG8biLuOtAyz3N+lYCBgsWGGICEZyp+dxuprLjW663E0GV/G4X++IXk2nrKCUr941mm/DSY7/fH+c7icOWj9q6P85071+any7B+Wgd4IhGw9+ap+aM7f103byS6jq3uBbnvgm8t3kXkxvWfjEHeavH/gwc8E8mdfNUPUyD7SBOxeUcTR4QbiVJNCZEe+7rfH3mb/AulqBVwCQGIRxxnjHI6pIw3p5vVLwfkoUUp6xAs9NEKIqRI6GG+4gamDr5fmwqHsuJUa9f8xmd53qg7pu1Pe6qLqYs4ihtcTptwiDGVw0a7RKnObTrPE6TeuCaMo/XY5Hn5qk1P2V0rsmI0vPFGXA8sWkDZuHWXmVN6Y4ffT9l0/iOt3ygquERRMG5TFljtGicA2xheJU55D+vyVMQ4uZIKJDlFpY1aSuVsFSWtAK/WJc10mkeySJkQwgSkQeoiOKCljO3mKSQiR6gSlmpZfIAg/ePpJk8AEUJmoy4UAGxgKJD1UipOBKgCGniUdjhMbIH0qLO4XUW+YdBG9ciKYrIcwuC6xxZS9MlJbx8a8sRdPSn09e4SXm99n5ev/+rSsW3iVo3JVypjhkNZEGUPvzjwFryPJOpimM+kqvf0vMdv7hFQq9wVe/GexdDzS3p9L0/4NQPjjSbblu/hhD2aDanXpmquekGNbnu0U1QzOHMCvYLP1uQ5p7cJ587u6Xu6v0Jq7+ulG+nXpe9z3fcoVeRamtF/RGyNl6Wb/Gj62XtIsHH6bozRlmKSeO+gSTGEH2cAjMMCHoaIV3gsboVQxmIxDXygXOZ/6h2KGvHfraoa8d+tpshe7Q1xbK+jzRFzOagZdOGyCWexCSw3zEdLtYThh6FM3hFwlSGWAw+8zDd69Q71+erbDRyKWOaBCpoYY7Z1CpNfM7RX/lahuj2gqujAUmHDIpBXFq9tGgtdcJ7/MKmrpIgTuh0XliPdFuvbyudHBnxu6zQCG90FSndCFIEwhbxSm2PELMh+G3tyM1k4yiS/+sSuqjXNxQ3jPGoguh+u2DY0yQaKy2aIkzgEDJiqcftlyFC+D8naNcAqWlQIKSQjDF0a6yZbvl2psN+de8f7x0+32XguxSkF0K8txTECltDIwgeB6RMcKEEvNTkGce2HcF0l2BdFcg3UK0tPDg3w4o7YDSDig9d6AkiPaCSikMRI08OIUP3il3zAsZmJeBQiKj0FK6lNaSk508EBqj8YwK8IELzvUjSYKSShvpUIFuzpIrbuR8aHirLuBN8J6CJEH5QJXXYk51equag37YjjzFo+TU0OThqAUhMqhN7ch7wgbKB/VykU3p5bpvRRe08cpEy4NnwVEWYM39Kd02wOl4eL9F5X7x33gRVXQueB6iMToyNbd+vWvo+ub+qY3rANuIhq5NDGn/79Z+sVmt/ZvRe7oRXX1LM8/KQ53suXry+e/WOb/7pyothVtp7lMbbHp4NSgWtUaribaMcR9teCgkNyagVkxaH42WnjEkZD7Y/WFKEx7KsAGdd7eE6JrvaKRU0qYFzXkpmdFc8o1Q+HzY/KNo+1qCTtXcBKYoMkChQWpUlD+ixr92nPujqH22NJ0JHElurmVKiaXXhHDNEB+ZnnNrE4KWLNkoKMsMo/axHacqKE4IumiI0MiYiSiWkswGzf7y/RqHFYorISjlNoZmdRv7MFotueuR/gDLs1Z5xbiuRuDxNQw70DXqjJFhOy+5LQwDhunv5Rz40/75q377ksRL5nJc8kDzR7GuEFP6+R9Yw/tAn0sAAA==&quot;"/>
    <we:property name="isFiltersActionButtonVisible" value="true"/>
    <we:property name="reportEmbeddedTime" value="&quot;2023-05-25T11:07:23.227Z&quot;"/>
    <we:property name="creatorTenantId" value="&quot;d4963ce2-af94-4122-95a9-644e8b01624d&quot;"/>
    <we:property name="creatorUserId" value="&quot;10032000E78F90CF&quot;"/>
    <we:property name="creatorSessionId" value="&quot;ea6f0856-766e-4ec8-990d-02e5f08bc528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E4DEBBE-7BCB-423A-B143-37D1CF98294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97fcdc-fae5-4f2f-868d-3acbad626b58/ReportSection29b1a9a688f60aa4e739?bookmarkGuid=bd2ca1d8-9413-4c78-b0a1-8dd467500c96&amp;bookmarkUsage=1&amp;ctid=d4963ce2-af94-4122-95a9-644e8b01624d&amp;fromEntryPoint=export&quot;"/>
    <we:property name="reportName" value="&quot;WPL_Dream_Team&quot;"/>
    <we:property name="reportState" value="&quot;CONNECTED&quot;"/>
    <we:property name="embedUrl" value="&quot;/reportEmbed?reportId=f797fcdc-fae5-4f2f-868d-3acbad626b58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29b1a9a688f60aa4e739&quot;"/>
    <we:property name="pageDisplayName" value="&quot;Dream 11&quot;"/>
    <we:property name="datasetId" value="&quot;4b7ab0d8-5968-4315-8e5e-66c528341ae1&quot;"/>
    <we:property name="backgroundColor" value="&quot;#FFFFFF&quot;"/>
    <we:property name="bookmark" value="&quot;H4sIAAAAAAAAA9VabVPbOBD+Kx7P3PRL7s62/CL1G6G0ZSg9BpjyocN01tIqcXHsnKzQ5pj891u/UC4hGIZrQ/KJWFqvdh89WuvZ4cZVWTXNYf4RJui+dodleTUBc+X47sAtlscSz9dKxlEifOBCy1TKlKzKqc3KonJf37gWzAjtp6yaQV47pMHPlwMX8vwERvWThrzCgTtFU5UF5Nk/2BrTlDUzXAxc/D7NSwO1yzMLFmu312ROzxSK/wejFUHa7BrPUNp29BSnpbHdcyBSHwTEnOvYAwgxYYLeqdrZJszH7etFm8D2y8JCVlAA9ZhMUy/wA1/FwmMhBMCitB6vsmKUd6ncvXs+n9bwVWOgv4RT+pVWrP0sFpSohpALHgdeoFiY6NAHD57rS3qeVMhQxNJjUeQzYMmjvqBJfzizlkC871JIlqQ64qFWfihCIRT7ny4Dj6dBiJwHQkaSB0Eg4+dm7AGHVHCKTkY+EieTOHyuryjkgCqJNXAWaN8PRNLQTme57TY+nR98nxpiM3G89bWnrqGQqNyGsgarlqE37jFCNTONg4OlibNyZiSeom6mCpvZOfk5wvmX7pXKraM5MSUdj2buzJrsCh1TH4N6alx+2zdIT8p97S0uaaQ3XQlGLWdLD0ahGc6bTN5k5vYIBYOVYH9ZFhQ2TcfIoyAKo5jFUhO1Eh4GWwH53vXIGVK9qpy3UC+1u7Dfz6SFXqTIRcB0iFGokeoF1bStgH4I1hKuDgW+w7AvZ9FCTkUF/RBRhVEodKwYV9vB9mH5La+D7Y7o6W4XmvXZtFuQYBppqusiVYx+hoHPYSu24ECWRTmZ7zDsdxl0BYbzhGoMMJ0wLw5Z6OloK6B+U1onpYro/LbDaC8l0QKOUoaxjL2IJSwKAq6jWDwMeHepf9tM0u2JS8/3wpA+B8LzMVBASW5wU05Ie6BxzjDv0FvdGn8xeJGauEeqg0TLDlPlfiYdX3xAzZCBjnXKFQRcPp0viiNXQgseMcYDndDZ/sGXfUJoVJpMEiarO7Rf5rNJ8dS0pg0rvmSFLlezaoTq/U0ZrESakLxKFFUhKZSWASdq8w1Hevc9muf458XRGmo/SqUqzySaJTK5EySVXf8YIQnT+iXapmm7bobV3VYu//p0q6KJc29NOWle62T/lFZYm9LAbQMh1g/cizHWzPxcY1SozHbAHK6AVXUmT4CxfWgCWL/NtOonyGdNJ4Gcfshsm/FNO0yGr/byeVWB8x4hn79qXnnIcIJ5Bs4RGtNvV41zzEZj5x2dY0K41/idodu18x6MyapeQzKZQEFIoHWOYNbv9T0QZebOMV0mx/it3/FhVc2di7IY9Vod48j5AEWRPWL3EaxzJjMqGb8PzaywvcZnkF2Bc0i6+u8Z9luW03GGzhu8zop+y3MY17t0LAlZO+41HaIdO8dlWWC78ZdthWtYo8DCmoMxKVVzdLApbw+4hSqTtcPbgtn2m4icX//TRPpBy59f2y6btgQkyhNI2oHHCuOQe8pv7lHPaXGwMIyEBBZG4FHNZr7uK/nbUc43GcXhZP2nfsNhnCNMXj6K0zLfAixuhXTz9ewNZxO3wvPSQu6czorqxUPp75NsNpb+DuWmGfPYfWvT6Fxk8grtyzPm4R7Dy0ir/nbTE2L66UXmr1qdPUfqWUhzPPj+RLXnr6q9X5ZIe3Fhked5kRKcvv9+4qkYgu3o9faW013R10tJdDfFQINIRJQK9Hga65CL7eh9DctZocDMd7r3tZREx3DJlU5TgplrLqTiEfe3AvCHa/+uoH2XQQu1Ro90A0DKIJIIPkf5uB7Jmov1ih5pJMm6hkY5s9WU9PQJFLhGvNFmQaFqFHsFXPNPBj/k22LxLw3wRTfkIAAA&quot;"/>
    <we:property name="initialStateBookmark" value="&quot;H4sIAAAAAAAAA9VaTW/bOBD9K4KARS/eXUmkJLK3OE3bIJs2iIPmUATFiBzaamTJK9FpvUH++44+0qwdRwmyrWOfLJHD4czj44iP8LWr02qWweIDTNF97Q6L4nIK5aXjuwM379o+fjw63js9+vJh7/iAmouZTYu8cl9fuxbKMdpPaTWHrPZAjZ8vBi5k2QmM6zcDWYUDd4ZlVeSQpf9ga0xdtpzjzcDF77OsKKF2ObJgsXZ7Reb0TnP7fzCaEZRNr3CEyratpzgrStu9BzLxQUIkhIk8AI4xkzSmanubMB+3rydtAtsvcgtpTgHUbSpJvMAPfB1Jj3EIgIVJ3V6l+TjrUrkbe7aY1XhVE6Bfwin5SjPWfm5uKFEDXEgRBV6gGY8N98GD5/pSnqc0MpSR8lgY+gxY/KgvaNIfzq0lEO+7lIrFiQkFN9rnkkup2f90GXgiCTgKEUgVKhEEgYqem7EHAhIpKDoV+hiFcRzx5/oKuQDUcWRAsMD4fiDjhnYmzWy38Mni4PusJDYTx1tfe/oKcoXabShbYtUy9No9RqjmZePgYKljVMxLhadomq7cpnZBfo5w8aUbUrl1NCdlQduj6RvZMr1Ep6y3Qd01Kb7tl0hv2n3t3VxQS2+6Ckq9nC29lBrL4aLJ5E1a3m6hYLAS7C/LgsKm7ghFGIQ8jFikDFErFjzYCsj3rsbOkOpV5byFeqrdhf1+Ji30MkEhA2Y4htwg1QuqaVsB/RCsJVwdCnyHYV/OooWcigr6HFHzkEsTaSb0drB9WHzL6mC7LXq624VmfTbtEsSYhIbqukw0o0ce+AK2YgkOVJEX08UOw36XQVdghIipxgAzMfMizrhnwq2A+k1hnYQqovPbDqO9lEQLOCrFIxV5IYtZGATChJF8GPDuFP+26aTTk1Ce73FOnwPp+RhooCQ3uCgnJDawdEaYdeitLo1/M3iRmrhHqoNEyw5T5X4mHV98QMOQgYlMIjQEQj2dL1qg0NJIETImAhPT3v7Bl31CaFyUqSJMVldov8jm0/ypac0aVnxJc1OsZtUo0/uLMliJNCZ5FWuqQkpqowJB1BYbjvTue7TI8M/zozXUfpRKVZYqLJfI5E6RVHb9MEYSpvUgWqZZO2+K1d1SLj99ulXRxLm3ZTFthnU6f0YzrE1p4LaBEOsH7vkEa2Z+rjHKdWo7YA5XwKo6kyfA2L40AaxfZpr1E2Tz5iaBnP6V2jbj67aZDF+9h3IKOU2B1jmCefmqGfaA8V62qCpw3iNki17DYxw7f0Ge0+L02n0A64xUSlvs92E5z22v8aiYTVJ03uBVmmOv5RlMshScY/WOdNOk15QsFDqEQplW/blXkwzT8cR5R/WJmNNvPMU6gCMs++1GkF6Cc0jS+u95f0qHVbVwzotH8HwPtFkWzjEdoyf4rU3ooq1cDRs0WFhD+Gmhmy2BTdla73oIVapqh7eFsL1HItJ9/c/l0A+6/fyaddFcN0CsPYmkCUSkMeLC035zPnrO1QXjPJQKGA/Bo1rMfNNXyrejTG8yisPp+k/4hsM4Q5i+fBSnRbYFWNwK5Oar2BvOJk57Z4WFzDmd59WLh9J//7HZWPpvHjfNmMfOUZtG5zxVl2hfnjEP3x28jGTqv0Z6Qkw/vch8rFXXcySchSTDg+9PVHH+qor7ZYm0BxcWep4Xaino++/Hno4g2I473N5yuiu6eSmJ7qQYGJCxDBOJnkgiw4XcjjutYTHPNZSLnb7TWkqiY7gS2iQJwSyMkEqLUPhbAfjDtX9X0L7LoIXaoEe6ASBhECoEX6B6XI+kzcF6RY80kmTdRUUxt9WMVOoJ5LhGvNFiQa5rFHsFXPPnAbeZhGJJqUA/MqD+S8EPuXdz8y9B02693SAAAA==&quot;"/>
    <we:property name="isFiltersActionButtonVisible" value="true"/>
    <we:property name="reportEmbeddedTime" value="&quot;2023-05-25T11:09:52.270Z&quot;"/>
    <we:property name="creatorTenantId" value="&quot;d4963ce2-af94-4122-95a9-644e8b01624d&quot;"/>
    <we:property name="creatorUserId" value="&quot;10032000E78F90CF&quot;"/>
    <we:property name="creatorSessionId" value="&quot;bd8003e6-befe-4605-9d2a-2b58d88cd93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ADNAN SATTIKAR</cp:lastModifiedBy>
  <cp:revision>5</cp:revision>
  <dcterms:created xsi:type="dcterms:W3CDTF">2018-06-07T21:39:02Z</dcterms:created>
  <dcterms:modified xsi:type="dcterms:W3CDTF">2023-05-25T11:14:50Z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