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58" r:id="rId7"/>
    <p:sldId id="262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riipen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319130"/>
            <a:ext cx="7766936" cy="1347393"/>
          </a:xfrm>
        </p:spPr>
        <p:txBody>
          <a:bodyPr/>
          <a:lstStyle/>
          <a:p>
            <a:pPr algn="ctr"/>
            <a:r>
              <a:rPr lang="en-US" sz="4800" dirty="0"/>
              <a:t> 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918317"/>
            <a:ext cx="7766936" cy="772955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solidFill>
                  <a:schemeClr val="tx1"/>
                </a:solidFill>
              </a:rPr>
              <a:t>BIG DATA AND E-COMMERCE PROJECT</a:t>
            </a:r>
            <a:endParaRPr lang="en-IN" sz="36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6ED45D4-A7D9-4B8E-A8EF-EF3B757F0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050" y="3092085"/>
            <a:ext cx="2407438" cy="7729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D1EFDD6-5400-4D3F-8C9D-AF27C1FDE634}"/>
              </a:ext>
            </a:extLst>
          </p:cNvPr>
          <p:cNvSpPr/>
          <p:nvPr/>
        </p:nvSpPr>
        <p:spPr>
          <a:xfrm>
            <a:off x="1200573" y="4437030"/>
            <a:ext cx="193193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Group members:</a:t>
            </a:r>
          </a:p>
          <a:p>
            <a:r>
              <a:rPr lang="en-US" dirty="0"/>
              <a:t>Aaron Pereira</a:t>
            </a:r>
          </a:p>
          <a:p>
            <a:r>
              <a:rPr lang="en-US" dirty="0"/>
              <a:t>Adrian </a:t>
            </a:r>
            <a:r>
              <a:rPr lang="en-US" dirty="0" err="1"/>
              <a:t>Texeira</a:t>
            </a:r>
            <a:endParaRPr lang="en-US" dirty="0"/>
          </a:p>
          <a:p>
            <a:r>
              <a:rPr lang="en-US" dirty="0"/>
              <a:t>Arya Mukherjee</a:t>
            </a:r>
          </a:p>
          <a:p>
            <a:r>
              <a:rPr lang="en-US" dirty="0" err="1"/>
              <a:t>Tarjani</a:t>
            </a:r>
            <a:r>
              <a:rPr lang="en-US" dirty="0"/>
              <a:t> Shah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3208D15-762E-40B3-9A1D-4A7E231A2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535" y="4165890"/>
            <a:ext cx="1748468" cy="174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79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70AFCEB-B7FF-410C-BD1F-7BE200A26C64}"/>
              </a:ext>
            </a:extLst>
          </p:cNvPr>
          <p:cNvSpPr txBox="1"/>
          <p:nvPr/>
        </p:nvSpPr>
        <p:spPr>
          <a:xfrm>
            <a:off x="0" y="0"/>
            <a:ext cx="7606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Challenges and Solutions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EF5D735-D116-480F-AFE6-39A733710C78}"/>
              </a:ext>
            </a:extLst>
          </p:cNvPr>
          <p:cNvSpPr/>
          <p:nvPr/>
        </p:nvSpPr>
        <p:spPr>
          <a:xfrm>
            <a:off x="1272208" y="1993949"/>
            <a:ext cx="83223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</a:rPr>
              <a:t>Understanding current architecture of </a:t>
            </a:r>
            <a:r>
              <a:rPr lang="en-IN" sz="2400" dirty="0" err="1">
                <a:latin typeface="arial" panose="020B0604020202020204" pitchFamily="34" charset="0"/>
              </a:rPr>
              <a:t>Riipen</a:t>
            </a:r>
            <a:r>
              <a:rPr lang="en-IN" sz="2400" dirty="0">
                <a:latin typeface="arial" panose="020B0604020202020204" pitchFamily="34" charset="0"/>
              </a:rPr>
              <a:t>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</a:rPr>
              <a:t>Transferring data from RDBMS to ES/configuration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</a:rPr>
              <a:t>Indexing while maintaining the relationship (nested objects)</a:t>
            </a:r>
            <a:endParaRPr lang="en-IN" sz="24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61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36E8612-6DD0-4AE3-8861-C1590E940C4C}"/>
              </a:ext>
            </a:extLst>
          </p:cNvPr>
          <p:cNvSpPr/>
          <p:nvPr/>
        </p:nvSpPr>
        <p:spPr>
          <a:xfrm>
            <a:off x="3338431" y="2821700"/>
            <a:ext cx="42081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13098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5F4D75-34F1-45C6-BD63-3AC0E05E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60400"/>
          </a:xfrm>
        </p:spPr>
        <p:txBody>
          <a:bodyPr>
            <a:normAutofit/>
          </a:bodyPr>
          <a:lstStyle/>
          <a:p>
            <a:r>
              <a:rPr lang="en-US" sz="3200" dirty="0"/>
              <a:t>Existing </a:t>
            </a:r>
            <a:r>
              <a:rPr lang="en-US" sz="3200" dirty="0" err="1"/>
              <a:t>Riipen</a:t>
            </a:r>
            <a:r>
              <a:rPr lang="en-US" sz="3200" dirty="0"/>
              <a:t> Architecture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1EFA797-8BA2-41C7-A702-C43E38359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6147" y="954157"/>
            <a:ext cx="7612080" cy="5812563"/>
          </a:xfrm>
        </p:spPr>
      </p:pic>
    </p:spTree>
    <p:extLst>
      <p:ext uri="{BB962C8B-B14F-4D97-AF65-F5344CB8AC3E}">
        <p14:creationId xmlns:p14="http://schemas.microsoft.com/office/powerpoint/2010/main" val="345394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D20B18-30D6-41CF-9B40-76F607A49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75861"/>
          </a:xfrm>
        </p:spPr>
        <p:txBody>
          <a:bodyPr>
            <a:normAutofit/>
          </a:bodyPr>
          <a:lstStyle/>
          <a:p>
            <a:r>
              <a:rPr lang="en-US" sz="3200" dirty="0"/>
              <a:t>Proposed Architecture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4A829BB-A99E-4326-AF9D-7B1D0088B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703" y="796135"/>
            <a:ext cx="7825036" cy="6061865"/>
          </a:xfrm>
        </p:spPr>
      </p:pic>
    </p:spTree>
    <p:extLst>
      <p:ext uri="{BB962C8B-B14F-4D97-AF65-F5344CB8AC3E}">
        <p14:creationId xmlns:p14="http://schemas.microsoft.com/office/powerpoint/2010/main" val="140931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7C47B4-2628-41F8-9543-D85D61A1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49357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Riipen</a:t>
            </a:r>
            <a:r>
              <a:rPr lang="en-US" sz="3200" dirty="0"/>
              <a:t> Website (</a:t>
            </a:r>
            <a:r>
              <a:rPr lang="en-US" sz="3200" dirty="0">
                <a:hlinkClick r:id="rId2"/>
              </a:rPr>
              <a:t>https://riipen.io/</a:t>
            </a:r>
            <a:r>
              <a:rPr lang="en-US" sz="3200" dirty="0"/>
              <a:t> )</a:t>
            </a:r>
            <a:br>
              <a:rPr lang="en-US" sz="3200" dirty="0"/>
            </a:br>
            <a:endParaRPr lang="en-IN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2EF4391-F4FD-4CE9-A400-F0A5F3419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658513A-7FC7-4F9D-A4FA-7994651009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35"/>
          <a:stretch/>
        </p:blipFill>
        <p:spPr>
          <a:xfrm>
            <a:off x="0" y="649356"/>
            <a:ext cx="11103429" cy="620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1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elasticsearch">
            <a:extLst>
              <a:ext uri="{FF2B5EF4-FFF2-40B4-BE49-F238E27FC236}">
                <a16:creationId xmlns:a16="http://schemas.microsoft.com/office/drawing/2014/main" xmlns="" id="{FB622FFC-F043-49DB-A3A3-62E5DA979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14" y="702365"/>
            <a:ext cx="7329714" cy="38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52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</a:t>
            </a:r>
            <a:r>
              <a:rPr lang="en-US" dirty="0" err="1"/>
              <a:t>Logstash</a:t>
            </a:r>
            <a:r>
              <a:rPr lang="en-US" dirty="0"/>
              <a:t> Configuration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005F753-BEB3-4B84-A858-B4CE24F41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527326"/>
            <a:ext cx="1403074" cy="1403074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516CCBA8-862A-428B-A361-928ACC2A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0" lvl="6" indent="0">
              <a:buNone/>
            </a:pPr>
            <a:r>
              <a:rPr lang="en-US" sz="2000" dirty="0"/>
              <a:t>      Pipeline</a:t>
            </a:r>
          </a:p>
          <a:p>
            <a:pPr lvl="6"/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3556701-4C5D-40F3-ADB0-45A30781FD7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2640523"/>
            <a:ext cx="8176384" cy="34008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4756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0"/>
            <a:ext cx="9221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Elasticsearch Q</a:t>
            </a:r>
            <a:r>
              <a:rPr lang="en-IN" sz="3200" dirty="0" err="1">
                <a:solidFill>
                  <a:schemeClr val="accent1"/>
                </a:solidFill>
              </a:rPr>
              <a:t>uery</a:t>
            </a:r>
            <a:r>
              <a:rPr lang="en-IN" sz="3200" dirty="0">
                <a:solidFill>
                  <a:schemeClr val="accent1"/>
                </a:solidFill>
              </a:rPr>
              <a:t> </a:t>
            </a:r>
            <a:r>
              <a:rPr lang="en-IN" sz="3200" dirty="0" smtClean="0">
                <a:solidFill>
                  <a:schemeClr val="accent1"/>
                </a:solidFill>
              </a:rPr>
              <a:t>DSL- Boosting</a:t>
            </a:r>
            <a:endParaRPr lang="en-IN" sz="3200" dirty="0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A0F1A2C-125F-4A9B-B5F2-BA4A04A2BE40}"/>
              </a:ext>
            </a:extLst>
          </p:cNvPr>
          <p:cNvSpPr/>
          <p:nvPr/>
        </p:nvSpPr>
        <p:spPr>
          <a:xfrm>
            <a:off x="1656522" y="2108638"/>
            <a:ext cx="6096000" cy="39215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>
              <a:lnSpc>
                <a:spcPct val="115000"/>
              </a:lnSpc>
              <a:spcAft>
                <a:spcPts val="0"/>
              </a:spcAft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61" y="1011460"/>
            <a:ext cx="9887018" cy="564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46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DC68A9A-4727-4DEB-9D62-DFDED6D2CF7E}"/>
              </a:ext>
            </a:extLst>
          </p:cNvPr>
          <p:cNvSpPr txBox="1"/>
          <p:nvPr/>
        </p:nvSpPr>
        <p:spPr>
          <a:xfrm>
            <a:off x="0" y="0"/>
            <a:ext cx="5605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Application prototype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86" y="759854"/>
            <a:ext cx="9556125" cy="573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57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A927B5C-E2FB-4D80-9C71-D94CE5B4039A}"/>
              </a:ext>
            </a:extLst>
          </p:cNvPr>
          <p:cNvSpPr txBox="1"/>
          <p:nvPr/>
        </p:nvSpPr>
        <p:spPr>
          <a:xfrm>
            <a:off x="0" y="0"/>
            <a:ext cx="7606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accent1"/>
                </a:solidFill>
              </a:rPr>
              <a:t>Redis</a:t>
            </a:r>
            <a:r>
              <a:rPr lang="en-US" sz="3200" dirty="0">
                <a:solidFill>
                  <a:schemeClr val="accent1"/>
                </a:solidFill>
              </a:rPr>
              <a:t> Caching and Recommendation </a:t>
            </a:r>
          </a:p>
        </p:txBody>
      </p:sp>
      <p:pic>
        <p:nvPicPr>
          <p:cNvPr id="2050" name="Picture 2" descr="Image result for redis">
            <a:extLst>
              <a:ext uri="{FF2B5EF4-FFF2-40B4-BE49-F238E27FC236}">
                <a16:creationId xmlns:a16="http://schemas.microsoft.com/office/drawing/2014/main" xmlns="" id="{E1796CE0-EC5D-4AF7-8F64-884E4CAAC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19239"/>
            <a:ext cx="8223328" cy="274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8495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500</TotalTime>
  <Words>69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</vt:lpstr>
      <vt:lpstr>Calibri</vt:lpstr>
      <vt:lpstr>Times New Roman</vt:lpstr>
      <vt:lpstr>Trebuchet MS</vt:lpstr>
      <vt:lpstr>Wingdings 3</vt:lpstr>
      <vt:lpstr>Facet</vt:lpstr>
      <vt:lpstr> </vt:lpstr>
      <vt:lpstr>Existing Riipen Architecture</vt:lpstr>
      <vt:lpstr>Proposed Architecture</vt:lpstr>
      <vt:lpstr>Riipen Website (https://riipen.io/ ) </vt:lpstr>
      <vt:lpstr>PowerPoint Presentation</vt:lpstr>
      <vt:lpstr>   Logstash Configuration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RIIPEN</dc:title>
  <dc:creator>ADRIAN TEXEIRA</dc:creator>
  <cp:lastModifiedBy>ADRIAN TEXEIRA</cp:lastModifiedBy>
  <cp:revision>60</cp:revision>
  <dcterms:created xsi:type="dcterms:W3CDTF">2017-09-21T15:53:29Z</dcterms:created>
  <dcterms:modified xsi:type="dcterms:W3CDTF">2017-12-03T18:15:35Z</dcterms:modified>
</cp:coreProperties>
</file>