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5"/>
    <a:srgbClr val="F5F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7E92E-ACFD-4A97-A34F-373747EFF098}" v="840" dt="2020-02-23T12:54:40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eli Nico I.BSCI_F19.1801" userId="fe86987c-9cf1-4b7c-aee6-1a9a0765e556" providerId="ADAL" clId="{F457E92E-ACFD-4A97-A34F-373747EFF098}"/>
    <pc:docChg chg="undo redo custSel mod addSld delSld modSld">
      <pc:chgData name="Iseli Nico I.BSCI_F19.1801" userId="fe86987c-9cf1-4b7c-aee6-1a9a0765e556" providerId="ADAL" clId="{F457E92E-ACFD-4A97-A34F-373747EFF098}" dt="2020-02-23T12:54:40.283" v="835" actId="113"/>
      <pc:docMkLst>
        <pc:docMk/>
      </pc:docMkLst>
      <pc:sldChg chg="addSp delSp modSp delDesignElem">
        <pc:chgData name="Iseli Nico I.BSCI_F19.1801" userId="fe86987c-9cf1-4b7c-aee6-1a9a0765e556" providerId="ADAL" clId="{F457E92E-ACFD-4A97-A34F-373747EFF098}" dt="2020-02-13T15:37:00.135" v="487" actId="2711"/>
        <pc:sldMkLst>
          <pc:docMk/>
          <pc:sldMk cId="1909778851" sldId="256"/>
        </pc:sldMkLst>
        <pc:spChg chg="mod">
          <ac:chgData name="Iseli Nico I.BSCI_F19.1801" userId="fe86987c-9cf1-4b7c-aee6-1a9a0765e556" providerId="ADAL" clId="{F457E92E-ACFD-4A97-A34F-373747EFF098}" dt="2020-02-13T15:34:03.899" v="457" actId="313"/>
          <ac:spMkLst>
            <pc:docMk/>
            <pc:sldMk cId="1909778851" sldId="256"/>
            <ac:spMk id="2" creationId="{034C0D83-C6E7-47E0-AEE9-F4971331247C}"/>
          </ac:spMkLst>
        </pc:spChg>
        <pc:spChg chg="mod">
          <ac:chgData name="Iseli Nico I.BSCI_F19.1801" userId="fe86987c-9cf1-4b7c-aee6-1a9a0765e556" providerId="ADAL" clId="{F457E92E-ACFD-4A97-A34F-373747EFF098}" dt="2020-02-13T15:34:38.805" v="479" actId="20577"/>
          <ac:spMkLst>
            <pc:docMk/>
            <pc:sldMk cId="1909778851" sldId="256"/>
            <ac:spMk id="3" creationId="{90DFB045-7AB0-49CB-93D5-24BF57EC457D}"/>
          </ac:spMkLst>
        </pc:spChg>
        <pc:spChg chg="del mod">
          <ac:chgData name="Iseli Nico I.BSCI_F19.1801" userId="fe86987c-9cf1-4b7c-aee6-1a9a0765e556" providerId="ADAL" clId="{F457E92E-ACFD-4A97-A34F-373747EFF098}" dt="2020-02-13T15:34:29.665" v="477" actId="478"/>
          <ac:spMkLst>
            <pc:docMk/>
            <pc:sldMk cId="1909778851" sldId="256"/>
            <ac:spMk id="4" creationId="{29D1E19A-B0EC-4B51-86CB-9658D02D5F55}"/>
          </ac:spMkLst>
        </pc:spChg>
        <pc:spChg chg="add mod">
          <ac:chgData name="Iseli Nico I.BSCI_F19.1801" userId="fe86987c-9cf1-4b7c-aee6-1a9a0765e556" providerId="ADAL" clId="{F457E92E-ACFD-4A97-A34F-373747EFF098}" dt="2020-02-13T15:37:00.135" v="487" actId="2711"/>
          <ac:spMkLst>
            <pc:docMk/>
            <pc:sldMk cId="1909778851" sldId="256"/>
            <ac:spMk id="5" creationId="{D2F5E174-A761-47CC-AB8A-A9383C7F8120}"/>
          </ac:spMkLst>
        </pc:spChg>
        <pc:spChg chg="del">
          <ac:chgData name="Iseli Nico I.BSCI_F19.1801" userId="fe86987c-9cf1-4b7c-aee6-1a9a0765e556" providerId="ADAL" clId="{F457E92E-ACFD-4A97-A34F-373747EFF098}" dt="2020-02-13T14:58:56.512" v="176"/>
          <ac:spMkLst>
            <pc:docMk/>
            <pc:sldMk cId="1909778851" sldId="256"/>
            <ac:spMk id="12" creationId="{B734FEF0-069B-48C5-BACF-9716F0301236}"/>
          </ac:spMkLst>
        </pc:spChg>
      </pc:sldChg>
      <pc:sldChg chg="addSp delSp modSp">
        <pc:chgData name="Iseli Nico I.BSCI_F19.1801" userId="fe86987c-9cf1-4b7c-aee6-1a9a0765e556" providerId="ADAL" clId="{F457E92E-ACFD-4A97-A34F-373747EFF098}" dt="2020-02-13T15:39:33.030" v="500" actId="20577"/>
        <pc:sldMkLst>
          <pc:docMk/>
          <pc:sldMk cId="2647610177" sldId="257"/>
        </pc:sldMkLst>
        <pc:spChg chg="mod">
          <ac:chgData name="Iseli Nico I.BSCI_F19.1801" userId="fe86987c-9cf1-4b7c-aee6-1a9a0765e556" providerId="ADAL" clId="{F457E92E-ACFD-4A97-A34F-373747EFF098}" dt="2020-02-13T15:20:00.657" v="360" actId="2711"/>
          <ac:spMkLst>
            <pc:docMk/>
            <pc:sldMk cId="2647610177" sldId="257"/>
            <ac:spMk id="2" creationId="{32D57682-D2F3-4711-AE8C-5FF707294463}"/>
          </ac:spMkLst>
        </pc:spChg>
        <pc:spChg chg="add del mod">
          <ac:chgData name="Iseli Nico I.BSCI_F19.1801" userId="fe86987c-9cf1-4b7c-aee6-1a9a0765e556" providerId="ADAL" clId="{F457E92E-ACFD-4A97-A34F-373747EFF098}" dt="2020-02-13T15:04:49.571" v="293" actId="478"/>
          <ac:spMkLst>
            <pc:docMk/>
            <pc:sldMk cId="2647610177" sldId="257"/>
            <ac:spMk id="4" creationId="{6DDAF2F7-D0EF-4029-A9F5-8E9F47773EAB}"/>
          </ac:spMkLst>
        </pc:spChg>
        <pc:spChg chg="mod">
          <ac:chgData name="Iseli Nico I.BSCI_F19.1801" userId="fe86987c-9cf1-4b7c-aee6-1a9a0765e556" providerId="ADAL" clId="{F457E92E-ACFD-4A97-A34F-373747EFF098}" dt="2020-02-13T15:26:04.290" v="387" actId="207"/>
          <ac:spMkLst>
            <pc:docMk/>
            <pc:sldMk cId="2647610177" sldId="257"/>
            <ac:spMk id="6" creationId="{3F8607FE-5565-48FB-AE25-57951FAECDD9}"/>
          </ac:spMkLst>
        </pc:spChg>
        <pc:graphicFrameChg chg="add del mod">
          <ac:chgData name="Iseli Nico I.BSCI_F19.1801" userId="fe86987c-9cf1-4b7c-aee6-1a9a0765e556" providerId="ADAL" clId="{F457E92E-ACFD-4A97-A34F-373747EFF098}" dt="2020-02-13T15:04:46.989" v="292" actId="478"/>
          <ac:graphicFrameMkLst>
            <pc:docMk/>
            <pc:sldMk cId="2647610177" sldId="257"/>
            <ac:graphicFrameMk id="3" creationId="{186C2C9C-8942-473F-BD68-A897157A109C}"/>
          </ac:graphicFrameMkLst>
        </pc:graphicFrameChg>
        <pc:graphicFrameChg chg="add mod">
          <ac:chgData name="Iseli Nico I.BSCI_F19.1801" userId="fe86987c-9cf1-4b7c-aee6-1a9a0765e556" providerId="ADAL" clId="{F457E92E-ACFD-4A97-A34F-373747EFF098}" dt="2020-02-13T15:39:33.030" v="500" actId="20577"/>
          <ac:graphicFrameMkLst>
            <pc:docMk/>
            <pc:sldMk cId="2647610177" sldId="257"/>
            <ac:graphicFrameMk id="5" creationId="{16997DBB-1005-4BAB-A217-6C50AB8AFE49}"/>
          </ac:graphicFrameMkLst>
        </pc:graphicFrameChg>
        <pc:graphicFrameChg chg="del mod modGraphic">
          <ac:chgData name="Iseli Nico I.BSCI_F19.1801" userId="fe86987c-9cf1-4b7c-aee6-1a9a0765e556" providerId="ADAL" clId="{F457E92E-ACFD-4A97-A34F-373747EFF098}" dt="2020-02-13T15:15:21.089" v="346" actId="478"/>
          <ac:graphicFrameMkLst>
            <pc:docMk/>
            <pc:sldMk cId="2647610177" sldId="257"/>
            <ac:graphicFrameMk id="11" creationId="{A46DAFF1-E26E-47C8-ABD4-DADA342B28CB}"/>
          </ac:graphicFrameMkLst>
        </pc:graphicFrameChg>
      </pc:sldChg>
      <pc:sldChg chg="addSp delSp modSp mod setBg">
        <pc:chgData name="Iseli Nico I.BSCI_F19.1801" userId="fe86987c-9cf1-4b7c-aee6-1a9a0765e556" providerId="ADAL" clId="{F457E92E-ACFD-4A97-A34F-373747EFF098}" dt="2020-02-13T15:26:18.173" v="389" actId="2711"/>
        <pc:sldMkLst>
          <pc:docMk/>
          <pc:sldMk cId="188961488" sldId="258"/>
        </pc:sldMkLst>
        <pc:spChg chg="mod">
          <ac:chgData name="Iseli Nico I.BSCI_F19.1801" userId="fe86987c-9cf1-4b7c-aee6-1a9a0765e556" providerId="ADAL" clId="{F457E92E-ACFD-4A97-A34F-373747EFF098}" dt="2020-02-13T15:23:34.988" v="381" actId="2711"/>
          <ac:spMkLst>
            <pc:docMk/>
            <pc:sldMk cId="188961488" sldId="258"/>
            <ac:spMk id="2" creationId="{D0B8FEA9-7FA5-421A-ADB4-DAFAB5434841}"/>
          </ac:spMkLst>
        </pc:spChg>
        <pc:spChg chg="add del">
          <ac:chgData name="Iseli Nico I.BSCI_F19.1801" userId="fe86987c-9cf1-4b7c-aee6-1a9a0765e556" providerId="ADAL" clId="{F457E92E-ACFD-4A97-A34F-373747EFF098}" dt="2020-02-13T14:44:52.111" v="9" actId="26606"/>
          <ac:spMkLst>
            <pc:docMk/>
            <pc:sldMk cId="188961488" sldId="258"/>
            <ac:spMk id="3" creationId="{3912F919-0DE2-49EB-9607-65E8AAA30933}"/>
          </ac:spMkLst>
        </pc:spChg>
        <pc:spChg chg="mod">
          <ac:chgData name="Iseli Nico I.BSCI_F19.1801" userId="fe86987c-9cf1-4b7c-aee6-1a9a0765e556" providerId="ADAL" clId="{F457E92E-ACFD-4A97-A34F-373747EFF098}" dt="2020-02-13T15:26:18.173" v="389" actId="2711"/>
          <ac:spMkLst>
            <pc:docMk/>
            <pc:sldMk cId="188961488" sldId="258"/>
            <ac:spMk id="6" creationId="{808302C3-559C-42D2-8AD6-3F0C3CDF5059}"/>
          </ac:spMkLst>
        </pc:spChg>
        <pc:spChg chg="add del">
          <ac:chgData name="Iseli Nico I.BSCI_F19.1801" userId="fe86987c-9cf1-4b7c-aee6-1a9a0765e556" providerId="ADAL" clId="{F457E92E-ACFD-4A97-A34F-373747EFF098}" dt="2020-02-13T14:44:36.105" v="8" actId="26606"/>
          <ac:spMkLst>
            <pc:docMk/>
            <pc:sldMk cId="188961488" sldId="258"/>
            <ac:spMk id="13" creationId="{30B3D270-B19D-4DB8-BD3C-3E707485B515}"/>
          </ac:spMkLst>
        </pc:spChg>
        <pc:spChg chg="add del">
          <ac:chgData name="Iseli Nico I.BSCI_F19.1801" userId="fe86987c-9cf1-4b7c-aee6-1a9a0765e556" providerId="ADAL" clId="{F457E92E-ACFD-4A97-A34F-373747EFF098}" dt="2020-02-13T14:44:36.105" v="8" actId="26606"/>
          <ac:spMkLst>
            <pc:docMk/>
            <pc:sldMk cId="188961488" sldId="258"/>
            <ac:spMk id="15" creationId="{49BDAF94-B52E-4307-B54C-EF413086FC77}"/>
          </ac:spMkLst>
        </pc:spChg>
        <pc:graphicFrameChg chg="add del">
          <ac:chgData name="Iseli Nico I.BSCI_F19.1801" userId="fe86987c-9cf1-4b7c-aee6-1a9a0765e556" providerId="ADAL" clId="{F457E92E-ACFD-4A97-A34F-373747EFF098}" dt="2020-02-13T14:44:32.524" v="6" actId="26606"/>
          <ac:graphicFrameMkLst>
            <pc:docMk/>
            <pc:sldMk cId="188961488" sldId="258"/>
            <ac:graphicFrameMk id="8" creationId="{D8B4F9EC-63D7-4563-B32E-7296C9281A49}"/>
          </ac:graphicFrameMkLst>
        </pc:graphicFrameChg>
        <pc:graphicFrameChg chg="add mod">
          <ac:chgData name="Iseli Nico I.BSCI_F19.1801" userId="fe86987c-9cf1-4b7c-aee6-1a9a0765e556" providerId="ADAL" clId="{F457E92E-ACFD-4A97-A34F-373747EFF098}" dt="2020-02-13T15:23:25.318" v="380" actId="2711"/>
          <ac:graphicFrameMkLst>
            <pc:docMk/>
            <pc:sldMk cId="188961488" sldId="258"/>
            <ac:graphicFrameMk id="9" creationId="{EA778CAA-CD05-432B-927B-37900A841AE3}"/>
          </ac:graphicFrameMkLst>
        </pc:graphicFrameChg>
        <pc:graphicFrameChg chg="add del">
          <ac:chgData name="Iseli Nico I.BSCI_F19.1801" userId="fe86987c-9cf1-4b7c-aee6-1a9a0765e556" providerId="ADAL" clId="{F457E92E-ACFD-4A97-A34F-373747EFF098}" dt="2020-02-13T14:44:36.105" v="8" actId="26606"/>
          <ac:graphicFrameMkLst>
            <pc:docMk/>
            <pc:sldMk cId="188961488" sldId="258"/>
            <ac:graphicFrameMk id="10" creationId="{1B2482AD-17C9-44F6-8D16-33224334A7B1}"/>
          </ac:graphicFrameMkLst>
        </pc:graphicFrameChg>
      </pc:sldChg>
      <pc:sldChg chg="addSp delSp modSp">
        <pc:chgData name="Iseli Nico I.BSCI_F19.1801" userId="fe86987c-9cf1-4b7c-aee6-1a9a0765e556" providerId="ADAL" clId="{F457E92E-ACFD-4A97-A34F-373747EFF098}" dt="2020-02-13T15:28:27.579" v="398" actId="1076"/>
        <pc:sldMkLst>
          <pc:docMk/>
          <pc:sldMk cId="674631755" sldId="259"/>
        </pc:sldMkLst>
        <pc:spChg chg="mod">
          <ac:chgData name="Iseli Nico I.BSCI_F19.1801" userId="fe86987c-9cf1-4b7c-aee6-1a9a0765e556" providerId="ADAL" clId="{F457E92E-ACFD-4A97-A34F-373747EFF098}" dt="2020-02-13T15:23:43.189" v="382" actId="2711"/>
          <ac:spMkLst>
            <pc:docMk/>
            <pc:sldMk cId="674631755" sldId="259"/>
            <ac:spMk id="2" creationId="{CE658451-C80D-48C5-B665-E72B22B95F59}"/>
          </ac:spMkLst>
        </pc:spChg>
        <pc:spChg chg="mod">
          <ac:chgData name="Iseli Nico I.BSCI_F19.1801" userId="fe86987c-9cf1-4b7c-aee6-1a9a0765e556" providerId="ADAL" clId="{F457E92E-ACFD-4A97-A34F-373747EFF098}" dt="2020-02-13T15:26:28.070" v="390" actId="2711"/>
          <ac:spMkLst>
            <pc:docMk/>
            <pc:sldMk cId="674631755" sldId="259"/>
            <ac:spMk id="6" creationId="{75257DE6-2619-49A2-A336-73021688CA9D}"/>
          </ac:spMkLst>
        </pc:spChg>
        <pc:spChg chg="add del mod">
          <ac:chgData name="Iseli Nico I.BSCI_F19.1801" userId="fe86987c-9cf1-4b7c-aee6-1a9a0765e556" providerId="ADAL" clId="{F457E92E-ACFD-4A97-A34F-373747EFF098}" dt="2020-02-13T14:54:09.114" v="160" actId="478"/>
          <ac:spMkLst>
            <pc:docMk/>
            <pc:sldMk cId="674631755" sldId="259"/>
            <ac:spMk id="11" creationId="{4F581E3F-B7C9-4909-ABFC-F24B25B95AA5}"/>
          </ac:spMkLst>
        </pc:spChg>
        <pc:graphicFrameChg chg="add del mod">
          <ac:chgData name="Iseli Nico I.BSCI_F19.1801" userId="fe86987c-9cf1-4b7c-aee6-1a9a0765e556" providerId="ADAL" clId="{F457E92E-ACFD-4A97-A34F-373747EFF098}" dt="2020-02-13T14:52:40.376" v="68" actId="478"/>
          <ac:graphicFrameMkLst>
            <pc:docMk/>
            <pc:sldMk cId="674631755" sldId="259"/>
            <ac:graphicFrameMk id="3" creationId="{DBD4DB8A-C91C-4D63-A991-C49D57B32BCC}"/>
          </ac:graphicFrameMkLst>
        </pc:graphicFrameChg>
        <pc:graphicFrameChg chg="del">
          <ac:chgData name="Iseli Nico I.BSCI_F19.1801" userId="fe86987c-9cf1-4b7c-aee6-1a9a0765e556" providerId="ADAL" clId="{F457E92E-ACFD-4A97-A34F-373747EFF098}" dt="2020-02-13T14:53:56.744" v="156" actId="478"/>
          <ac:graphicFrameMkLst>
            <pc:docMk/>
            <pc:sldMk cId="674631755" sldId="259"/>
            <ac:graphicFrameMk id="7" creationId="{7D1FC5F2-B996-4C42-9DF8-9F21EEBFFB43}"/>
          </ac:graphicFrameMkLst>
        </pc:graphicFrameChg>
        <pc:graphicFrameChg chg="add mod">
          <ac:chgData name="Iseli Nico I.BSCI_F19.1801" userId="fe86987c-9cf1-4b7c-aee6-1a9a0765e556" providerId="ADAL" clId="{F457E92E-ACFD-4A97-A34F-373747EFF098}" dt="2020-02-13T15:28:27.579" v="398" actId="1076"/>
          <ac:graphicFrameMkLst>
            <pc:docMk/>
            <pc:sldMk cId="674631755" sldId="259"/>
            <ac:graphicFrameMk id="8" creationId="{415793DE-D128-4C70-9336-C296CAD38A0C}"/>
          </ac:graphicFrameMkLst>
        </pc:graphicFrameChg>
        <pc:graphicFrameChg chg="del modGraphic">
          <ac:chgData name="Iseli Nico I.BSCI_F19.1801" userId="fe86987c-9cf1-4b7c-aee6-1a9a0765e556" providerId="ADAL" clId="{F457E92E-ACFD-4A97-A34F-373747EFF098}" dt="2020-02-13T14:54:11.865" v="161" actId="478"/>
          <ac:graphicFrameMkLst>
            <pc:docMk/>
            <pc:sldMk cId="674631755" sldId="259"/>
            <ac:graphicFrameMk id="10" creationId="{4E69815F-203B-46B6-A3A0-F686B88A57ED}"/>
          </ac:graphicFrameMkLst>
        </pc:graphicFrameChg>
      </pc:sldChg>
      <pc:sldChg chg="addSp modSp">
        <pc:chgData name="Iseli Nico I.BSCI_F19.1801" userId="fe86987c-9cf1-4b7c-aee6-1a9a0765e556" providerId="ADAL" clId="{F457E92E-ACFD-4A97-A34F-373747EFF098}" dt="2020-02-14T07:55:15.435" v="506" actId="1076"/>
        <pc:sldMkLst>
          <pc:docMk/>
          <pc:sldMk cId="923560190" sldId="260"/>
        </pc:sldMkLst>
        <pc:spChg chg="mod">
          <ac:chgData name="Iseli Nico I.BSCI_F19.1801" userId="fe86987c-9cf1-4b7c-aee6-1a9a0765e556" providerId="ADAL" clId="{F457E92E-ACFD-4A97-A34F-373747EFF098}" dt="2020-02-13T15:24:46.008" v="385" actId="2711"/>
          <ac:spMkLst>
            <pc:docMk/>
            <pc:sldMk cId="923560190" sldId="260"/>
            <ac:spMk id="2" creationId="{68796F51-4CE3-464E-A43C-34D13AC9194D}"/>
          </ac:spMkLst>
        </pc:spChg>
        <pc:spChg chg="add mod">
          <ac:chgData name="Iseli Nico I.BSCI_F19.1801" userId="fe86987c-9cf1-4b7c-aee6-1a9a0765e556" providerId="ADAL" clId="{F457E92E-ACFD-4A97-A34F-373747EFF098}" dt="2020-02-14T07:55:15.435" v="506" actId="1076"/>
          <ac:spMkLst>
            <pc:docMk/>
            <pc:sldMk cId="923560190" sldId="260"/>
            <ac:spMk id="5" creationId="{CB88FDE8-0EEE-464F-8F44-E46D11D55C73}"/>
          </ac:spMkLst>
        </pc:spChg>
        <pc:spChg chg="mod">
          <ac:chgData name="Iseli Nico I.BSCI_F19.1801" userId="fe86987c-9cf1-4b7c-aee6-1a9a0765e556" providerId="ADAL" clId="{F457E92E-ACFD-4A97-A34F-373747EFF098}" dt="2020-02-13T15:26:40.832" v="391" actId="2711"/>
          <ac:spMkLst>
            <pc:docMk/>
            <pc:sldMk cId="923560190" sldId="260"/>
            <ac:spMk id="6" creationId="{B1869F1D-D9E2-427E-A894-84AD6D461F1E}"/>
          </ac:spMkLst>
        </pc:spChg>
        <pc:picChg chg="mod">
          <ac:chgData name="Iseli Nico I.BSCI_F19.1801" userId="fe86987c-9cf1-4b7c-aee6-1a9a0765e556" providerId="ADAL" clId="{F457E92E-ACFD-4A97-A34F-373747EFF098}" dt="2020-02-13T15:28:56.181" v="402" actId="1076"/>
          <ac:picMkLst>
            <pc:docMk/>
            <pc:sldMk cId="923560190" sldId="260"/>
            <ac:picMk id="4" creationId="{606B8237-94F4-467D-82DD-5EE4D550E8FE}"/>
          </ac:picMkLst>
        </pc:picChg>
        <pc:picChg chg="mod">
          <ac:chgData name="Iseli Nico I.BSCI_F19.1801" userId="fe86987c-9cf1-4b7c-aee6-1a9a0765e556" providerId="ADAL" clId="{F457E92E-ACFD-4A97-A34F-373747EFF098}" dt="2020-02-14T07:55:09.653" v="505" actId="1076"/>
          <ac:picMkLst>
            <pc:docMk/>
            <pc:sldMk cId="923560190" sldId="260"/>
            <ac:picMk id="9" creationId="{0A21801B-BFD4-4001-ABF5-DFFFFFD49469}"/>
          </ac:picMkLst>
        </pc:picChg>
      </pc:sldChg>
      <pc:sldChg chg="addSp delSp modSp add del">
        <pc:chgData name="Iseli Nico I.BSCI_F19.1801" userId="fe86987c-9cf1-4b7c-aee6-1a9a0765e556" providerId="ADAL" clId="{F457E92E-ACFD-4A97-A34F-373747EFF098}" dt="2020-02-23T12:54:40.283" v="835" actId="113"/>
        <pc:sldMkLst>
          <pc:docMk/>
          <pc:sldMk cId="544251167" sldId="261"/>
        </pc:sldMkLst>
        <pc:spChg chg="del">
          <ac:chgData name="Iseli Nico I.BSCI_F19.1801" userId="fe86987c-9cf1-4b7c-aee6-1a9a0765e556" providerId="ADAL" clId="{F457E92E-ACFD-4A97-A34F-373747EFF098}" dt="2020-02-23T12:45:43.356" v="561" actId="478"/>
          <ac:spMkLst>
            <pc:docMk/>
            <pc:sldMk cId="544251167" sldId="261"/>
            <ac:spMk id="2" creationId="{B1A5FFAA-20A3-4FCC-BE3E-2EF34AC32A79}"/>
          </ac:spMkLst>
        </pc:spChg>
        <pc:spChg chg="add del">
          <ac:chgData name="Iseli Nico I.BSCI_F19.1801" userId="fe86987c-9cf1-4b7c-aee6-1a9a0765e556" providerId="ADAL" clId="{F457E92E-ACFD-4A97-A34F-373747EFF098}" dt="2020-02-23T12:27:26.424" v="523" actId="1032"/>
          <ac:spMkLst>
            <pc:docMk/>
            <pc:sldMk cId="544251167" sldId="261"/>
            <ac:spMk id="3" creationId="{77C599AA-DD8E-4A03-88BE-D7D579DE2353}"/>
          </ac:spMkLst>
        </pc:spChg>
        <pc:spChg chg="mod">
          <ac:chgData name="Iseli Nico I.BSCI_F19.1801" userId="fe86987c-9cf1-4b7c-aee6-1a9a0765e556" providerId="ADAL" clId="{F457E92E-ACFD-4A97-A34F-373747EFF098}" dt="2020-02-23T12:27:25.706" v="522"/>
          <ac:spMkLst>
            <pc:docMk/>
            <pc:sldMk cId="544251167" sldId="261"/>
            <ac:spMk id="4" creationId="{F51DD995-783D-4AE7-98F0-EB29B2035AC4}"/>
          </ac:spMkLst>
        </pc:spChg>
        <pc:spChg chg="add del mod">
          <ac:chgData name="Iseli Nico I.BSCI_F19.1801" userId="fe86987c-9cf1-4b7c-aee6-1a9a0765e556" providerId="ADAL" clId="{F457E92E-ACFD-4A97-A34F-373747EFF098}" dt="2020-02-23T12:27:15.873" v="514" actId="11529"/>
          <ac:spMkLst>
            <pc:docMk/>
            <pc:sldMk cId="544251167" sldId="261"/>
            <ac:spMk id="6" creationId="{32F6B256-3DD1-4D5D-99E7-969532352919}"/>
          </ac:spMkLst>
        </pc:spChg>
        <pc:graphicFrameChg chg="add del mod">
          <ac:chgData name="Iseli Nico I.BSCI_F19.1801" userId="fe86987c-9cf1-4b7c-aee6-1a9a0765e556" providerId="ADAL" clId="{F457E92E-ACFD-4A97-A34F-373747EFF098}" dt="2020-02-23T12:54:40.283" v="835" actId="113"/>
          <ac:graphicFrameMkLst>
            <pc:docMk/>
            <pc:sldMk cId="544251167" sldId="261"/>
            <ac:graphicFrameMk id="5" creationId="{6E5C5366-C651-4467-BF24-7F72CAD9898D}"/>
          </ac:graphicFrameMkLst>
        </pc:graphicFrameChg>
      </pc:sldChg>
    </pc:docChg>
  </pc:docChgLst>
  <pc:docChgLst>
    <pc:chgData name="Wyss Jonas I.BSCI.1801" userId="S::jonas.wyss.01@stud.hslu.ch::0a52f166-3846-496d-bbd1-862ec8a2cab1" providerId="AD" clId="Web-{D8124816-DCD3-CDC5-87CC-9EC8BE2E21AB}"/>
    <pc:docChg chg="modSld">
      <pc:chgData name="Wyss Jonas I.BSCI.1801" userId="S::jonas.wyss.01@stud.hslu.ch::0a52f166-3846-496d-bbd1-862ec8a2cab1" providerId="AD" clId="Web-{D8124816-DCD3-CDC5-87CC-9EC8BE2E21AB}" dt="2020-02-14T09:59:50.214" v="4" actId="14100"/>
      <pc:docMkLst>
        <pc:docMk/>
      </pc:docMkLst>
      <pc:sldChg chg="addSp delSp modSp">
        <pc:chgData name="Wyss Jonas I.BSCI.1801" userId="S::jonas.wyss.01@stud.hslu.ch::0a52f166-3846-496d-bbd1-862ec8a2cab1" providerId="AD" clId="Web-{D8124816-DCD3-CDC5-87CC-9EC8BE2E21AB}" dt="2020-02-14T09:59:50.214" v="4" actId="14100"/>
        <pc:sldMkLst>
          <pc:docMk/>
          <pc:sldMk cId="923560190" sldId="260"/>
        </pc:sldMkLst>
        <pc:picChg chg="add mod">
          <ac:chgData name="Wyss Jonas I.BSCI.1801" userId="S::jonas.wyss.01@stud.hslu.ch::0a52f166-3846-496d-bbd1-862ec8a2cab1" providerId="AD" clId="Web-{D8124816-DCD3-CDC5-87CC-9EC8BE2E21AB}" dt="2020-02-14T09:59:50.214" v="4" actId="14100"/>
          <ac:picMkLst>
            <pc:docMk/>
            <pc:sldMk cId="923560190" sldId="260"/>
            <ac:picMk id="3" creationId="{FD61395D-EB8B-48F8-B200-95827B63F54E}"/>
          </ac:picMkLst>
        </pc:picChg>
        <pc:picChg chg="del">
          <ac:chgData name="Wyss Jonas I.BSCI.1801" userId="S::jonas.wyss.01@stud.hslu.ch::0a52f166-3846-496d-bbd1-862ec8a2cab1" providerId="AD" clId="Web-{D8124816-DCD3-CDC5-87CC-9EC8BE2E21AB}" dt="2020-02-14T09:59:03.870" v="0"/>
          <ac:picMkLst>
            <pc:docMk/>
            <pc:sldMk cId="923560190" sldId="260"/>
            <ac:picMk id="9" creationId="{0A21801B-BFD4-4001-ABF5-DFFFFFD49469}"/>
          </ac:picMkLst>
        </pc:picChg>
      </pc:sldChg>
    </pc:docChg>
  </pc:docChgLst>
  <pc:docChgLst>
    <pc:chgData name="Willi Adrian I.BSCI_F19.1801" userId="S::adrian.willi@stud.hslu.ch::1bf673eb-4f52-499f-9f56-bebe994cd34b" providerId="AD" clId="Web-{027E70B3-1C5A-4DCA-2C0E-86ED0EEBAF89}"/>
    <pc:docChg chg="modSld">
      <pc:chgData name="Willi Adrian I.BSCI_F19.1801" userId="S::adrian.willi@stud.hslu.ch::1bf673eb-4f52-499f-9f56-bebe994cd34b" providerId="AD" clId="Web-{027E70B3-1C5A-4DCA-2C0E-86ED0EEBAF89}" dt="2020-02-13T15:39:20.927" v="38" actId="20577"/>
      <pc:docMkLst>
        <pc:docMk/>
      </pc:docMkLst>
      <pc:sldChg chg="addSp delSp modSp">
        <pc:chgData name="Willi Adrian I.BSCI_F19.1801" userId="S::adrian.willi@stud.hslu.ch::1bf673eb-4f52-499f-9f56-bebe994cd34b" providerId="AD" clId="Web-{027E70B3-1C5A-4DCA-2C0E-86ED0EEBAF89}" dt="2020-02-13T15:39:20.927" v="38" actId="20577"/>
        <pc:sldMkLst>
          <pc:docMk/>
          <pc:sldMk cId="2647610177" sldId="257"/>
        </pc:sldMkLst>
        <pc:graphicFrameChg chg="add del modGraphic">
          <ac:chgData name="Willi Adrian I.BSCI_F19.1801" userId="S::adrian.willi@stud.hslu.ch::1bf673eb-4f52-499f-9f56-bebe994cd34b" providerId="AD" clId="Web-{027E70B3-1C5A-4DCA-2C0E-86ED0EEBAF89}" dt="2020-02-13T15:39:20.927" v="38" actId="20577"/>
          <ac:graphicFrameMkLst>
            <pc:docMk/>
            <pc:sldMk cId="2647610177" sldId="257"/>
            <ac:graphicFrameMk id="5" creationId="{16997DBB-1005-4BAB-A217-6C50AB8AFE49}"/>
          </ac:graphicFrameMkLst>
        </pc:graphicFrameChg>
      </pc:sldChg>
      <pc:sldChg chg="addSp delSp modSp">
        <pc:chgData name="Willi Adrian I.BSCI_F19.1801" userId="S::adrian.willi@stud.hslu.ch::1bf673eb-4f52-499f-9f56-bebe994cd34b" providerId="AD" clId="Web-{027E70B3-1C5A-4DCA-2C0E-86ED0EEBAF89}" dt="2020-02-13T15:31:06.616" v="28" actId="1076"/>
        <pc:sldMkLst>
          <pc:docMk/>
          <pc:sldMk cId="923560190" sldId="260"/>
        </pc:sldMkLst>
        <pc:spChg chg="del">
          <ac:chgData name="Willi Adrian I.BSCI_F19.1801" userId="S::adrian.willi@stud.hslu.ch::1bf673eb-4f52-499f-9f56-bebe994cd34b" providerId="AD" clId="Web-{027E70B3-1C5A-4DCA-2C0E-86ED0EEBAF89}" dt="2020-02-13T15:23:44.023" v="3"/>
          <ac:spMkLst>
            <pc:docMk/>
            <pc:sldMk cId="923560190" sldId="260"/>
            <ac:spMk id="3" creationId="{9E4FB51A-4571-48E8-8341-FA607BC22EA7}"/>
          </ac:spMkLst>
        </pc:spChg>
        <pc:spChg chg="del">
          <ac:chgData name="Willi Adrian I.BSCI_F19.1801" userId="S::adrian.willi@stud.hslu.ch::1bf673eb-4f52-499f-9f56-bebe994cd34b" providerId="AD" clId="Web-{027E70B3-1C5A-4DCA-2C0E-86ED0EEBAF89}" dt="2020-02-13T15:23:43.242" v="2"/>
          <ac:spMkLst>
            <pc:docMk/>
            <pc:sldMk cId="923560190" sldId="260"/>
            <ac:spMk id="28" creationId="{50767DD9-0FE8-4653-A6F5-71EDD2B1E22A}"/>
          </ac:spMkLst>
        </pc:spChg>
        <pc:spChg chg="del">
          <ac:chgData name="Willi Adrian I.BSCI_F19.1801" userId="S::adrian.willi@stud.hslu.ch::1bf673eb-4f52-499f-9f56-bebe994cd34b" providerId="AD" clId="Web-{027E70B3-1C5A-4DCA-2C0E-86ED0EEBAF89}" dt="2020-02-13T15:23:46.648" v="4"/>
          <ac:spMkLst>
            <pc:docMk/>
            <pc:sldMk cId="923560190" sldId="260"/>
            <ac:spMk id="29" creationId="{DAB9A641-0C9C-4057-915D-3541B0EC2017}"/>
          </ac:spMkLst>
        </pc:spChg>
        <pc:spChg chg="del">
          <ac:chgData name="Willi Adrian I.BSCI_F19.1801" userId="S::adrian.willi@stud.hslu.ch::1bf673eb-4f52-499f-9f56-bebe994cd34b" providerId="AD" clId="Web-{027E70B3-1C5A-4DCA-2C0E-86ED0EEBAF89}" dt="2020-02-13T15:23:48.852" v="5"/>
          <ac:spMkLst>
            <pc:docMk/>
            <pc:sldMk cId="923560190" sldId="260"/>
            <ac:spMk id="30" creationId="{723DB276-125D-4642-83E2-8B32448EA018}"/>
          </ac:spMkLst>
        </pc:spChg>
        <pc:spChg chg="del">
          <ac:chgData name="Willi Adrian I.BSCI_F19.1801" userId="S::adrian.willi@stud.hslu.ch::1bf673eb-4f52-499f-9f56-bebe994cd34b" providerId="AD" clId="Web-{027E70B3-1C5A-4DCA-2C0E-86ED0EEBAF89}" dt="2020-02-13T15:23:50.930" v="6"/>
          <ac:spMkLst>
            <pc:docMk/>
            <pc:sldMk cId="923560190" sldId="260"/>
            <ac:spMk id="31" creationId="{F0994AA9-4E5E-42C3-A98D-4B356DDF82DB}"/>
          </ac:spMkLst>
        </pc:spChg>
        <pc:spChg chg="del">
          <ac:chgData name="Willi Adrian I.BSCI_F19.1801" userId="S::adrian.willi@stud.hslu.ch::1bf673eb-4f52-499f-9f56-bebe994cd34b" providerId="AD" clId="Web-{027E70B3-1C5A-4DCA-2C0E-86ED0EEBAF89}" dt="2020-02-13T15:23:54.023" v="7"/>
          <ac:spMkLst>
            <pc:docMk/>
            <pc:sldMk cId="923560190" sldId="260"/>
            <ac:spMk id="32" creationId="{01585AF0-6D2C-42B8-A164-507011612C0B}"/>
          </ac:spMkLst>
        </pc:spChg>
        <pc:spChg chg="del">
          <ac:chgData name="Willi Adrian I.BSCI_F19.1801" userId="S::adrian.willi@stud.hslu.ch::1bf673eb-4f52-499f-9f56-bebe994cd34b" providerId="AD" clId="Web-{027E70B3-1C5A-4DCA-2C0E-86ED0EEBAF89}" dt="2020-02-13T15:23:57.117" v="8"/>
          <ac:spMkLst>
            <pc:docMk/>
            <pc:sldMk cId="923560190" sldId="260"/>
            <ac:spMk id="33" creationId="{AD9EFE68-25D8-49DF-8D39-0EF8E879524F}"/>
          </ac:spMkLst>
        </pc:spChg>
        <pc:picChg chg="add del mod">
          <ac:chgData name="Willi Adrian I.BSCI_F19.1801" userId="S::adrian.willi@stud.hslu.ch::1bf673eb-4f52-499f-9f56-bebe994cd34b" providerId="AD" clId="Web-{027E70B3-1C5A-4DCA-2C0E-86ED0EEBAF89}" dt="2020-02-13T15:29:34.163" v="15"/>
          <ac:picMkLst>
            <pc:docMk/>
            <pc:sldMk cId="923560190" sldId="260"/>
            <ac:picMk id="4" creationId="{606B8237-94F4-467D-82DD-5EE4D550E8FE}"/>
          </ac:picMkLst>
        </pc:picChg>
        <pc:picChg chg="add del mod">
          <ac:chgData name="Willi Adrian I.BSCI_F19.1801" userId="S::adrian.willi@stud.hslu.ch::1bf673eb-4f52-499f-9f56-bebe994cd34b" providerId="AD" clId="Web-{027E70B3-1C5A-4DCA-2C0E-86ED0EEBAF89}" dt="2020-02-13T15:30:47.178" v="22"/>
          <ac:picMkLst>
            <pc:docMk/>
            <pc:sldMk cId="923560190" sldId="260"/>
            <ac:picMk id="7" creationId="{17C23288-93EF-4C97-B436-B2D6C4CFD849}"/>
          </ac:picMkLst>
        </pc:picChg>
        <pc:picChg chg="add mod">
          <ac:chgData name="Willi Adrian I.BSCI_F19.1801" userId="S::adrian.willi@stud.hslu.ch::1bf673eb-4f52-499f-9f56-bebe994cd34b" providerId="AD" clId="Web-{027E70B3-1C5A-4DCA-2C0E-86ED0EEBAF89}" dt="2020-02-13T15:31:06.616" v="28" actId="1076"/>
          <ac:picMkLst>
            <pc:docMk/>
            <pc:sldMk cId="923560190" sldId="260"/>
            <ac:picMk id="9" creationId="{0A21801B-BFD4-4001-ABF5-DFFFFFD4946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F5B19-741F-475A-8246-10A65B25FED4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</dgm:pt>
    <dgm:pt modelId="{7BFF3CD9-5A8E-48D9-BDB7-97889B35D57D}">
      <dgm:prSet phldrT="[Text]" custT="1"/>
      <dgm:spPr/>
      <dgm:t>
        <a:bodyPr/>
        <a:lstStyle/>
        <a:p>
          <a:pPr algn="ctr">
            <a:buFontTx/>
            <a:buNone/>
          </a:pPr>
          <a:r>
            <a:rPr lang="de-CH" sz="2000" b="1">
              <a:latin typeface="Bahnschrift Condensed"/>
              <a:cs typeface="Arial"/>
            </a:rPr>
            <a:t>Aktuell</a:t>
          </a:r>
          <a:endParaRPr lang="de-CH" sz="1800" b="0" cap="none">
            <a:latin typeface="Bahnschrift Condensed"/>
            <a:cs typeface="Arial"/>
          </a:endParaRPr>
        </a:p>
        <a:p>
          <a:pPr algn="ctr">
            <a:buFontTx/>
            <a:buNone/>
          </a:pPr>
          <a:r>
            <a:rPr lang="de-CH" sz="1800" b="0" cap="none">
              <a:latin typeface="Bahnschrift Condensed"/>
              <a:cs typeface="Arial"/>
            </a:rPr>
            <a:t>Sportzentrum mit Sportanlagen und Hotelbetrieb im Randgebiet</a:t>
          </a:r>
          <a:endParaRPr lang="de-CH" sz="1300" b="0">
            <a:latin typeface="Century Schoolbook"/>
            <a:cs typeface="Arial"/>
          </a:endParaRPr>
        </a:p>
        <a:p>
          <a:pPr algn="ctr"/>
          <a:endParaRPr lang="de-CH" sz="1300" b="0">
            <a:latin typeface="Bahnschrift Condensed"/>
            <a:cs typeface="Arial"/>
          </a:endParaRPr>
        </a:p>
      </dgm:t>
    </dgm:pt>
    <dgm:pt modelId="{6823EEC2-73D7-44E4-A78D-C542246ED84D}" type="parTrans" cxnId="{C92B2FCC-C098-4F24-AE83-EB0512B2BAB1}">
      <dgm:prSet/>
      <dgm:spPr/>
      <dgm:t>
        <a:bodyPr/>
        <a:lstStyle/>
        <a:p>
          <a:pPr algn="ctr"/>
          <a:endParaRPr lang="de-CH"/>
        </a:p>
      </dgm:t>
    </dgm:pt>
    <dgm:pt modelId="{D2836298-9B4F-4878-941D-94C7B68DC821}" type="sibTrans" cxnId="{C92B2FCC-C098-4F24-AE83-EB0512B2BAB1}">
      <dgm:prSet/>
      <dgm:spPr/>
      <dgm:t>
        <a:bodyPr/>
        <a:lstStyle/>
        <a:p>
          <a:pPr algn="ctr"/>
          <a:endParaRPr lang="de-CH"/>
        </a:p>
      </dgm:t>
    </dgm:pt>
    <dgm:pt modelId="{DF3CCCCA-A17F-4325-A2CE-823CE104FF1C}">
      <dgm:prSet phldrT="[Text]" custT="1"/>
      <dgm:spPr/>
      <dgm:t>
        <a:bodyPr/>
        <a:lstStyle/>
        <a:p>
          <a:pPr algn="ctr"/>
          <a:r>
            <a:rPr lang="de-CH" sz="2000" b="1">
              <a:latin typeface="Bahnschrift Condensed"/>
              <a:cs typeface="Arial"/>
            </a:rPr>
            <a:t>Aktuell</a:t>
          </a:r>
        </a:p>
        <a:p>
          <a:pPr algn="ctr"/>
          <a:r>
            <a:rPr lang="de-CH" sz="1800" b="0" cap="none">
              <a:latin typeface="Bahnschrift Condensed"/>
              <a:cs typeface="Arial"/>
            </a:rPr>
            <a:t>Aktueller Kundenstamm besteht aus Freizeitsportler und Vereinen</a:t>
          </a:r>
        </a:p>
      </dgm:t>
    </dgm:pt>
    <dgm:pt modelId="{40EDFCD9-87C7-4077-A43C-1B06CFB63773}" type="parTrans" cxnId="{E7747348-DC59-4A67-B0D2-FADD25AE954D}">
      <dgm:prSet/>
      <dgm:spPr/>
      <dgm:t>
        <a:bodyPr/>
        <a:lstStyle/>
        <a:p>
          <a:pPr algn="ctr"/>
          <a:endParaRPr lang="de-CH"/>
        </a:p>
      </dgm:t>
    </dgm:pt>
    <dgm:pt modelId="{8D3278C4-CC81-4B41-B48D-7C7A8160C430}" type="sibTrans" cxnId="{E7747348-DC59-4A67-B0D2-FADD25AE954D}">
      <dgm:prSet/>
      <dgm:spPr/>
      <dgm:t>
        <a:bodyPr/>
        <a:lstStyle/>
        <a:p>
          <a:pPr algn="ctr"/>
          <a:endParaRPr lang="de-CH"/>
        </a:p>
      </dgm:t>
    </dgm:pt>
    <dgm:pt modelId="{866FB5AC-7BDB-4DE1-9248-164F928AB564}">
      <dgm:prSet phldrT="[Text]" custT="1"/>
      <dgm:spPr/>
      <dgm:t>
        <a:bodyPr/>
        <a:lstStyle/>
        <a:p>
          <a:pPr algn="ctr"/>
          <a:r>
            <a:rPr lang="de-CH" sz="2000" b="1">
              <a:latin typeface="Bahnschrift Condensed"/>
              <a:cs typeface="Arial"/>
            </a:rPr>
            <a:t>Zukunft</a:t>
          </a:r>
          <a:endParaRPr lang="de-CH" sz="1300">
            <a:latin typeface="Bahnschrift Condensed" panose="020B0502040204020203" pitchFamily="34" charset="0"/>
          </a:endParaRPr>
        </a:p>
        <a:p>
          <a:pPr algn="ctr"/>
          <a:r>
            <a:rPr lang="de-CH" sz="1800" b="0" cap="none">
              <a:latin typeface="Bahnschrift Condensed"/>
              <a:cs typeface="Arial"/>
            </a:rPr>
            <a:t>Platzierung im Markt für Behindertensport</a:t>
          </a:r>
        </a:p>
        <a:p>
          <a:pPr algn="ctr"/>
          <a:endParaRPr lang="de-CH" sz="1800" b="0" cap="none">
            <a:latin typeface="Bahnschrift Condensed" panose="020B0502040204020203" pitchFamily="34" charset="0"/>
            <a:cs typeface="Arial" panose="020B0604020202020204" pitchFamily="34" charset="0"/>
          </a:endParaRPr>
        </a:p>
        <a:p>
          <a:pPr algn="ctr"/>
          <a:endParaRPr lang="de-CH" sz="1800" b="0">
            <a:latin typeface="Bahnschrift Condensed" panose="020B0502040204020203" pitchFamily="34" charset="0"/>
          </a:endParaRPr>
        </a:p>
      </dgm:t>
    </dgm:pt>
    <dgm:pt modelId="{2291010B-1211-4E7D-967E-F5EA84399501}" type="parTrans" cxnId="{7F944B49-B3FB-4050-8A77-7C91274B683E}">
      <dgm:prSet/>
      <dgm:spPr/>
      <dgm:t>
        <a:bodyPr/>
        <a:lstStyle/>
        <a:p>
          <a:pPr algn="ctr"/>
          <a:endParaRPr lang="de-CH"/>
        </a:p>
      </dgm:t>
    </dgm:pt>
    <dgm:pt modelId="{FB2E204C-F6FA-4CFD-9CE9-0E15F1C5C92B}" type="sibTrans" cxnId="{7F944B49-B3FB-4050-8A77-7C91274B683E}">
      <dgm:prSet/>
      <dgm:spPr/>
      <dgm:t>
        <a:bodyPr/>
        <a:lstStyle/>
        <a:p>
          <a:pPr algn="ctr"/>
          <a:endParaRPr lang="de-CH"/>
        </a:p>
      </dgm:t>
    </dgm:pt>
    <dgm:pt modelId="{3AC90525-DB17-43E5-83D2-3FDAAD342391}" type="pres">
      <dgm:prSet presAssocID="{8CDF5B19-741F-475A-8246-10A65B25FED4}" presName="Name0" presStyleCnt="0">
        <dgm:presLayoutVars>
          <dgm:dir/>
          <dgm:resizeHandles val="exact"/>
        </dgm:presLayoutVars>
      </dgm:prSet>
      <dgm:spPr/>
    </dgm:pt>
    <dgm:pt modelId="{E5948524-ED83-41B2-B6BF-A4DC1BB35EBB}" type="pres">
      <dgm:prSet presAssocID="{8CDF5B19-741F-475A-8246-10A65B25FED4}" presName="fgShape" presStyleLbl="fgShp" presStyleIdx="0" presStyleCnt="1"/>
      <dgm:spPr/>
    </dgm:pt>
    <dgm:pt modelId="{FC1CB016-4C04-49DE-9415-030904B28316}" type="pres">
      <dgm:prSet presAssocID="{8CDF5B19-741F-475A-8246-10A65B25FED4}" presName="linComp" presStyleCnt="0"/>
      <dgm:spPr/>
    </dgm:pt>
    <dgm:pt modelId="{AA82B8C4-2623-4202-BE77-608AE7BD2F8E}" type="pres">
      <dgm:prSet presAssocID="{7BFF3CD9-5A8E-48D9-BDB7-97889B35D57D}" presName="compNode" presStyleCnt="0"/>
      <dgm:spPr/>
    </dgm:pt>
    <dgm:pt modelId="{3EC4EFD7-C6C2-4072-B658-909EB819D7C9}" type="pres">
      <dgm:prSet presAssocID="{7BFF3CD9-5A8E-48D9-BDB7-97889B35D57D}" presName="bkgdShape" presStyleLbl="node1" presStyleIdx="0" presStyleCnt="3"/>
      <dgm:spPr/>
    </dgm:pt>
    <dgm:pt modelId="{FC5017F2-AD9C-456D-B9FD-D4876EB61910}" type="pres">
      <dgm:prSet presAssocID="{7BFF3CD9-5A8E-48D9-BDB7-97889B35D57D}" presName="nodeTx" presStyleLbl="node1" presStyleIdx="0" presStyleCnt="3">
        <dgm:presLayoutVars>
          <dgm:bulletEnabled val="1"/>
        </dgm:presLayoutVars>
      </dgm:prSet>
      <dgm:spPr/>
    </dgm:pt>
    <dgm:pt modelId="{7479E46F-E812-49D9-9F33-E9AEF3FBB67F}" type="pres">
      <dgm:prSet presAssocID="{7BFF3CD9-5A8E-48D9-BDB7-97889B35D57D}" presName="invisiNode" presStyleLbl="node1" presStyleIdx="0" presStyleCnt="3"/>
      <dgm:spPr/>
    </dgm:pt>
    <dgm:pt modelId="{9F0000A1-465D-447A-9B04-1D8953932C01}" type="pres">
      <dgm:prSet presAssocID="{7BFF3CD9-5A8E-48D9-BDB7-97889B35D57D}" presName="imagNode" presStyleLbl="fgImgPlace1" presStyleIdx="0" presStyleCnt="3" custScaleX="74364" custScaleY="743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bäude"/>
        </a:ext>
      </dgm:extLst>
    </dgm:pt>
    <dgm:pt modelId="{50137FD0-2887-40DC-BD61-619FD1BDAB99}" type="pres">
      <dgm:prSet presAssocID="{D2836298-9B4F-4878-941D-94C7B68DC821}" presName="sibTrans" presStyleLbl="sibTrans2D1" presStyleIdx="0" presStyleCnt="0"/>
      <dgm:spPr/>
    </dgm:pt>
    <dgm:pt modelId="{36A0725A-0778-4A53-87A3-8443E0DA255A}" type="pres">
      <dgm:prSet presAssocID="{DF3CCCCA-A17F-4325-A2CE-823CE104FF1C}" presName="compNode" presStyleCnt="0"/>
      <dgm:spPr/>
    </dgm:pt>
    <dgm:pt modelId="{47FB3604-0041-4145-898A-8358205F34A1}" type="pres">
      <dgm:prSet presAssocID="{DF3CCCCA-A17F-4325-A2CE-823CE104FF1C}" presName="bkgdShape" presStyleLbl="node1" presStyleIdx="1" presStyleCnt="3"/>
      <dgm:spPr/>
    </dgm:pt>
    <dgm:pt modelId="{790CAFD6-AAE4-47DD-8D74-033070FA3CB0}" type="pres">
      <dgm:prSet presAssocID="{DF3CCCCA-A17F-4325-A2CE-823CE104FF1C}" presName="nodeTx" presStyleLbl="node1" presStyleIdx="1" presStyleCnt="3">
        <dgm:presLayoutVars>
          <dgm:bulletEnabled val="1"/>
        </dgm:presLayoutVars>
      </dgm:prSet>
      <dgm:spPr/>
    </dgm:pt>
    <dgm:pt modelId="{A97CD283-5968-4F7C-B842-49E0515E12F9}" type="pres">
      <dgm:prSet presAssocID="{DF3CCCCA-A17F-4325-A2CE-823CE104FF1C}" presName="invisiNode" presStyleLbl="node1" presStyleIdx="1" presStyleCnt="3"/>
      <dgm:spPr/>
    </dgm:pt>
    <dgm:pt modelId="{EBA9C8F5-3A2F-4CF1-8069-33A5089962AC}" type="pres">
      <dgm:prSet presAssocID="{DF3CCCCA-A17F-4325-A2CE-823CE104FF1C}" presName="imagNode" presStyleLbl="fgImgPlace1" presStyleIdx="1" presStyleCnt="3" custScaleX="74364" custScaleY="7436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ndedruck"/>
        </a:ext>
      </dgm:extLst>
    </dgm:pt>
    <dgm:pt modelId="{D5FEBFE8-7986-4383-B359-4144F20C6FD0}" type="pres">
      <dgm:prSet presAssocID="{8D3278C4-CC81-4B41-B48D-7C7A8160C430}" presName="sibTrans" presStyleLbl="sibTrans2D1" presStyleIdx="0" presStyleCnt="0"/>
      <dgm:spPr/>
    </dgm:pt>
    <dgm:pt modelId="{94A49589-D894-4645-B560-37EB61DB5BCB}" type="pres">
      <dgm:prSet presAssocID="{866FB5AC-7BDB-4DE1-9248-164F928AB564}" presName="compNode" presStyleCnt="0"/>
      <dgm:spPr/>
    </dgm:pt>
    <dgm:pt modelId="{E333B4C3-FCE9-4A81-8776-0DA99B6E5011}" type="pres">
      <dgm:prSet presAssocID="{866FB5AC-7BDB-4DE1-9248-164F928AB564}" presName="bkgdShape" presStyleLbl="node1" presStyleIdx="2" presStyleCnt="3" custLinFactNeighborY="2607"/>
      <dgm:spPr/>
    </dgm:pt>
    <dgm:pt modelId="{EE7BB654-AB3A-4D36-922A-7DF612C2AD2C}" type="pres">
      <dgm:prSet presAssocID="{866FB5AC-7BDB-4DE1-9248-164F928AB564}" presName="nodeTx" presStyleLbl="node1" presStyleIdx="2" presStyleCnt="3">
        <dgm:presLayoutVars>
          <dgm:bulletEnabled val="1"/>
        </dgm:presLayoutVars>
      </dgm:prSet>
      <dgm:spPr/>
    </dgm:pt>
    <dgm:pt modelId="{0F9B47AA-8B7D-4DF9-967C-156497253ECF}" type="pres">
      <dgm:prSet presAssocID="{866FB5AC-7BDB-4DE1-9248-164F928AB564}" presName="invisiNode" presStyleLbl="node1" presStyleIdx="2" presStyleCnt="3"/>
      <dgm:spPr/>
    </dgm:pt>
    <dgm:pt modelId="{17B61710-C907-45B0-83DC-433D12E33977}" type="pres">
      <dgm:prSet presAssocID="{866FB5AC-7BDB-4DE1-9248-164F928AB564}" presName="imagNode" presStyleLbl="fgImgPlace1" presStyleIdx="2" presStyleCnt="3" custScaleX="74364" custScaleY="743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er Rollstuhl"/>
        </a:ext>
      </dgm:extLst>
    </dgm:pt>
  </dgm:ptLst>
  <dgm:cxnLst>
    <dgm:cxn modelId="{91D63401-109F-4940-8AC1-09F371AC7AA8}" type="presOf" srcId="{8D3278C4-CC81-4B41-B48D-7C7A8160C430}" destId="{D5FEBFE8-7986-4383-B359-4144F20C6FD0}" srcOrd="0" destOrd="0" presId="urn:microsoft.com/office/officeart/2005/8/layout/hList7"/>
    <dgm:cxn modelId="{F6A75D05-B4AD-4416-8EC0-78F9750FDEA0}" type="presOf" srcId="{DF3CCCCA-A17F-4325-A2CE-823CE104FF1C}" destId="{47FB3604-0041-4145-898A-8358205F34A1}" srcOrd="0" destOrd="0" presId="urn:microsoft.com/office/officeart/2005/8/layout/hList7"/>
    <dgm:cxn modelId="{92EEE710-7273-4AB6-BA2E-F494326B2ABD}" type="presOf" srcId="{866FB5AC-7BDB-4DE1-9248-164F928AB564}" destId="{E333B4C3-FCE9-4A81-8776-0DA99B6E5011}" srcOrd="0" destOrd="0" presId="urn:microsoft.com/office/officeart/2005/8/layout/hList7"/>
    <dgm:cxn modelId="{E7747348-DC59-4A67-B0D2-FADD25AE954D}" srcId="{8CDF5B19-741F-475A-8246-10A65B25FED4}" destId="{DF3CCCCA-A17F-4325-A2CE-823CE104FF1C}" srcOrd="1" destOrd="0" parTransId="{40EDFCD9-87C7-4077-A43C-1B06CFB63773}" sibTransId="{8D3278C4-CC81-4B41-B48D-7C7A8160C430}"/>
    <dgm:cxn modelId="{7F944B49-B3FB-4050-8A77-7C91274B683E}" srcId="{8CDF5B19-741F-475A-8246-10A65B25FED4}" destId="{866FB5AC-7BDB-4DE1-9248-164F928AB564}" srcOrd="2" destOrd="0" parTransId="{2291010B-1211-4E7D-967E-F5EA84399501}" sibTransId="{FB2E204C-F6FA-4CFD-9CE9-0E15F1C5C92B}"/>
    <dgm:cxn modelId="{418A7A4C-EDDD-47E5-A2C7-C18C1EA51196}" type="presOf" srcId="{866FB5AC-7BDB-4DE1-9248-164F928AB564}" destId="{EE7BB654-AB3A-4D36-922A-7DF612C2AD2C}" srcOrd="1" destOrd="0" presId="urn:microsoft.com/office/officeart/2005/8/layout/hList7"/>
    <dgm:cxn modelId="{CF3ED156-5771-424E-A311-B7E0AEE8574C}" type="presOf" srcId="{7BFF3CD9-5A8E-48D9-BDB7-97889B35D57D}" destId="{FC5017F2-AD9C-456D-B9FD-D4876EB61910}" srcOrd="1" destOrd="0" presId="urn:microsoft.com/office/officeart/2005/8/layout/hList7"/>
    <dgm:cxn modelId="{BEA22085-84A2-4F01-88AF-162EE5138327}" type="presOf" srcId="{DF3CCCCA-A17F-4325-A2CE-823CE104FF1C}" destId="{790CAFD6-AAE4-47DD-8D74-033070FA3CB0}" srcOrd="1" destOrd="0" presId="urn:microsoft.com/office/officeart/2005/8/layout/hList7"/>
    <dgm:cxn modelId="{3E958E90-E1D0-462F-807F-B6FF5AA3E6C8}" type="presOf" srcId="{D2836298-9B4F-4878-941D-94C7B68DC821}" destId="{50137FD0-2887-40DC-BD61-619FD1BDAB99}" srcOrd="0" destOrd="0" presId="urn:microsoft.com/office/officeart/2005/8/layout/hList7"/>
    <dgm:cxn modelId="{35171394-B122-4F00-8FEA-16296627ABC1}" type="presOf" srcId="{7BFF3CD9-5A8E-48D9-BDB7-97889B35D57D}" destId="{3EC4EFD7-C6C2-4072-B658-909EB819D7C9}" srcOrd="0" destOrd="0" presId="urn:microsoft.com/office/officeart/2005/8/layout/hList7"/>
    <dgm:cxn modelId="{C92B2FCC-C098-4F24-AE83-EB0512B2BAB1}" srcId="{8CDF5B19-741F-475A-8246-10A65B25FED4}" destId="{7BFF3CD9-5A8E-48D9-BDB7-97889B35D57D}" srcOrd="0" destOrd="0" parTransId="{6823EEC2-73D7-44E4-A78D-C542246ED84D}" sibTransId="{D2836298-9B4F-4878-941D-94C7B68DC821}"/>
    <dgm:cxn modelId="{F69A4CF8-C017-434F-8A3B-77C778F64581}" type="presOf" srcId="{8CDF5B19-741F-475A-8246-10A65B25FED4}" destId="{3AC90525-DB17-43E5-83D2-3FDAAD342391}" srcOrd="0" destOrd="0" presId="urn:microsoft.com/office/officeart/2005/8/layout/hList7"/>
    <dgm:cxn modelId="{1BFADC76-A6D7-4BAB-8212-6435AC6BE01A}" type="presParOf" srcId="{3AC90525-DB17-43E5-83D2-3FDAAD342391}" destId="{E5948524-ED83-41B2-B6BF-A4DC1BB35EBB}" srcOrd="0" destOrd="0" presId="urn:microsoft.com/office/officeart/2005/8/layout/hList7"/>
    <dgm:cxn modelId="{8962C026-13DD-4CA5-9862-E6712C325C75}" type="presParOf" srcId="{3AC90525-DB17-43E5-83D2-3FDAAD342391}" destId="{FC1CB016-4C04-49DE-9415-030904B28316}" srcOrd="1" destOrd="0" presId="urn:microsoft.com/office/officeart/2005/8/layout/hList7"/>
    <dgm:cxn modelId="{76182F77-C4BF-4AC0-B4C6-3D0205374F0E}" type="presParOf" srcId="{FC1CB016-4C04-49DE-9415-030904B28316}" destId="{AA82B8C4-2623-4202-BE77-608AE7BD2F8E}" srcOrd="0" destOrd="0" presId="urn:microsoft.com/office/officeart/2005/8/layout/hList7"/>
    <dgm:cxn modelId="{77DF4DE8-3D39-4650-AD4A-B311C622BBFC}" type="presParOf" srcId="{AA82B8C4-2623-4202-BE77-608AE7BD2F8E}" destId="{3EC4EFD7-C6C2-4072-B658-909EB819D7C9}" srcOrd="0" destOrd="0" presId="urn:microsoft.com/office/officeart/2005/8/layout/hList7"/>
    <dgm:cxn modelId="{67890952-AF22-4380-A278-C4E398D856CC}" type="presParOf" srcId="{AA82B8C4-2623-4202-BE77-608AE7BD2F8E}" destId="{FC5017F2-AD9C-456D-B9FD-D4876EB61910}" srcOrd="1" destOrd="0" presId="urn:microsoft.com/office/officeart/2005/8/layout/hList7"/>
    <dgm:cxn modelId="{06360E57-2847-4D4B-B737-38F7B382F770}" type="presParOf" srcId="{AA82B8C4-2623-4202-BE77-608AE7BD2F8E}" destId="{7479E46F-E812-49D9-9F33-E9AEF3FBB67F}" srcOrd="2" destOrd="0" presId="urn:microsoft.com/office/officeart/2005/8/layout/hList7"/>
    <dgm:cxn modelId="{8C92396C-7545-41E3-8B65-386AE6D494B1}" type="presParOf" srcId="{AA82B8C4-2623-4202-BE77-608AE7BD2F8E}" destId="{9F0000A1-465D-447A-9B04-1D8953932C01}" srcOrd="3" destOrd="0" presId="urn:microsoft.com/office/officeart/2005/8/layout/hList7"/>
    <dgm:cxn modelId="{BA1352B1-ACA9-438F-A6F8-FB2EDC2F4963}" type="presParOf" srcId="{FC1CB016-4C04-49DE-9415-030904B28316}" destId="{50137FD0-2887-40DC-BD61-619FD1BDAB99}" srcOrd="1" destOrd="0" presId="urn:microsoft.com/office/officeart/2005/8/layout/hList7"/>
    <dgm:cxn modelId="{ED674A96-4391-496B-A382-F8B1E2E4364E}" type="presParOf" srcId="{FC1CB016-4C04-49DE-9415-030904B28316}" destId="{36A0725A-0778-4A53-87A3-8443E0DA255A}" srcOrd="2" destOrd="0" presId="urn:microsoft.com/office/officeart/2005/8/layout/hList7"/>
    <dgm:cxn modelId="{91A7244F-61C2-4DB4-9314-DA4E3BA348FB}" type="presParOf" srcId="{36A0725A-0778-4A53-87A3-8443E0DA255A}" destId="{47FB3604-0041-4145-898A-8358205F34A1}" srcOrd="0" destOrd="0" presId="urn:microsoft.com/office/officeart/2005/8/layout/hList7"/>
    <dgm:cxn modelId="{F38A4D99-B0B5-4208-BEFF-31561DE6E0FD}" type="presParOf" srcId="{36A0725A-0778-4A53-87A3-8443E0DA255A}" destId="{790CAFD6-AAE4-47DD-8D74-033070FA3CB0}" srcOrd="1" destOrd="0" presId="urn:microsoft.com/office/officeart/2005/8/layout/hList7"/>
    <dgm:cxn modelId="{B6759C46-2ADE-46DD-B3EA-F127ACC7F915}" type="presParOf" srcId="{36A0725A-0778-4A53-87A3-8443E0DA255A}" destId="{A97CD283-5968-4F7C-B842-49E0515E12F9}" srcOrd="2" destOrd="0" presId="urn:microsoft.com/office/officeart/2005/8/layout/hList7"/>
    <dgm:cxn modelId="{3B31399F-A1F1-43D0-B8F9-5623864136F2}" type="presParOf" srcId="{36A0725A-0778-4A53-87A3-8443E0DA255A}" destId="{EBA9C8F5-3A2F-4CF1-8069-33A5089962AC}" srcOrd="3" destOrd="0" presId="urn:microsoft.com/office/officeart/2005/8/layout/hList7"/>
    <dgm:cxn modelId="{88550864-114A-4620-8D9E-03539007F087}" type="presParOf" srcId="{FC1CB016-4C04-49DE-9415-030904B28316}" destId="{D5FEBFE8-7986-4383-B359-4144F20C6FD0}" srcOrd="3" destOrd="0" presId="urn:microsoft.com/office/officeart/2005/8/layout/hList7"/>
    <dgm:cxn modelId="{7FCFE95A-123D-43A5-84E0-B7EA012A152D}" type="presParOf" srcId="{FC1CB016-4C04-49DE-9415-030904B28316}" destId="{94A49589-D894-4645-B560-37EB61DB5BCB}" srcOrd="4" destOrd="0" presId="urn:microsoft.com/office/officeart/2005/8/layout/hList7"/>
    <dgm:cxn modelId="{4F823A24-B7F0-4492-831C-8EBAA34B6363}" type="presParOf" srcId="{94A49589-D894-4645-B560-37EB61DB5BCB}" destId="{E333B4C3-FCE9-4A81-8776-0DA99B6E5011}" srcOrd="0" destOrd="0" presId="urn:microsoft.com/office/officeart/2005/8/layout/hList7"/>
    <dgm:cxn modelId="{6EB7744E-1390-42FC-B1AD-4A4E26C055CA}" type="presParOf" srcId="{94A49589-D894-4645-B560-37EB61DB5BCB}" destId="{EE7BB654-AB3A-4D36-922A-7DF612C2AD2C}" srcOrd="1" destOrd="0" presId="urn:microsoft.com/office/officeart/2005/8/layout/hList7"/>
    <dgm:cxn modelId="{E505E08E-3B57-4769-9496-6D35E7409D2E}" type="presParOf" srcId="{94A49589-D894-4645-B560-37EB61DB5BCB}" destId="{0F9B47AA-8B7D-4DF9-967C-156497253ECF}" srcOrd="2" destOrd="0" presId="urn:microsoft.com/office/officeart/2005/8/layout/hList7"/>
    <dgm:cxn modelId="{419FE0BE-89D6-45A5-9E73-724FCDE7C93C}" type="presParOf" srcId="{94A49589-D894-4645-B560-37EB61DB5BCB}" destId="{17B61710-C907-45B0-83DC-433D12E3397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E1A58-8792-4104-9601-4DD21DD457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E612620-D1B4-4CD6-9019-27CD7709462A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baseline="0" dirty="0">
              <a:latin typeface="Bahnschrift Condensed" panose="020B0502040204020203" pitchFamily="34" charset="0"/>
              <a:cs typeface="Arial" panose="020B0604020202020204" pitchFamily="34" charset="0"/>
            </a:rPr>
            <a:t>Aufbau eines breiten Kundensegments</a:t>
          </a:r>
          <a:endParaRPr lang="en-US" dirty="0">
            <a:latin typeface="Bahnschrift Condensed" panose="020B0502040204020203" pitchFamily="34" charset="0"/>
            <a:cs typeface="Arial" panose="020B0604020202020204" pitchFamily="34" charset="0"/>
          </a:endParaRPr>
        </a:p>
      </dgm:t>
    </dgm:pt>
    <dgm:pt modelId="{563DFB6C-7E3C-4D4B-951C-86FAE694BD28}" type="parTrans" cxnId="{874D11BF-7F27-41AA-924E-F13795ACA981}">
      <dgm:prSet/>
      <dgm:spPr/>
      <dgm:t>
        <a:bodyPr/>
        <a:lstStyle/>
        <a:p>
          <a:endParaRPr lang="en-US"/>
        </a:p>
      </dgm:t>
    </dgm:pt>
    <dgm:pt modelId="{51809736-0764-4416-94F3-18CEC1CEF777}" type="sibTrans" cxnId="{874D11BF-7F27-41AA-924E-F13795ACA981}">
      <dgm:prSet/>
      <dgm:spPr/>
      <dgm:t>
        <a:bodyPr/>
        <a:lstStyle/>
        <a:p>
          <a:endParaRPr lang="en-US"/>
        </a:p>
      </dgm:t>
    </dgm:pt>
    <dgm:pt modelId="{4079B144-2D9E-4A32-BC22-FCC46E7EA456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baseline="0">
              <a:latin typeface="Bahnschrift Condensed" panose="020B0502040204020203" pitchFamily="34" charset="0"/>
              <a:cs typeface="Arial" panose="020B0604020202020204" pitchFamily="34" charset="0"/>
            </a:rPr>
            <a:t>Themenwochen (Sport- und Beeinträchtigungsspezifisch)</a:t>
          </a:r>
          <a:endParaRPr lang="en-US">
            <a:latin typeface="Bahnschrift Condensed" panose="020B0502040204020203" pitchFamily="34" charset="0"/>
            <a:cs typeface="Arial" panose="020B0604020202020204" pitchFamily="34" charset="0"/>
          </a:endParaRPr>
        </a:p>
      </dgm:t>
    </dgm:pt>
    <dgm:pt modelId="{71045B5B-B69B-4371-80F4-7439C82DF60C}" type="parTrans" cxnId="{A31B8FAF-40D6-4830-AE78-F053860D4114}">
      <dgm:prSet/>
      <dgm:spPr/>
      <dgm:t>
        <a:bodyPr/>
        <a:lstStyle/>
        <a:p>
          <a:endParaRPr lang="en-US"/>
        </a:p>
      </dgm:t>
    </dgm:pt>
    <dgm:pt modelId="{E2016E2B-8132-4ADA-B882-2988A726EB35}" type="sibTrans" cxnId="{A31B8FAF-40D6-4830-AE78-F053860D4114}">
      <dgm:prSet/>
      <dgm:spPr/>
      <dgm:t>
        <a:bodyPr/>
        <a:lstStyle/>
        <a:p>
          <a:endParaRPr lang="en-US"/>
        </a:p>
      </dgm:t>
    </dgm:pt>
    <dgm:pt modelId="{B90B53AD-C2EF-44DD-85D2-C339E5A9FDDC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baseline="0">
              <a:latin typeface="Bahnschrift Condensed" panose="020B0502040204020203" pitchFamily="34" charset="0"/>
              <a:cs typeface="Arial" panose="020B0604020202020204" pitchFamily="34" charset="0"/>
            </a:rPr>
            <a:t>Steigerung Zugehörigkeitsgefühl</a:t>
          </a:r>
          <a:endParaRPr lang="en-US">
            <a:latin typeface="Bahnschrift Condensed" panose="020B0502040204020203" pitchFamily="34" charset="0"/>
            <a:cs typeface="Arial" panose="020B0604020202020204" pitchFamily="34" charset="0"/>
          </a:endParaRPr>
        </a:p>
      </dgm:t>
    </dgm:pt>
    <dgm:pt modelId="{871D47E1-E183-40E5-ADF1-D362ACE01987}" type="parTrans" cxnId="{4EDDCFE9-A2B9-4725-8478-791330BBF1C7}">
      <dgm:prSet/>
      <dgm:spPr/>
      <dgm:t>
        <a:bodyPr/>
        <a:lstStyle/>
        <a:p>
          <a:endParaRPr lang="en-US"/>
        </a:p>
      </dgm:t>
    </dgm:pt>
    <dgm:pt modelId="{B921B87F-7FD3-4830-BC80-C65BF70E25D2}" type="sibTrans" cxnId="{4EDDCFE9-A2B9-4725-8478-791330BBF1C7}">
      <dgm:prSet/>
      <dgm:spPr/>
      <dgm:t>
        <a:bodyPr/>
        <a:lstStyle/>
        <a:p>
          <a:endParaRPr lang="en-US"/>
        </a:p>
      </dgm:t>
    </dgm:pt>
    <dgm:pt modelId="{39366202-2D43-42AC-979A-3CB48DDF3F2D}">
      <dgm:prSet/>
      <dgm:spPr/>
      <dgm:t>
        <a:bodyPr/>
        <a:lstStyle/>
        <a:p>
          <a:pPr>
            <a:lnSpc>
              <a:spcPct val="100000"/>
            </a:lnSpc>
          </a:pPr>
          <a:r>
            <a:rPr lang="de-CH" baseline="0">
              <a:latin typeface="Bahnschrift Condensed" panose="020B0502040204020203" pitchFamily="34" charset="0"/>
              <a:cs typeface="Arial" panose="020B0604020202020204" pitchFamily="34" charset="0"/>
            </a:rPr>
            <a:t>Prävention Gesundheit durch Sport</a:t>
          </a:r>
          <a:endParaRPr lang="en-US">
            <a:latin typeface="Bahnschrift Condensed" panose="020B0502040204020203" pitchFamily="34" charset="0"/>
            <a:cs typeface="Arial" panose="020B0604020202020204" pitchFamily="34" charset="0"/>
          </a:endParaRPr>
        </a:p>
      </dgm:t>
    </dgm:pt>
    <dgm:pt modelId="{8C387CA1-6DEF-49AE-BD19-438A53C41B07}" type="parTrans" cxnId="{F979D3DF-1A27-461B-B315-349F86E9A014}">
      <dgm:prSet/>
      <dgm:spPr/>
      <dgm:t>
        <a:bodyPr/>
        <a:lstStyle/>
        <a:p>
          <a:endParaRPr lang="en-US"/>
        </a:p>
      </dgm:t>
    </dgm:pt>
    <dgm:pt modelId="{9FD316D3-F193-44C2-8BDF-B8FF76943273}" type="sibTrans" cxnId="{F979D3DF-1A27-461B-B315-349F86E9A014}">
      <dgm:prSet/>
      <dgm:spPr/>
      <dgm:t>
        <a:bodyPr/>
        <a:lstStyle/>
        <a:p>
          <a:endParaRPr lang="en-US"/>
        </a:p>
      </dgm:t>
    </dgm:pt>
    <dgm:pt modelId="{6A9677C8-127C-4D6C-BF7D-2F098A58DD8C}" type="pres">
      <dgm:prSet presAssocID="{444E1A58-8792-4104-9601-4DD21DD45790}" presName="root" presStyleCnt="0">
        <dgm:presLayoutVars>
          <dgm:dir/>
          <dgm:resizeHandles val="exact"/>
        </dgm:presLayoutVars>
      </dgm:prSet>
      <dgm:spPr/>
    </dgm:pt>
    <dgm:pt modelId="{8955E4CD-17D6-4409-A176-CC5844690A07}" type="pres">
      <dgm:prSet presAssocID="{4E612620-D1B4-4CD6-9019-27CD7709462A}" presName="compNode" presStyleCnt="0"/>
      <dgm:spPr/>
    </dgm:pt>
    <dgm:pt modelId="{15DF1901-2549-44A1-A004-D1170FE7515D}" type="pres">
      <dgm:prSet presAssocID="{4E612620-D1B4-4CD6-9019-27CD7709462A}" presName="bgRect" presStyleLbl="bgShp" presStyleIdx="0" presStyleCnt="4"/>
      <dgm:spPr/>
    </dgm:pt>
    <dgm:pt modelId="{F511397D-48E2-43A4-8417-C66B623BE71B}" type="pres">
      <dgm:prSet presAssocID="{4E612620-D1B4-4CD6-9019-27CD770946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75A2929D-818F-4DFC-80F4-27D8F7225801}" type="pres">
      <dgm:prSet presAssocID="{4E612620-D1B4-4CD6-9019-27CD7709462A}" presName="spaceRect" presStyleCnt="0"/>
      <dgm:spPr/>
    </dgm:pt>
    <dgm:pt modelId="{8EE5AE7D-F807-4ECD-B0DD-9A457D2C9738}" type="pres">
      <dgm:prSet presAssocID="{4E612620-D1B4-4CD6-9019-27CD7709462A}" presName="parTx" presStyleLbl="revTx" presStyleIdx="0" presStyleCnt="4">
        <dgm:presLayoutVars>
          <dgm:chMax val="0"/>
          <dgm:chPref val="0"/>
        </dgm:presLayoutVars>
      </dgm:prSet>
      <dgm:spPr/>
    </dgm:pt>
    <dgm:pt modelId="{7D1D74AA-BEA3-4A17-8244-EC2E7AF166F1}" type="pres">
      <dgm:prSet presAssocID="{51809736-0764-4416-94F3-18CEC1CEF777}" presName="sibTrans" presStyleCnt="0"/>
      <dgm:spPr/>
    </dgm:pt>
    <dgm:pt modelId="{EE3361E8-7888-4BC7-BEA8-8C1D6BD26D8C}" type="pres">
      <dgm:prSet presAssocID="{4079B144-2D9E-4A32-BC22-FCC46E7EA456}" presName="compNode" presStyleCnt="0"/>
      <dgm:spPr/>
    </dgm:pt>
    <dgm:pt modelId="{8B99E7D6-B7C9-4980-A505-CD9A737C4CA5}" type="pres">
      <dgm:prSet presAssocID="{4079B144-2D9E-4A32-BC22-FCC46E7EA456}" presName="bgRect" presStyleLbl="bgShp" presStyleIdx="1" presStyleCnt="4"/>
      <dgm:spPr/>
    </dgm:pt>
    <dgm:pt modelId="{32AB98B9-EDE8-4DB8-A9D6-CC507358B06F}" type="pres">
      <dgm:prSet presAssocID="{4079B144-2D9E-4A32-BC22-FCC46E7EA4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eyball"/>
        </a:ext>
      </dgm:extLst>
    </dgm:pt>
    <dgm:pt modelId="{763D06A2-F32B-465A-952B-4289326507E1}" type="pres">
      <dgm:prSet presAssocID="{4079B144-2D9E-4A32-BC22-FCC46E7EA456}" presName="spaceRect" presStyleCnt="0"/>
      <dgm:spPr/>
    </dgm:pt>
    <dgm:pt modelId="{0377C685-0877-4CCB-B0AC-148DA5CF35F2}" type="pres">
      <dgm:prSet presAssocID="{4079B144-2D9E-4A32-BC22-FCC46E7EA456}" presName="parTx" presStyleLbl="revTx" presStyleIdx="1" presStyleCnt="4">
        <dgm:presLayoutVars>
          <dgm:chMax val="0"/>
          <dgm:chPref val="0"/>
        </dgm:presLayoutVars>
      </dgm:prSet>
      <dgm:spPr/>
    </dgm:pt>
    <dgm:pt modelId="{D1D580C8-2B79-497A-BCF9-78C682046F50}" type="pres">
      <dgm:prSet presAssocID="{E2016E2B-8132-4ADA-B882-2988A726EB35}" presName="sibTrans" presStyleCnt="0"/>
      <dgm:spPr/>
    </dgm:pt>
    <dgm:pt modelId="{AB0B6C0D-2FB1-4DDB-910E-FBD4C07ADA95}" type="pres">
      <dgm:prSet presAssocID="{B90B53AD-C2EF-44DD-85D2-C339E5A9FDDC}" presName="compNode" presStyleCnt="0"/>
      <dgm:spPr/>
    </dgm:pt>
    <dgm:pt modelId="{87584633-864E-4C79-B3E4-09C320C9BBF3}" type="pres">
      <dgm:prSet presAssocID="{B90B53AD-C2EF-44DD-85D2-C339E5A9FDDC}" presName="bgRect" presStyleLbl="bgShp" presStyleIdx="2" presStyleCnt="4"/>
      <dgm:spPr/>
    </dgm:pt>
    <dgm:pt modelId="{06F670B8-01A1-4930-9D01-E48EEA27E9A7}" type="pres">
      <dgm:prSet presAssocID="{B90B53AD-C2EF-44DD-85D2-C339E5A9FD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Personen"/>
        </a:ext>
      </dgm:extLst>
    </dgm:pt>
    <dgm:pt modelId="{35B535F5-BEC5-4DC3-9B9C-51CD8FC11CF1}" type="pres">
      <dgm:prSet presAssocID="{B90B53AD-C2EF-44DD-85D2-C339E5A9FDDC}" presName="spaceRect" presStyleCnt="0"/>
      <dgm:spPr/>
    </dgm:pt>
    <dgm:pt modelId="{0A67C908-494D-402B-9454-CD74B331338F}" type="pres">
      <dgm:prSet presAssocID="{B90B53AD-C2EF-44DD-85D2-C339E5A9FDDC}" presName="parTx" presStyleLbl="revTx" presStyleIdx="2" presStyleCnt="4">
        <dgm:presLayoutVars>
          <dgm:chMax val="0"/>
          <dgm:chPref val="0"/>
        </dgm:presLayoutVars>
      </dgm:prSet>
      <dgm:spPr/>
    </dgm:pt>
    <dgm:pt modelId="{C1DDA869-C9FC-4AC7-8E65-222D6C54FA20}" type="pres">
      <dgm:prSet presAssocID="{B921B87F-7FD3-4830-BC80-C65BF70E25D2}" presName="sibTrans" presStyleCnt="0"/>
      <dgm:spPr/>
    </dgm:pt>
    <dgm:pt modelId="{6E5CC013-A770-44B6-9AA8-DDA51BB5EB1C}" type="pres">
      <dgm:prSet presAssocID="{39366202-2D43-42AC-979A-3CB48DDF3F2D}" presName="compNode" presStyleCnt="0"/>
      <dgm:spPr/>
    </dgm:pt>
    <dgm:pt modelId="{B8BC8B19-5096-4C37-B193-63DFE64BCA77}" type="pres">
      <dgm:prSet presAssocID="{39366202-2D43-42AC-979A-3CB48DDF3F2D}" presName="bgRect" presStyleLbl="bgShp" presStyleIdx="3" presStyleCnt="4"/>
      <dgm:spPr/>
    </dgm:pt>
    <dgm:pt modelId="{7A81A3B9-D1F8-417F-B8F6-7B93A3354F0E}" type="pres">
      <dgm:prSet presAssocID="{39366202-2D43-42AC-979A-3CB48DDF3F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28B6194F-7185-4B59-91BD-7CEA3BA913FF}" type="pres">
      <dgm:prSet presAssocID="{39366202-2D43-42AC-979A-3CB48DDF3F2D}" presName="spaceRect" presStyleCnt="0"/>
      <dgm:spPr/>
    </dgm:pt>
    <dgm:pt modelId="{EBCBC35E-4B48-47F0-9BB0-B8D26AE3AF7D}" type="pres">
      <dgm:prSet presAssocID="{39366202-2D43-42AC-979A-3CB48DDF3F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942C25-83F1-4D3E-809B-9FBAAC9B076A}" type="presOf" srcId="{444E1A58-8792-4104-9601-4DD21DD45790}" destId="{6A9677C8-127C-4D6C-BF7D-2F098A58DD8C}" srcOrd="0" destOrd="0" presId="urn:microsoft.com/office/officeart/2018/2/layout/IconVerticalSolidList"/>
    <dgm:cxn modelId="{685DB95B-F772-439D-9681-B3D237B073C2}" type="presOf" srcId="{4079B144-2D9E-4A32-BC22-FCC46E7EA456}" destId="{0377C685-0877-4CCB-B0AC-148DA5CF35F2}" srcOrd="0" destOrd="0" presId="urn:microsoft.com/office/officeart/2018/2/layout/IconVerticalSolidList"/>
    <dgm:cxn modelId="{E745D46B-635B-4318-BD97-19A9BD4CBCCE}" type="presOf" srcId="{B90B53AD-C2EF-44DD-85D2-C339E5A9FDDC}" destId="{0A67C908-494D-402B-9454-CD74B331338F}" srcOrd="0" destOrd="0" presId="urn:microsoft.com/office/officeart/2018/2/layout/IconVerticalSolidList"/>
    <dgm:cxn modelId="{0CD0434C-C50D-465C-AA42-506323357AC7}" type="presOf" srcId="{39366202-2D43-42AC-979A-3CB48DDF3F2D}" destId="{EBCBC35E-4B48-47F0-9BB0-B8D26AE3AF7D}" srcOrd="0" destOrd="0" presId="urn:microsoft.com/office/officeart/2018/2/layout/IconVerticalSolidList"/>
    <dgm:cxn modelId="{C921DF90-CE5B-47CB-94A3-3141969E007B}" type="presOf" srcId="{4E612620-D1B4-4CD6-9019-27CD7709462A}" destId="{8EE5AE7D-F807-4ECD-B0DD-9A457D2C9738}" srcOrd="0" destOrd="0" presId="urn:microsoft.com/office/officeart/2018/2/layout/IconVerticalSolidList"/>
    <dgm:cxn modelId="{A31B8FAF-40D6-4830-AE78-F053860D4114}" srcId="{444E1A58-8792-4104-9601-4DD21DD45790}" destId="{4079B144-2D9E-4A32-BC22-FCC46E7EA456}" srcOrd="1" destOrd="0" parTransId="{71045B5B-B69B-4371-80F4-7439C82DF60C}" sibTransId="{E2016E2B-8132-4ADA-B882-2988A726EB35}"/>
    <dgm:cxn modelId="{874D11BF-7F27-41AA-924E-F13795ACA981}" srcId="{444E1A58-8792-4104-9601-4DD21DD45790}" destId="{4E612620-D1B4-4CD6-9019-27CD7709462A}" srcOrd="0" destOrd="0" parTransId="{563DFB6C-7E3C-4D4B-951C-86FAE694BD28}" sibTransId="{51809736-0764-4416-94F3-18CEC1CEF777}"/>
    <dgm:cxn modelId="{F979D3DF-1A27-461B-B315-349F86E9A014}" srcId="{444E1A58-8792-4104-9601-4DD21DD45790}" destId="{39366202-2D43-42AC-979A-3CB48DDF3F2D}" srcOrd="3" destOrd="0" parTransId="{8C387CA1-6DEF-49AE-BD19-438A53C41B07}" sibTransId="{9FD316D3-F193-44C2-8BDF-B8FF76943273}"/>
    <dgm:cxn modelId="{4EDDCFE9-A2B9-4725-8478-791330BBF1C7}" srcId="{444E1A58-8792-4104-9601-4DD21DD45790}" destId="{B90B53AD-C2EF-44DD-85D2-C339E5A9FDDC}" srcOrd="2" destOrd="0" parTransId="{871D47E1-E183-40E5-ADF1-D362ACE01987}" sibTransId="{B921B87F-7FD3-4830-BC80-C65BF70E25D2}"/>
    <dgm:cxn modelId="{71A776F6-CC7D-4006-9F1D-F00147EC9436}" type="presParOf" srcId="{6A9677C8-127C-4D6C-BF7D-2F098A58DD8C}" destId="{8955E4CD-17D6-4409-A176-CC5844690A07}" srcOrd="0" destOrd="0" presId="urn:microsoft.com/office/officeart/2018/2/layout/IconVerticalSolidList"/>
    <dgm:cxn modelId="{489314FB-B218-46A7-874F-F0F4D63A567B}" type="presParOf" srcId="{8955E4CD-17D6-4409-A176-CC5844690A07}" destId="{15DF1901-2549-44A1-A004-D1170FE7515D}" srcOrd="0" destOrd="0" presId="urn:microsoft.com/office/officeart/2018/2/layout/IconVerticalSolidList"/>
    <dgm:cxn modelId="{909B01D8-E0D5-48AD-85F8-EC131123705A}" type="presParOf" srcId="{8955E4CD-17D6-4409-A176-CC5844690A07}" destId="{F511397D-48E2-43A4-8417-C66B623BE71B}" srcOrd="1" destOrd="0" presId="urn:microsoft.com/office/officeart/2018/2/layout/IconVerticalSolidList"/>
    <dgm:cxn modelId="{4EEB8B50-5FCA-45BF-A7E9-4FD97EAB3681}" type="presParOf" srcId="{8955E4CD-17D6-4409-A176-CC5844690A07}" destId="{75A2929D-818F-4DFC-80F4-27D8F7225801}" srcOrd="2" destOrd="0" presId="urn:microsoft.com/office/officeart/2018/2/layout/IconVerticalSolidList"/>
    <dgm:cxn modelId="{29B2D246-EF31-437A-9F66-2546A41057CD}" type="presParOf" srcId="{8955E4CD-17D6-4409-A176-CC5844690A07}" destId="{8EE5AE7D-F807-4ECD-B0DD-9A457D2C9738}" srcOrd="3" destOrd="0" presId="urn:microsoft.com/office/officeart/2018/2/layout/IconVerticalSolidList"/>
    <dgm:cxn modelId="{949873FF-5784-4337-8D75-C156943FBDA9}" type="presParOf" srcId="{6A9677C8-127C-4D6C-BF7D-2F098A58DD8C}" destId="{7D1D74AA-BEA3-4A17-8244-EC2E7AF166F1}" srcOrd="1" destOrd="0" presId="urn:microsoft.com/office/officeart/2018/2/layout/IconVerticalSolidList"/>
    <dgm:cxn modelId="{A9AD1B6A-AB2F-4D61-ADD0-9613E91A9C0B}" type="presParOf" srcId="{6A9677C8-127C-4D6C-BF7D-2F098A58DD8C}" destId="{EE3361E8-7888-4BC7-BEA8-8C1D6BD26D8C}" srcOrd="2" destOrd="0" presId="urn:microsoft.com/office/officeart/2018/2/layout/IconVerticalSolidList"/>
    <dgm:cxn modelId="{C12AB114-FE55-4E25-AC93-FB1EFC8F9E73}" type="presParOf" srcId="{EE3361E8-7888-4BC7-BEA8-8C1D6BD26D8C}" destId="{8B99E7D6-B7C9-4980-A505-CD9A737C4CA5}" srcOrd="0" destOrd="0" presId="urn:microsoft.com/office/officeart/2018/2/layout/IconVerticalSolidList"/>
    <dgm:cxn modelId="{0AAC5908-C2DD-44D6-8B30-B2A1DDAC5161}" type="presParOf" srcId="{EE3361E8-7888-4BC7-BEA8-8C1D6BD26D8C}" destId="{32AB98B9-EDE8-4DB8-A9D6-CC507358B06F}" srcOrd="1" destOrd="0" presId="urn:microsoft.com/office/officeart/2018/2/layout/IconVerticalSolidList"/>
    <dgm:cxn modelId="{2E09614F-7D31-4101-84F5-881CCCE4DCDD}" type="presParOf" srcId="{EE3361E8-7888-4BC7-BEA8-8C1D6BD26D8C}" destId="{763D06A2-F32B-465A-952B-4289326507E1}" srcOrd="2" destOrd="0" presId="urn:microsoft.com/office/officeart/2018/2/layout/IconVerticalSolidList"/>
    <dgm:cxn modelId="{EB8652D6-C829-42A6-86D7-A56CCF73D6CD}" type="presParOf" srcId="{EE3361E8-7888-4BC7-BEA8-8C1D6BD26D8C}" destId="{0377C685-0877-4CCB-B0AC-148DA5CF35F2}" srcOrd="3" destOrd="0" presId="urn:microsoft.com/office/officeart/2018/2/layout/IconVerticalSolidList"/>
    <dgm:cxn modelId="{A263C997-7D0A-4020-ADD0-88BF439FFC97}" type="presParOf" srcId="{6A9677C8-127C-4D6C-BF7D-2F098A58DD8C}" destId="{D1D580C8-2B79-497A-BCF9-78C682046F50}" srcOrd="3" destOrd="0" presId="urn:microsoft.com/office/officeart/2018/2/layout/IconVerticalSolidList"/>
    <dgm:cxn modelId="{5C5ED954-A2C5-4D3B-A530-A69EB3EADC4B}" type="presParOf" srcId="{6A9677C8-127C-4D6C-BF7D-2F098A58DD8C}" destId="{AB0B6C0D-2FB1-4DDB-910E-FBD4C07ADA95}" srcOrd="4" destOrd="0" presId="urn:microsoft.com/office/officeart/2018/2/layout/IconVerticalSolidList"/>
    <dgm:cxn modelId="{44F39410-C344-435D-B188-A524B5A1B42D}" type="presParOf" srcId="{AB0B6C0D-2FB1-4DDB-910E-FBD4C07ADA95}" destId="{87584633-864E-4C79-B3E4-09C320C9BBF3}" srcOrd="0" destOrd="0" presId="urn:microsoft.com/office/officeart/2018/2/layout/IconVerticalSolidList"/>
    <dgm:cxn modelId="{9A301AFC-8A02-4A1A-A99E-F90E4DDC6771}" type="presParOf" srcId="{AB0B6C0D-2FB1-4DDB-910E-FBD4C07ADA95}" destId="{06F670B8-01A1-4930-9D01-E48EEA27E9A7}" srcOrd="1" destOrd="0" presId="urn:microsoft.com/office/officeart/2018/2/layout/IconVerticalSolidList"/>
    <dgm:cxn modelId="{675AF85B-5DE8-4A5C-B0E6-CABEB95233AC}" type="presParOf" srcId="{AB0B6C0D-2FB1-4DDB-910E-FBD4C07ADA95}" destId="{35B535F5-BEC5-4DC3-9B9C-51CD8FC11CF1}" srcOrd="2" destOrd="0" presId="urn:microsoft.com/office/officeart/2018/2/layout/IconVerticalSolidList"/>
    <dgm:cxn modelId="{4015FC34-8AC9-4DDA-9B08-647DBCADCFE4}" type="presParOf" srcId="{AB0B6C0D-2FB1-4DDB-910E-FBD4C07ADA95}" destId="{0A67C908-494D-402B-9454-CD74B331338F}" srcOrd="3" destOrd="0" presId="urn:microsoft.com/office/officeart/2018/2/layout/IconVerticalSolidList"/>
    <dgm:cxn modelId="{69EE2726-AC69-4D45-9F9D-67E3EFA96AE6}" type="presParOf" srcId="{6A9677C8-127C-4D6C-BF7D-2F098A58DD8C}" destId="{C1DDA869-C9FC-4AC7-8E65-222D6C54FA20}" srcOrd="5" destOrd="0" presId="urn:microsoft.com/office/officeart/2018/2/layout/IconVerticalSolidList"/>
    <dgm:cxn modelId="{57AEA6D5-DE0C-4FC8-9343-F8FBC3BFAEFF}" type="presParOf" srcId="{6A9677C8-127C-4D6C-BF7D-2F098A58DD8C}" destId="{6E5CC013-A770-44B6-9AA8-DDA51BB5EB1C}" srcOrd="6" destOrd="0" presId="urn:microsoft.com/office/officeart/2018/2/layout/IconVerticalSolidList"/>
    <dgm:cxn modelId="{A74489C9-1D8F-44F9-ACBD-5B9C32D4ECBB}" type="presParOf" srcId="{6E5CC013-A770-44B6-9AA8-DDA51BB5EB1C}" destId="{B8BC8B19-5096-4C37-B193-63DFE64BCA77}" srcOrd="0" destOrd="0" presId="urn:microsoft.com/office/officeart/2018/2/layout/IconVerticalSolidList"/>
    <dgm:cxn modelId="{8B8AB571-1321-4A38-A0E9-66118D3F1415}" type="presParOf" srcId="{6E5CC013-A770-44B6-9AA8-DDA51BB5EB1C}" destId="{7A81A3B9-D1F8-417F-B8F6-7B93A3354F0E}" srcOrd="1" destOrd="0" presId="urn:microsoft.com/office/officeart/2018/2/layout/IconVerticalSolidList"/>
    <dgm:cxn modelId="{57E120C9-9FC5-4A7A-A8D7-24E429E7AF22}" type="presParOf" srcId="{6E5CC013-A770-44B6-9AA8-DDA51BB5EB1C}" destId="{28B6194F-7185-4B59-91BD-7CEA3BA913FF}" srcOrd="2" destOrd="0" presId="urn:microsoft.com/office/officeart/2018/2/layout/IconVerticalSolidList"/>
    <dgm:cxn modelId="{AF64A5CB-8370-4A61-8BA0-B4783E4AEFB5}" type="presParOf" srcId="{6E5CC013-A770-44B6-9AA8-DDA51BB5EB1C}" destId="{EBCBC35E-4B48-47F0-9BB0-B8D26AE3AF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FD8729-7F7D-40F2-94A3-B909877F2567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CH"/>
        </a:p>
      </dgm:t>
    </dgm:pt>
    <dgm:pt modelId="{702702CF-6A84-4FFF-B7E5-F25629D7C329}">
      <dgm:prSet phldrT="[Text]"/>
      <dgm:spPr/>
      <dgm:t>
        <a:bodyPr/>
        <a:lstStyle/>
        <a:p>
          <a:r>
            <a:rPr lang="de-CH">
              <a:latin typeface="Bahnschrift Condensed" panose="020B0502040204020203" pitchFamily="34" charset="0"/>
              <a:cs typeface="Arial" panose="020B0604020202020204" pitchFamily="34" charset="0"/>
            </a:rPr>
            <a:t>Homepage</a:t>
          </a:r>
        </a:p>
      </dgm:t>
    </dgm:pt>
    <dgm:pt modelId="{CFB99142-E6CC-4622-A59E-70BD9B05A3DF}" type="parTrans" cxnId="{D6100182-F7F4-428C-966A-702C02B96CDA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DA443A8D-4EF4-4D7C-8E8D-5916ED2F4493}" type="sibTrans" cxnId="{D6100182-F7F4-428C-966A-702C02B96CDA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518B2D09-2C7D-44A4-BD02-E3E3524FAFE7}">
      <dgm:prSet phldrT="[Text]"/>
      <dgm:spPr/>
      <dgm:t>
        <a:bodyPr/>
        <a:lstStyle/>
        <a:p>
          <a:r>
            <a:rPr lang="de-CH">
              <a:latin typeface="Bahnschrift Condensed" panose="020B0502040204020203" pitchFamily="34" charset="0"/>
              <a:cs typeface="Arial" panose="020B0604020202020204" pitchFamily="34" charset="0"/>
            </a:rPr>
            <a:t>About</a:t>
          </a:r>
        </a:p>
      </dgm:t>
    </dgm:pt>
    <dgm:pt modelId="{00D42AC2-F1E8-415D-A754-AC226C4FF640}" type="parTrans" cxnId="{D370839D-C6B7-44B1-A9A5-B2C297BC2516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B197DF67-0639-4B67-8E0E-A973DE2450AB}" type="sibTrans" cxnId="{D370839D-C6B7-44B1-A9A5-B2C297BC2516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25C4C8E9-9C40-4FC6-8EC1-6512C580B15B}">
      <dgm:prSet phldrT="[Text]"/>
      <dgm:spPr/>
      <dgm:t>
        <a:bodyPr/>
        <a:lstStyle/>
        <a:p>
          <a:r>
            <a:rPr lang="de-CH">
              <a:latin typeface="Bahnschrift Condensed" panose="020B0502040204020203" pitchFamily="34" charset="0"/>
              <a:cs typeface="Arial" panose="020B0604020202020204" pitchFamily="34" charset="0"/>
            </a:rPr>
            <a:t>Angebot</a:t>
          </a:r>
        </a:p>
      </dgm:t>
    </dgm:pt>
    <dgm:pt modelId="{799DAE34-A7A8-4302-8864-1A27BAC5951A}" type="parTrans" cxnId="{AD09DA7D-5FA5-40A5-88F1-1DDD072C7FCF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762E6F34-5E4F-4629-B3AF-1648B488DB28}" type="sibTrans" cxnId="{AD09DA7D-5FA5-40A5-88F1-1DDD072C7FCF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45731572-5750-4462-A87E-46F028D85A7A}">
      <dgm:prSet phldrT="[Text]"/>
      <dgm:spPr/>
      <dgm:t>
        <a:bodyPr/>
        <a:lstStyle/>
        <a:p>
          <a:r>
            <a:rPr lang="de-CH">
              <a:latin typeface="Bahnschrift Condensed" panose="020B0502040204020203" pitchFamily="34" charset="0"/>
              <a:cs typeface="Arial" panose="020B0604020202020204" pitchFamily="34" charset="0"/>
            </a:rPr>
            <a:t>Suchfunktion</a:t>
          </a:r>
        </a:p>
      </dgm:t>
    </dgm:pt>
    <dgm:pt modelId="{255D5D66-B191-419B-97EA-6463F238CEBE}" type="parTrans" cxnId="{ED900199-52DA-4DFC-BF81-974E2E0F104F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9744B405-C0FC-408E-B210-2CB3A9A90861}" type="sibTrans" cxnId="{ED900199-52DA-4DFC-BF81-974E2E0F104F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691E29AD-36B9-4B08-A994-279F1530D591}">
      <dgm:prSet phldrT="[Text]"/>
      <dgm:spPr/>
      <dgm:t>
        <a:bodyPr/>
        <a:lstStyle/>
        <a:p>
          <a:r>
            <a:rPr lang="de-CH">
              <a:latin typeface="Bahnschrift Condensed" panose="020B0502040204020203" pitchFamily="34" charset="0"/>
              <a:cs typeface="Arial" panose="020B0604020202020204" pitchFamily="34" charset="0"/>
            </a:rPr>
            <a:t>Resultatseite</a:t>
          </a:r>
        </a:p>
      </dgm:t>
    </dgm:pt>
    <dgm:pt modelId="{FEE6525D-53A2-4987-A0BA-E18C3B667949}" type="parTrans" cxnId="{289B0674-7B6A-4685-A76A-06F01A973674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C103D78E-589D-4F7D-B09D-96F85B394911}" type="sibTrans" cxnId="{289B0674-7B6A-4685-A76A-06F01A973674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9D3B12CD-05B7-4A62-B81E-BB0312AE6174}">
      <dgm:prSet phldrT="[Text]"/>
      <dgm:spPr/>
      <dgm:t>
        <a:bodyPr/>
        <a:lstStyle/>
        <a:p>
          <a:r>
            <a:rPr lang="de-CH">
              <a:latin typeface="Bahnschrift Condensed" panose="020B0502040204020203" pitchFamily="34" charset="0"/>
              <a:cs typeface="Arial" panose="020B0604020202020204" pitchFamily="34" charset="0"/>
            </a:rPr>
            <a:t>Details zu Angebot inkl. Buchungsformular</a:t>
          </a:r>
        </a:p>
      </dgm:t>
    </dgm:pt>
    <dgm:pt modelId="{7BC36480-D1FC-476B-9677-A0C0A1C29372}" type="parTrans" cxnId="{C7BD41D5-62A2-4898-97F7-45D33B036465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DE53DE6E-D793-4E3D-BFCC-6B04D6DC40D6}" type="sibTrans" cxnId="{C7BD41D5-62A2-4898-97F7-45D33B036465}">
      <dgm:prSet/>
      <dgm:spPr/>
      <dgm:t>
        <a:bodyPr/>
        <a:lstStyle/>
        <a:p>
          <a:endParaRPr lang="de-CH">
            <a:latin typeface="Bahnschrift Condensed" panose="020B0502040204020203" pitchFamily="34" charset="0"/>
          </a:endParaRPr>
        </a:p>
      </dgm:t>
    </dgm:pt>
    <dgm:pt modelId="{9007507A-EC17-40B0-8324-12F58AA84C7C}" type="pres">
      <dgm:prSet presAssocID="{69FD8729-7F7D-40F2-94A3-B909877F2567}" presName="linear" presStyleCnt="0">
        <dgm:presLayoutVars>
          <dgm:dir/>
          <dgm:resizeHandles val="exact"/>
        </dgm:presLayoutVars>
      </dgm:prSet>
      <dgm:spPr/>
    </dgm:pt>
    <dgm:pt modelId="{403B354A-B990-43A2-B59D-63D4AAF5D66C}" type="pres">
      <dgm:prSet presAssocID="{702702CF-6A84-4FFF-B7E5-F25629D7C329}" presName="comp" presStyleCnt="0"/>
      <dgm:spPr/>
    </dgm:pt>
    <dgm:pt modelId="{34D11553-A56C-4969-9FF1-15DDE23B7372}" type="pres">
      <dgm:prSet presAssocID="{702702CF-6A84-4FFF-B7E5-F25629D7C329}" presName="box" presStyleLbl="node1" presStyleIdx="0" presStyleCnt="3"/>
      <dgm:spPr/>
    </dgm:pt>
    <dgm:pt modelId="{E10CF0EC-F17E-45C8-BE1B-7B2C6B098EDB}" type="pres">
      <dgm:prSet presAssocID="{702702CF-6A84-4FFF-B7E5-F25629D7C329}" presName="img" presStyleLbl="fgImgPlace1" presStyleIdx="0" presStyleCnt="3" custScaleX="70763" custScaleY="707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51B1146C-1EA0-4420-BDA3-82325FEB5D0E}" type="pres">
      <dgm:prSet presAssocID="{702702CF-6A84-4FFF-B7E5-F25629D7C329}" presName="text" presStyleLbl="node1" presStyleIdx="0" presStyleCnt="3">
        <dgm:presLayoutVars>
          <dgm:bulletEnabled val="1"/>
        </dgm:presLayoutVars>
      </dgm:prSet>
      <dgm:spPr/>
    </dgm:pt>
    <dgm:pt modelId="{EC06859F-3C0A-4EC0-A49D-5B8A64561265}" type="pres">
      <dgm:prSet presAssocID="{DA443A8D-4EF4-4D7C-8E8D-5916ED2F4493}" presName="spacer" presStyleCnt="0"/>
      <dgm:spPr/>
    </dgm:pt>
    <dgm:pt modelId="{18A689C7-B15E-4D92-B48D-57CFB7B6EC01}" type="pres">
      <dgm:prSet presAssocID="{518B2D09-2C7D-44A4-BD02-E3E3524FAFE7}" presName="comp" presStyleCnt="0"/>
      <dgm:spPr/>
    </dgm:pt>
    <dgm:pt modelId="{9FBD56FB-3269-4E52-97BE-95418D695366}" type="pres">
      <dgm:prSet presAssocID="{518B2D09-2C7D-44A4-BD02-E3E3524FAFE7}" presName="box" presStyleLbl="node1" presStyleIdx="1" presStyleCnt="3"/>
      <dgm:spPr/>
    </dgm:pt>
    <dgm:pt modelId="{B2DE7584-7926-45C1-BA66-006805957114}" type="pres">
      <dgm:prSet presAssocID="{518B2D09-2C7D-44A4-BD02-E3E3524FAFE7}" presName="img" presStyleLbl="fgImgPlace1" presStyleIdx="1" presStyleCnt="3" custScaleX="70763" custScaleY="707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esprechung"/>
        </a:ext>
      </dgm:extLst>
    </dgm:pt>
    <dgm:pt modelId="{578D5185-8E96-44E2-B2A7-DDB11DA44207}" type="pres">
      <dgm:prSet presAssocID="{518B2D09-2C7D-44A4-BD02-E3E3524FAFE7}" presName="text" presStyleLbl="node1" presStyleIdx="1" presStyleCnt="3">
        <dgm:presLayoutVars>
          <dgm:bulletEnabled val="1"/>
        </dgm:presLayoutVars>
      </dgm:prSet>
      <dgm:spPr/>
    </dgm:pt>
    <dgm:pt modelId="{F35D760A-3E62-4ED9-8B3E-F550A2BF0FD8}" type="pres">
      <dgm:prSet presAssocID="{B197DF67-0639-4B67-8E0E-A973DE2450AB}" presName="spacer" presStyleCnt="0"/>
      <dgm:spPr/>
    </dgm:pt>
    <dgm:pt modelId="{6CF40A66-1CAD-48E8-A4DB-97F38E2EB446}" type="pres">
      <dgm:prSet presAssocID="{25C4C8E9-9C40-4FC6-8EC1-6512C580B15B}" presName="comp" presStyleCnt="0"/>
      <dgm:spPr/>
    </dgm:pt>
    <dgm:pt modelId="{442C04AC-9DB5-440D-A7D5-A8C616F4392D}" type="pres">
      <dgm:prSet presAssocID="{25C4C8E9-9C40-4FC6-8EC1-6512C580B15B}" presName="box" presStyleLbl="node1" presStyleIdx="2" presStyleCnt="3"/>
      <dgm:spPr/>
    </dgm:pt>
    <dgm:pt modelId="{C3B17C59-CDD1-46B1-A54A-5C10FDCE4D43}" type="pres">
      <dgm:prSet presAssocID="{25C4C8E9-9C40-4FC6-8EC1-6512C580B15B}" presName="img" presStyleLbl="fgImgPlace1" presStyleIdx="2" presStyleCnt="3" custScaleX="70763" custScaleY="7076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Webdesign"/>
        </a:ext>
      </dgm:extLst>
    </dgm:pt>
    <dgm:pt modelId="{76F9E9BB-F489-4C2D-852D-A733BB670925}" type="pres">
      <dgm:prSet presAssocID="{25C4C8E9-9C40-4FC6-8EC1-6512C580B15B}" presName="text" presStyleLbl="node1" presStyleIdx="2" presStyleCnt="3">
        <dgm:presLayoutVars>
          <dgm:bulletEnabled val="1"/>
        </dgm:presLayoutVars>
      </dgm:prSet>
      <dgm:spPr/>
    </dgm:pt>
  </dgm:ptLst>
  <dgm:cxnLst>
    <dgm:cxn modelId="{DFDD8C0F-5597-4AB1-894C-46E204E941E6}" type="presOf" srcId="{702702CF-6A84-4FFF-B7E5-F25629D7C329}" destId="{51B1146C-1EA0-4420-BDA3-82325FEB5D0E}" srcOrd="1" destOrd="0" presId="urn:microsoft.com/office/officeart/2005/8/layout/vList4"/>
    <dgm:cxn modelId="{DA57841C-1ED9-4545-9926-750D10F81CCB}" type="presOf" srcId="{45731572-5750-4462-A87E-46F028D85A7A}" destId="{76F9E9BB-F489-4C2D-852D-A733BB670925}" srcOrd="1" destOrd="1" presId="urn:microsoft.com/office/officeart/2005/8/layout/vList4"/>
    <dgm:cxn modelId="{D8D8BA2C-7583-4360-B603-714B03E2A740}" type="presOf" srcId="{702702CF-6A84-4FFF-B7E5-F25629D7C329}" destId="{34D11553-A56C-4969-9FF1-15DDE23B7372}" srcOrd="0" destOrd="0" presId="urn:microsoft.com/office/officeart/2005/8/layout/vList4"/>
    <dgm:cxn modelId="{62B04D5C-0C68-4979-AF59-836320155A21}" type="presOf" srcId="{69FD8729-7F7D-40F2-94A3-B909877F2567}" destId="{9007507A-EC17-40B0-8324-12F58AA84C7C}" srcOrd="0" destOrd="0" presId="urn:microsoft.com/office/officeart/2005/8/layout/vList4"/>
    <dgm:cxn modelId="{F4D5576A-A981-4F4E-974F-A53B370578CE}" type="presOf" srcId="{9D3B12CD-05B7-4A62-B81E-BB0312AE6174}" destId="{442C04AC-9DB5-440D-A7D5-A8C616F4392D}" srcOrd="0" destOrd="3" presId="urn:microsoft.com/office/officeart/2005/8/layout/vList4"/>
    <dgm:cxn modelId="{289B0674-7B6A-4685-A76A-06F01A973674}" srcId="{25C4C8E9-9C40-4FC6-8EC1-6512C580B15B}" destId="{691E29AD-36B9-4B08-A994-279F1530D591}" srcOrd="1" destOrd="0" parTransId="{FEE6525D-53A2-4987-A0BA-E18C3B667949}" sibTransId="{C103D78E-589D-4F7D-B09D-96F85B394911}"/>
    <dgm:cxn modelId="{FDAA1658-0B94-4760-AEFC-64A27E4C5786}" type="presOf" srcId="{518B2D09-2C7D-44A4-BD02-E3E3524FAFE7}" destId="{578D5185-8E96-44E2-B2A7-DDB11DA44207}" srcOrd="1" destOrd="0" presId="urn:microsoft.com/office/officeart/2005/8/layout/vList4"/>
    <dgm:cxn modelId="{AD09DA7D-5FA5-40A5-88F1-1DDD072C7FCF}" srcId="{69FD8729-7F7D-40F2-94A3-B909877F2567}" destId="{25C4C8E9-9C40-4FC6-8EC1-6512C580B15B}" srcOrd="2" destOrd="0" parTransId="{799DAE34-A7A8-4302-8864-1A27BAC5951A}" sibTransId="{762E6F34-5E4F-4629-B3AF-1648B488DB28}"/>
    <dgm:cxn modelId="{D6100182-F7F4-428C-966A-702C02B96CDA}" srcId="{69FD8729-7F7D-40F2-94A3-B909877F2567}" destId="{702702CF-6A84-4FFF-B7E5-F25629D7C329}" srcOrd="0" destOrd="0" parTransId="{CFB99142-E6CC-4622-A59E-70BD9B05A3DF}" sibTransId="{DA443A8D-4EF4-4D7C-8E8D-5916ED2F4493}"/>
    <dgm:cxn modelId="{8DD9AB86-B4D0-4E05-B593-A6C0C28A06C8}" type="presOf" srcId="{25C4C8E9-9C40-4FC6-8EC1-6512C580B15B}" destId="{442C04AC-9DB5-440D-A7D5-A8C616F4392D}" srcOrd="0" destOrd="0" presId="urn:microsoft.com/office/officeart/2005/8/layout/vList4"/>
    <dgm:cxn modelId="{ED900199-52DA-4DFC-BF81-974E2E0F104F}" srcId="{25C4C8E9-9C40-4FC6-8EC1-6512C580B15B}" destId="{45731572-5750-4462-A87E-46F028D85A7A}" srcOrd="0" destOrd="0" parTransId="{255D5D66-B191-419B-97EA-6463F238CEBE}" sibTransId="{9744B405-C0FC-408E-B210-2CB3A9A90861}"/>
    <dgm:cxn modelId="{D370839D-C6B7-44B1-A9A5-B2C297BC2516}" srcId="{69FD8729-7F7D-40F2-94A3-B909877F2567}" destId="{518B2D09-2C7D-44A4-BD02-E3E3524FAFE7}" srcOrd="1" destOrd="0" parTransId="{00D42AC2-F1E8-415D-A754-AC226C4FF640}" sibTransId="{B197DF67-0639-4B67-8E0E-A973DE2450AB}"/>
    <dgm:cxn modelId="{22D0D0A2-3A22-4144-85CA-5B6E42BCEA6A}" type="presOf" srcId="{45731572-5750-4462-A87E-46F028D85A7A}" destId="{442C04AC-9DB5-440D-A7D5-A8C616F4392D}" srcOrd="0" destOrd="1" presId="urn:microsoft.com/office/officeart/2005/8/layout/vList4"/>
    <dgm:cxn modelId="{69C313AF-444C-4B02-967A-9C0C7443F794}" type="presOf" srcId="{691E29AD-36B9-4B08-A994-279F1530D591}" destId="{76F9E9BB-F489-4C2D-852D-A733BB670925}" srcOrd="1" destOrd="2" presId="urn:microsoft.com/office/officeart/2005/8/layout/vList4"/>
    <dgm:cxn modelId="{9BA22EB1-A3B7-41DF-9219-D3E639D6D93D}" type="presOf" srcId="{25C4C8E9-9C40-4FC6-8EC1-6512C580B15B}" destId="{76F9E9BB-F489-4C2D-852D-A733BB670925}" srcOrd="1" destOrd="0" presId="urn:microsoft.com/office/officeart/2005/8/layout/vList4"/>
    <dgm:cxn modelId="{4624B5C0-7554-4595-A677-12D55378E7A4}" type="presOf" srcId="{691E29AD-36B9-4B08-A994-279F1530D591}" destId="{442C04AC-9DB5-440D-A7D5-A8C616F4392D}" srcOrd="0" destOrd="2" presId="urn:microsoft.com/office/officeart/2005/8/layout/vList4"/>
    <dgm:cxn modelId="{C7BD41D5-62A2-4898-97F7-45D33B036465}" srcId="{25C4C8E9-9C40-4FC6-8EC1-6512C580B15B}" destId="{9D3B12CD-05B7-4A62-B81E-BB0312AE6174}" srcOrd="2" destOrd="0" parTransId="{7BC36480-D1FC-476B-9677-A0C0A1C29372}" sibTransId="{DE53DE6E-D793-4E3D-BFCC-6B04D6DC40D6}"/>
    <dgm:cxn modelId="{6F020CE4-6402-48A1-9493-9AA68B957001}" type="presOf" srcId="{9D3B12CD-05B7-4A62-B81E-BB0312AE6174}" destId="{76F9E9BB-F489-4C2D-852D-A733BB670925}" srcOrd="1" destOrd="3" presId="urn:microsoft.com/office/officeart/2005/8/layout/vList4"/>
    <dgm:cxn modelId="{DB541EEC-4F2F-4A4B-AB55-ED30C5DF6090}" type="presOf" srcId="{518B2D09-2C7D-44A4-BD02-E3E3524FAFE7}" destId="{9FBD56FB-3269-4E52-97BE-95418D695366}" srcOrd="0" destOrd="0" presId="urn:microsoft.com/office/officeart/2005/8/layout/vList4"/>
    <dgm:cxn modelId="{5524FD5A-7D05-4944-8A55-318895668289}" type="presParOf" srcId="{9007507A-EC17-40B0-8324-12F58AA84C7C}" destId="{403B354A-B990-43A2-B59D-63D4AAF5D66C}" srcOrd="0" destOrd="0" presId="urn:microsoft.com/office/officeart/2005/8/layout/vList4"/>
    <dgm:cxn modelId="{7CDC56E9-C727-4F8F-8504-6E34A3AF44FF}" type="presParOf" srcId="{403B354A-B990-43A2-B59D-63D4AAF5D66C}" destId="{34D11553-A56C-4969-9FF1-15DDE23B7372}" srcOrd="0" destOrd="0" presId="urn:microsoft.com/office/officeart/2005/8/layout/vList4"/>
    <dgm:cxn modelId="{40FF3752-E3EC-40C6-8D17-2B88D1D146F9}" type="presParOf" srcId="{403B354A-B990-43A2-B59D-63D4AAF5D66C}" destId="{E10CF0EC-F17E-45C8-BE1B-7B2C6B098EDB}" srcOrd="1" destOrd="0" presId="urn:microsoft.com/office/officeart/2005/8/layout/vList4"/>
    <dgm:cxn modelId="{560AFC14-F298-4B6F-BFEF-0F8A9254F994}" type="presParOf" srcId="{403B354A-B990-43A2-B59D-63D4AAF5D66C}" destId="{51B1146C-1EA0-4420-BDA3-82325FEB5D0E}" srcOrd="2" destOrd="0" presId="urn:microsoft.com/office/officeart/2005/8/layout/vList4"/>
    <dgm:cxn modelId="{FEA7B9F6-E8D3-444F-A124-59BD9D932E25}" type="presParOf" srcId="{9007507A-EC17-40B0-8324-12F58AA84C7C}" destId="{EC06859F-3C0A-4EC0-A49D-5B8A64561265}" srcOrd="1" destOrd="0" presId="urn:microsoft.com/office/officeart/2005/8/layout/vList4"/>
    <dgm:cxn modelId="{B65533B4-FBF7-454A-B28D-48407B6CC0B2}" type="presParOf" srcId="{9007507A-EC17-40B0-8324-12F58AA84C7C}" destId="{18A689C7-B15E-4D92-B48D-57CFB7B6EC01}" srcOrd="2" destOrd="0" presId="urn:microsoft.com/office/officeart/2005/8/layout/vList4"/>
    <dgm:cxn modelId="{DFAD34D5-4EB2-4A29-9BFD-4A5EAFE25612}" type="presParOf" srcId="{18A689C7-B15E-4D92-B48D-57CFB7B6EC01}" destId="{9FBD56FB-3269-4E52-97BE-95418D695366}" srcOrd="0" destOrd="0" presId="urn:microsoft.com/office/officeart/2005/8/layout/vList4"/>
    <dgm:cxn modelId="{309FCC51-3CB7-4DE6-B351-EB98A2209120}" type="presParOf" srcId="{18A689C7-B15E-4D92-B48D-57CFB7B6EC01}" destId="{B2DE7584-7926-45C1-BA66-006805957114}" srcOrd="1" destOrd="0" presId="urn:microsoft.com/office/officeart/2005/8/layout/vList4"/>
    <dgm:cxn modelId="{D587EF83-38E2-4AEC-8F08-8ACB8EE5F711}" type="presParOf" srcId="{18A689C7-B15E-4D92-B48D-57CFB7B6EC01}" destId="{578D5185-8E96-44E2-B2A7-DDB11DA44207}" srcOrd="2" destOrd="0" presId="urn:microsoft.com/office/officeart/2005/8/layout/vList4"/>
    <dgm:cxn modelId="{6761355B-8DF7-4D60-A8ED-80017FB7E5DC}" type="presParOf" srcId="{9007507A-EC17-40B0-8324-12F58AA84C7C}" destId="{F35D760A-3E62-4ED9-8B3E-F550A2BF0FD8}" srcOrd="3" destOrd="0" presId="urn:microsoft.com/office/officeart/2005/8/layout/vList4"/>
    <dgm:cxn modelId="{1FE0EF95-94D1-4533-8551-232BFB6ED095}" type="presParOf" srcId="{9007507A-EC17-40B0-8324-12F58AA84C7C}" destId="{6CF40A66-1CAD-48E8-A4DB-97F38E2EB446}" srcOrd="4" destOrd="0" presId="urn:microsoft.com/office/officeart/2005/8/layout/vList4"/>
    <dgm:cxn modelId="{A68486C9-B477-444B-8DD5-59F50EBCBFC0}" type="presParOf" srcId="{6CF40A66-1CAD-48E8-A4DB-97F38E2EB446}" destId="{442C04AC-9DB5-440D-A7D5-A8C616F4392D}" srcOrd="0" destOrd="0" presId="urn:microsoft.com/office/officeart/2005/8/layout/vList4"/>
    <dgm:cxn modelId="{24742992-9499-4762-975A-54FFB96E484A}" type="presParOf" srcId="{6CF40A66-1CAD-48E8-A4DB-97F38E2EB446}" destId="{C3B17C59-CDD1-46B1-A54A-5C10FDCE4D43}" srcOrd="1" destOrd="0" presId="urn:microsoft.com/office/officeart/2005/8/layout/vList4"/>
    <dgm:cxn modelId="{2E2F4778-3F02-4FA6-987F-DAE2B8205D12}" type="presParOf" srcId="{6CF40A66-1CAD-48E8-A4DB-97F38E2EB446}" destId="{76F9E9BB-F489-4C2D-852D-A733BB67092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4EFD7-C6C2-4072-B658-909EB819D7C9}">
      <dsp:nvSpPr>
        <dsp:cNvPr id="0" name=""/>
        <dsp:cNvSpPr/>
      </dsp:nvSpPr>
      <dsp:spPr>
        <a:xfrm>
          <a:off x="1431" y="0"/>
          <a:ext cx="2227197" cy="4287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CH" sz="2000" b="1" kern="1200">
              <a:latin typeface="Bahnschrift Condensed"/>
              <a:cs typeface="Arial"/>
            </a:rPr>
            <a:t>Aktuell</a:t>
          </a:r>
          <a:endParaRPr lang="de-CH" sz="1800" b="0" kern="1200" cap="none">
            <a:latin typeface="Bahnschrift Condensed"/>
            <a:cs typeface="Arial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de-CH" sz="1800" b="0" kern="1200" cap="none">
              <a:latin typeface="Bahnschrift Condensed"/>
              <a:cs typeface="Arial"/>
            </a:rPr>
            <a:t>Sportzentrum mit Sportanlagen und Hotelbetrieb im Randgebiet</a:t>
          </a:r>
          <a:endParaRPr lang="de-CH" sz="1300" b="0" kern="1200">
            <a:latin typeface="Century Schoolbook"/>
            <a:cs typeface="Arial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300" b="0" kern="1200">
            <a:latin typeface="Bahnschrift Condensed"/>
            <a:cs typeface="Arial"/>
          </a:endParaRPr>
        </a:p>
      </dsp:txBody>
      <dsp:txXfrm>
        <a:off x="1431" y="1715008"/>
        <a:ext cx="2227197" cy="1715008"/>
      </dsp:txXfrm>
    </dsp:sp>
    <dsp:sp modelId="{9F0000A1-465D-447A-9B04-1D8953932C01}">
      <dsp:nvSpPr>
        <dsp:cNvPr id="0" name=""/>
        <dsp:cNvSpPr/>
      </dsp:nvSpPr>
      <dsp:spPr>
        <a:xfrm>
          <a:off x="584166" y="440259"/>
          <a:ext cx="1061727" cy="10617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B3604-0041-4145-898A-8358205F34A1}">
      <dsp:nvSpPr>
        <dsp:cNvPr id="0" name=""/>
        <dsp:cNvSpPr/>
      </dsp:nvSpPr>
      <dsp:spPr>
        <a:xfrm>
          <a:off x="2295444" y="0"/>
          <a:ext cx="2227197" cy="4287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b="1" kern="1200">
              <a:latin typeface="Bahnschrift Condensed"/>
              <a:cs typeface="Arial"/>
            </a:rPr>
            <a:t>Aktuell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0" kern="1200" cap="none">
              <a:latin typeface="Bahnschrift Condensed"/>
              <a:cs typeface="Arial"/>
            </a:rPr>
            <a:t>Aktueller Kundenstamm besteht aus Freizeitsportler und Vereinen</a:t>
          </a:r>
        </a:p>
      </dsp:txBody>
      <dsp:txXfrm>
        <a:off x="2295444" y="1715008"/>
        <a:ext cx="2227197" cy="1715008"/>
      </dsp:txXfrm>
    </dsp:sp>
    <dsp:sp modelId="{EBA9C8F5-3A2F-4CF1-8069-33A5089962AC}">
      <dsp:nvSpPr>
        <dsp:cNvPr id="0" name=""/>
        <dsp:cNvSpPr/>
      </dsp:nvSpPr>
      <dsp:spPr>
        <a:xfrm>
          <a:off x="2878179" y="440259"/>
          <a:ext cx="1061727" cy="106172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3B4C3-FCE9-4A81-8776-0DA99B6E5011}">
      <dsp:nvSpPr>
        <dsp:cNvPr id="0" name=""/>
        <dsp:cNvSpPr/>
      </dsp:nvSpPr>
      <dsp:spPr>
        <a:xfrm>
          <a:off x="4589457" y="0"/>
          <a:ext cx="2227197" cy="4287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b="1" kern="1200">
              <a:latin typeface="Bahnschrift Condensed"/>
              <a:cs typeface="Arial"/>
            </a:rPr>
            <a:t>Zukunft</a:t>
          </a:r>
          <a:endParaRPr lang="de-CH" sz="1300" kern="1200">
            <a:latin typeface="Bahnschrift Condensed" panose="020B0502040204020203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b="0" kern="1200" cap="none">
              <a:latin typeface="Bahnschrift Condensed"/>
              <a:cs typeface="Arial"/>
            </a:rPr>
            <a:t>Platzierung im Markt für Behindertensport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800" b="0" kern="1200" cap="none">
            <a:latin typeface="Bahnschrift Condensed" panose="020B0502040204020203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800" b="0" kern="1200">
            <a:latin typeface="Bahnschrift Condensed" panose="020B0502040204020203" pitchFamily="34" charset="0"/>
          </a:endParaRPr>
        </a:p>
      </dsp:txBody>
      <dsp:txXfrm>
        <a:off x="4589457" y="1715008"/>
        <a:ext cx="2227197" cy="1715008"/>
      </dsp:txXfrm>
    </dsp:sp>
    <dsp:sp modelId="{17B61710-C907-45B0-83DC-433D12E33977}">
      <dsp:nvSpPr>
        <dsp:cNvPr id="0" name=""/>
        <dsp:cNvSpPr/>
      </dsp:nvSpPr>
      <dsp:spPr>
        <a:xfrm>
          <a:off x="5172192" y="440259"/>
          <a:ext cx="1061727" cy="106172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48524-ED83-41B2-B6BF-A4DC1BB35EBB}">
      <dsp:nvSpPr>
        <dsp:cNvPr id="0" name=""/>
        <dsp:cNvSpPr/>
      </dsp:nvSpPr>
      <dsp:spPr>
        <a:xfrm>
          <a:off x="272723" y="3430016"/>
          <a:ext cx="6272639" cy="643128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F1901-2549-44A1-A004-D1170FE7515D}">
      <dsp:nvSpPr>
        <dsp:cNvPr id="0" name=""/>
        <dsp:cNvSpPr/>
      </dsp:nvSpPr>
      <dsp:spPr>
        <a:xfrm>
          <a:off x="0" y="1743"/>
          <a:ext cx="8777329" cy="8837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1397D-48E2-43A4-8417-C66B623BE71B}">
      <dsp:nvSpPr>
        <dsp:cNvPr id="0" name=""/>
        <dsp:cNvSpPr/>
      </dsp:nvSpPr>
      <dsp:spPr>
        <a:xfrm>
          <a:off x="267345" y="200596"/>
          <a:ext cx="486083" cy="486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AE7D-F807-4ECD-B0DD-9A457D2C9738}">
      <dsp:nvSpPr>
        <dsp:cNvPr id="0" name=""/>
        <dsp:cNvSpPr/>
      </dsp:nvSpPr>
      <dsp:spPr>
        <a:xfrm>
          <a:off x="1020774" y="1743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baseline="0" dirty="0">
              <a:latin typeface="Bahnschrift Condensed" panose="020B0502040204020203" pitchFamily="34" charset="0"/>
              <a:cs typeface="Arial" panose="020B0604020202020204" pitchFamily="34" charset="0"/>
            </a:rPr>
            <a:t>Aufbau eines breiten Kundensegments</a:t>
          </a:r>
          <a:endParaRPr lang="en-US" sz="2200" kern="1200" dirty="0">
            <a:latin typeface="Bahnschrift Condensed" panose="020B0502040204020203" pitchFamily="34" charset="0"/>
            <a:cs typeface="Arial" panose="020B0604020202020204" pitchFamily="34" charset="0"/>
          </a:endParaRPr>
        </a:p>
      </dsp:txBody>
      <dsp:txXfrm>
        <a:off x="1020774" y="1743"/>
        <a:ext cx="7756554" cy="883787"/>
      </dsp:txXfrm>
    </dsp:sp>
    <dsp:sp modelId="{8B99E7D6-B7C9-4980-A505-CD9A737C4CA5}">
      <dsp:nvSpPr>
        <dsp:cNvPr id="0" name=""/>
        <dsp:cNvSpPr/>
      </dsp:nvSpPr>
      <dsp:spPr>
        <a:xfrm>
          <a:off x="0" y="1106478"/>
          <a:ext cx="8777329" cy="8837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B98B9-EDE8-4DB8-A9D6-CC507358B06F}">
      <dsp:nvSpPr>
        <dsp:cNvPr id="0" name=""/>
        <dsp:cNvSpPr/>
      </dsp:nvSpPr>
      <dsp:spPr>
        <a:xfrm>
          <a:off x="267345" y="1305330"/>
          <a:ext cx="486083" cy="486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7C685-0877-4CCB-B0AC-148DA5CF35F2}">
      <dsp:nvSpPr>
        <dsp:cNvPr id="0" name=""/>
        <dsp:cNvSpPr/>
      </dsp:nvSpPr>
      <dsp:spPr>
        <a:xfrm>
          <a:off x="1020774" y="1106478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baseline="0">
              <a:latin typeface="Bahnschrift Condensed" panose="020B0502040204020203" pitchFamily="34" charset="0"/>
              <a:cs typeface="Arial" panose="020B0604020202020204" pitchFamily="34" charset="0"/>
            </a:rPr>
            <a:t>Themenwochen (Sport- und Beeinträchtigungsspezifisch)</a:t>
          </a:r>
          <a:endParaRPr lang="en-US" sz="2200" kern="1200">
            <a:latin typeface="Bahnschrift Condensed" panose="020B0502040204020203" pitchFamily="34" charset="0"/>
            <a:cs typeface="Arial" panose="020B0604020202020204" pitchFamily="34" charset="0"/>
          </a:endParaRPr>
        </a:p>
      </dsp:txBody>
      <dsp:txXfrm>
        <a:off x="1020774" y="1106478"/>
        <a:ext cx="7756554" cy="883787"/>
      </dsp:txXfrm>
    </dsp:sp>
    <dsp:sp modelId="{87584633-864E-4C79-B3E4-09C320C9BBF3}">
      <dsp:nvSpPr>
        <dsp:cNvPr id="0" name=""/>
        <dsp:cNvSpPr/>
      </dsp:nvSpPr>
      <dsp:spPr>
        <a:xfrm>
          <a:off x="0" y="2211212"/>
          <a:ext cx="8777329" cy="8837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670B8-01A1-4930-9D01-E48EEA27E9A7}">
      <dsp:nvSpPr>
        <dsp:cNvPr id="0" name=""/>
        <dsp:cNvSpPr/>
      </dsp:nvSpPr>
      <dsp:spPr>
        <a:xfrm>
          <a:off x="267345" y="2410065"/>
          <a:ext cx="486083" cy="486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7C908-494D-402B-9454-CD74B331338F}">
      <dsp:nvSpPr>
        <dsp:cNvPr id="0" name=""/>
        <dsp:cNvSpPr/>
      </dsp:nvSpPr>
      <dsp:spPr>
        <a:xfrm>
          <a:off x="1020774" y="2211212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baseline="0">
              <a:latin typeface="Bahnschrift Condensed" panose="020B0502040204020203" pitchFamily="34" charset="0"/>
              <a:cs typeface="Arial" panose="020B0604020202020204" pitchFamily="34" charset="0"/>
            </a:rPr>
            <a:t>Steigerung Zugehörigkeitsgefühl</a:t>
          </a:r>
          <a:endParaRPr lang="en-US" sz="2200" kern="1200">
            <a:latin typeface="Bahnschrift Condensed" panose="020B0502040204020203" pitchFamily="34" charset="0"/>
            <a:cs typeface="Arial" panose="020B0604020202020204" pitchFamily="34" charset="0"/>
          </a:endParaRPr>
        </a:p>
      </dsp:txBody>
      <dsp:txXfrm>
        <a:off x="1020774" y="2211212"/>
        <a:ext cx="7756554" cy="883787"/>
      </dsp:txXfrm>
    </dsp:sp>
    <dsp:sp modelId="{B8BC8B19-5096-4C37-B193-63DFE64BCA77}">
      <dsp:nvSpPr>
        <dsp:cNvPr id="0" name=""/>
        <dsp:cNvSpPr/>
      </dsp:nvSpPr>
      <dsp:spPr>
        <a:xfrm>
          <a:off x="0" y="3315947"/>
          <a:ext cx="8777329" cy="8837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1A3B9-D1F8-417F-B8F6-7B93A3354F0E}">
      <dsp:nvSpPr>
        <dsp:cNvPr id="0" name=""/>
        <dsp:cNvSpPr/>
      </dsp:nvSpPr>
      <dsp:spPr>
        <a:xfrm>
          <a:off x="267345" y="3514799"/>
          <a:ext cx="486083" cy="486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BC35E-4B48-47F0-9BB0-B8D26AE3AF7D}">
      <dsp:nvSpPr>
        <dsp:cNvPr id="0" name=""/>
        <dsp:cNvSpPr/>
      </dsp:nvSpPr>
      <dsp:spPr>
        <a:xfrm>
          <a:off x="1020774" y="3315947"/>
          <a:ext cx="7756554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baseline="0">
              <a:latin typeface="Bahnschrift Condensed" panose="020B0502040204020203" pitchFamily="34" charset="0"/>
              <a:cs typeface="Arial" panose="020B0604020202020204" pitchFamily="34" charset="0"/>
            </a:rPr>
            <a:t>Prävention Gesundheit durch Sport</a:t>
          </a:r>
          <a:endParaRPr lang="en-US" sz="2200" kern="1200">
            <a:latin typeface="Bahnschrift Condensed" panose="020B0502040204020203" pitchFamily="34" charset="0"/>
            <a:cs typeface="Arial" panose="020B0604020202020204" pitchFamily="34" charset="0"/>
          </a:endParaRPr>
        </a:p>
      </dsp:txBody>
      <dsp:txXfrm>
        <a:off x="1020774" y="3315947"/>
        <a:ext cx="7756554" cy="883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11553-A56C-4969-9FF1-15DDE23B7372}">
      <dsp:nvSpPr>
        <dsp:cNvPr id="0" name=""/>
        <dsp:cNvSpPr/>
      </dsp:nvSpPr>
      <dsp:spPr>
        <a:xfrm>
          <a:off x="0" y="0"/>
          <a:ext cx="6062344" cy="14053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>
              <a:latin typeface="Bahnschrift Condensed" panose="020B0502040204020203" pitchFamily="34" charset="0"/>
              <a:cs typeface="Arial" panose="020B0604020202020204" pitchFamily="34" charset="0"/>
            </a:rPr>
            <a:t>Homepage</a:t>
          </a:r>
        </a:p>
      </dsp:txBody>
      <dsp:txXfrm>
        <a:off x="1353002" y="0"/>
        <a:ext cx="4709342" cy="1405334"/>
      </dsp:txXfrm>
    </dsp:sp>
    <dsp:sp modelId="{E10CF0EC-F17E-45C8-BE1B-7B2C6B098EDB}">
      <dsp:nvSpPr>
        <dsp:cNvPr id="0" name=""/>
        <dsp:cNvSpPr/>
      </dsp:nvSpPr>
      <dsp:spPr>
        <a:xfrm>
          <a:off x="317778" y="304884"/>
          <a:ext cx="857979" cy="795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D56FB-3269-4E52-97BE-95418D695366}">
      <dsp:nvSpPr>
        <dsp:cNvPr id="0" name=""/>
        <dsp:cNvSpPr/>
      </dsp:nvSpPr>
      <dsp:spPr>
        <a:xfrm>
          <a:off x="0" y="1545867"/>
          <a:ext cx="6062344" cy="14053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>
              <a:latin typeface="Bahnschrift Condensed" panose="020B0502040204020203" pitchFamily="34" charset="0"/>
              <a:cs typeface="Arial" panose="020B0604020202020204" pitchFamily="34" charset="0"/>
            </a:rPr>
            <a:t>About</a:t>
          </a:r>
        </a:p>
      </dsp:txBody>
      <dsp:txXfrm>
        <a:off x="1353002" y="1545867"/>
        <a:ext cx="4709342" cy="1405334"/>
      </dsp:txXfrm>
    </dsp:sp>
    <dsp:sp modelId="{B2DE7584-7926-45C1-BA66-006805957114}">
      <dsp:nvSpPr>
        <dsp:cNvPr id="0" name=""/>
        <dsp:cNvSpPr/>
      </dsp:nvSpPr>
      <dsp:spPr>
        <a:xfrm>
          <a:off x="317778" y="1850752"/>
          <a:ext cx="857979" cy="795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C04AC-9DB5-440D-A7D5-A8C616F4392D}">
      <dsp:nvSpPr>
        <dsp:cNvPr id="0" name=""/>
        <dsp:cNvSpPr/>
      </dsp:nvSpPr>
      <dsp:spPr>
        <a:xfrm>
          <a:off x="0" y="3091735"/>
          <a:ext cx="6062344" cy="14053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>
              <a:latin typeface="Bahnschrift Condensed" panose="020B0502040204020203" pitchFamily="34" charset="0"/>
              <a:cs typeface="Arial" panose="020B0604020202020204" pitchFamily="34" charset="0"/>
            </a:rPr>
            <a:t>Angebot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700" kern="1200">
              <a:latin typeface="Bahnschrift Condensed" panose="020B0502040204020203" pitchFamily="34" charset="0"/>
              <a:cs typeface="Arial" panose="020B0604020202020204" pitchFamily="34" charset="0"/>
            </a:rPr>
            <a:t>Suchfunktion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700" kern="1200">
              <a:latin typeface="Bahnschrift Condensed" panose="020B0502040204020203" pitchFamily="34" charset="0"/>
              <a:cs typeface="Arial" panose="020B0604020202020204" pitchFamily="34" charset="0"/>
            </a:rPr>
            <a:t>Resultatseite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700" kern="1200">
              <a:latin typeface="Bahnschrift Condensed" panose="020B0502040204020203" pitchFamily="34" charset="0"/>
              <a:cs typeface="Arial" panose="020B0604020202020204" pitchFamily="34" charset="0"/>
            </a:rPr>
            <a:t>Details zu Angebot inkl. Buchungsformular</a:t>
          </a:r>
        </a:p>
      </dsp:txBody>
      <dsp:txXfrm>
        <a:off x="1353002" y="3091735"/>
        <a:ext cx="4709342" cy="1405334"/>
      </dsp:txXfrm>
    </dsp:sp>
    <dsp:sp modelId="{C3B17C59-CDD1-46B1-A54A-5C10FDCE4D43}">
      <dsp:nvSpPr>
        <dsp:cNvPr id="0" name=""/>
        <dsp:cNvSpPr/>
      </dsp:nvSpPr>
      <dsp:spPr>
        <a:xfrm>
          <a:off x="317778" y="3396620"/>
          <a:ext cx="857979" cy="7955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B830F-FB9C-4366-9165-BD261966779C}" type="datetimeFigureOut">
              <a:rPr lang="de-CH" smtClean="0"/>
              <a:t>11.03.2020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683F-7BA8-4E47-8214-99726782FB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658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CH"/>
              <a:t>Konzeptpräsentation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89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15590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553328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</a:t>
            </a:r>
            <a:r>
              <a:rPr lang="de-DE" err="1"/>
              <a:t>bearbeitenar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182539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7259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28986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72123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346183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562185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05742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Konzeptpräsentation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5021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/>
              <a:t>Blockwoche XML&amp;JSON</a:t>
            </a:r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CH"/>
              <a:t>Konzeptpräsentation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66E433B-5E33-45BF-8C0F-52354C47823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2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slow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C0D83-C6E7-47E0-AEE9-F49713312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22" y="745182"/>
            <a:ext cx="9026153" cy="3386433"/>
          </a:xfrm>
        </p:spPr>
        <p:txBody>
          <a:bodyPr anchor="b">
            <a:normAutofit/>
          </a:bodyPr>
          <a:lstStyle/>
          <a:p>
            <a:r>
              <a:rPr lang="de-CH" sz="6000">
                <a:latin typeface="Bahnschrift Condensed" panose="020B0502040204020203" pitchFamily="34" charset="0"/>
              </a:rPr>
              <a:t>«Behinderungen müssen keine Verhinderungen sein»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DFB045-7AB0-49CB-93D5-24BF57EC4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822" y="4232516"/>
            <a:ext cx="9026153" cy="2079472"/>
          </a:xfrm>
          <a:noFill/>
        </p:spPr>
        <p:txBody>
          <a:bodyPr anchor="t">
            <a:normAutofit/>
          </a:bodyPr>
          <a:lstStyle/>
          <a:p>
            <a:r>
              <a:rPr lang="de-CH" sz="3200">
                <a:solidFill>
                  <a:schemeClr val="tx2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Konzeptpräsentation XML&amp;JSON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F5E174-A761-47CC-AB8A-A9383C7F8120}"/>
              </a:ext>
            </a:extLst>
          </p:cNvPr>
          <p:cNvSpPr txBox="1"/>
          <p:nvPr/>
        </p:nvSpPr>
        <p:spPr>
          <a:xfrm>
            <a:off x="2055822" y="6412889"/>
            <a:ext cx="7040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>
                <a:solidFill>
                  <a:schemeClr val="tx2"/>
                </a:solidFill>
                <a:latin typeface="Bahnschrift Condensed" panose="020B0502040204020203" pitchFamily="34" charset="0"/>
              </a:rPr>
              <a:t>© Walter Ludin (*1945), Schweizer Journalist, Redakteur</a:t>
            </a:r>
            <a:endParaRPr lang="de-CH" sz="1000">
              <a:solidFill>
                <a:schemeClr val="tx2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7885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57682-D2F3-4711-AE8C-5FF7072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>
                <a:latin typeface="Bahnschrift Condensed" panose="020B0502040204020203" pitchFamily="34" charset="0"/>
              </a:rPr>
              <a:t>Ausgangslage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8607FE-5565-48FB-AE25-57951FAE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66E433B-5E33-45BF-8C0F-52354C47823D}" type="slidenum">
              <a:rPr lang="de-CH" smtClean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de-CH">
              <a:solidFill>
                <a:schemeClr val="bg1">
                  <a:lumMod val="65000"/>
                </a:schemeClr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16997DBB-1005-4BAB-A217-6C50AB8AF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169550"/>
              </p:ext>
            </p:extLst>
          </p:nvPr>
        </p:nvGraphicFramePr>
        <p:xfrm>
          <a:off x="2290717" y="1884680"/>
          <a:ext cx="6818086" cy="428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61017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8FEA9-7FA5-421A-ADB4-DAFAB543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>
                <a:latin typeface="Bahnschrift Condensed" panose="020B0502040204020203" pitchFamily="34" charset="0"/>
              </a:rPr>
              <a:t>Kunde &amp; Dienstleistung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EA778CAA-CD05-432B-927B-37900A841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905588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8302C3-559C-42D2-8AD6-3F0C3CDF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66E433B-5E33-45BF-8C0F-52354C47823D}" type="slidenum">
              <a:rPr lang="de-CH" smtClean="0">
                <a:solidFill>
                  <a:schemeClr val="bg1">
                    <a:lumMod val="65000"/>
                  </a:schemeClr>
                </a:solidFill>
                <a:latin typeface="Bahnschrift Condensed" panose="020B0502040204020203" pitchFamily="34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de-CH">
              <a:solidFill>
                <a:schemeClr val="bg1">
                  <a:lumMod val="65000"/>
                </a:schemeClr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148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58451-C80D-48C5-B665-E72B22B9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latin typeface="Bahnschrift Condensed" panose="020B0502040204020203" pitchFamily="34" charset="0"/>
              </a:rPr>
              <a:t>Vertriebskanal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57DE6-2619-49A2-A336-73021688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6E433B-5E33-45BF-8C0F-52354C47823D}" type="slidenum">
              <a:rPr lang="de-CH" smtClean="0">
                <a:latin typeface="Bahnschrift Condensed" panose="020B0502040204020203" pitchFamily="34" charset="0"/>
              </a:rPr>
              <a:t>4</a:t>
            </a:fld>
            <a:endParaRPr lang="de-CH">
              <a:latin typeface="Bahnschrift Condensed" panose="020B0502040204020203" pitchFamily="34" charset="0"/>
            </a:endParaRP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15793DE-D128-4C70-9336-C296CAD38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240191"/>
              </p:ext>
            </p:extLst>
          </p:nvPr>
        </p:nvGraphicFramePr>
        <p:xfrm>
          <a:off x="2705735" y="1802130"/>
          <a:ext cx="6062345" cy="4497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3175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96F51-4CE3-464E-A43C-34D13AC9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latin typeface="Bahnschrift Condensed" panose="020B0502040204020203" pitchFamily="34" charset="0"/>
              </a:rPr>
              <a:t>Struktur &amp; 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69F1D-D9E2-427E-A894-84AD6D46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6E433B-5E33-45BF-8C0F-52354C47823D}" type="slidenum">
              <a:rPr lang="de-CH" smtClean="0">
                <a:latin typeface="Bahnschrift Condensed" panose="020B0502040204020203" pitchFamily="34" charset="0"/>
              </a:rPr>
              <a:t>5</a:t>
            </a:fld>
            <a:endParaRPr lang="de-CH">
              <a:latin typeface="Bahnschrift Condensed" panose="020B0502040204020203" pitchFamily="34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B88FDE8-0EEE-464F-8F44-E46D11D55C73}"/>
              </a:ext>
            </a:extLst>
          </p:cNvPr>
          <p:cNvSpPr>
            <a:spLocks noGrp="1"/>
          </p:cNvSpPr>
          <p:nvPr/>
        </p:nvSpPr>
        <p:spPr>
          <a:xfrm>
            <a:off x="1261872" y="1752807"/>
            <a:ext cx="3012177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>
                <a:latin typeface="Bahnschrift" panose="020B0502040204020203" pitchFamily="34" charset="0"/>
              </a:rPr>
              <a:t>Features</a:t>
            </a:r>
          </a:p>
          <a:p>
            <a:r>
              <a:rPr lang="de-CH" dirty="0">
                <a:latin typeface="Bahnschrift" panose="020B0502040204020203" pitchFamily="34" charset="0"/>
              </a:rPr>
              <a:t>Suchen</a:t>
            </a:r>
          </a:p>
          <a:p>
            <a:r>
              <a:rPr lang="de-CH" dirty="0">
                <a:latin typeface="Bahnschrift" panose="020B0502040204020203" pitchFamily="34" charset="0"/>
              </a:rPr>
              <a:t>Buchen</a:t>
            </a:r>
          </a:p>
          <a:p>
            <a:r>
              <a:rPr lang="de-CH" dirty="0">
                <a:latin typeface="Bahnschrift" panose="020B0502040204020203" pitchFamily="34" charset="0"/>
              </a:rPr>
              <a:t>Statistik</a:t>
            </a:r>
          </a:p>
          <a:p>
            <a:r>
              <a:rPr lang="de-CH" dirty="0">
                <a:latin typeface="Bahnschrift" panose="020B0502040204020203" pitchFamily="34" charset="0"/>
              </a:rPr>
              <a:t>Erfassen Aktivitäten</a:t>
            </a:r>
          </a:p>
          <a:p>
            <a:endParaRPr lang="de-CH" dirty="0"/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D61395D-EB8B-48F8-B200-95827B63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967" y="1513191"/>
            <a:ext cx="6471727" cy="52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019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</Words>
  <Application>Microsoft Office PowerPoint</Application>
  <PresentationFormat>Breitbild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Bahnschrift</vt:lpstr>
      <vt:lpstr>Bahnschrift Condensed</vt:lpstr>
      <vt:lpstr>Calibri</vt:lpstr>
      <vt:lpstr>Century Schoolbook</vt:lpstr>
      <vt:lpstr>Wingdings 2</vt:lpstr>
      <vt:lpstr>Aussicht</vt:lpstr>
      <vt:lpstr>«Behinderungen müssen keine Verhinderungen sein»</vt:lpstr>
      <vt:lpstr>Ausgangslage</vt:lpstr>
      <vt:lpstr>Kunde &amp; Dienstleistung</vt:lpstr>
      <vt:lpstr>Vertriebskanal</vt:lpstr>
      <vt:lpstr>Struktur &amp; Architektur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«Behinderungen müssen keine Verhinderungen sein»</dc:title>
  <dc:creator> </dc:creator>
  <cp:lastModifiedBy>Adrian Willi</cp:lastModifiedBy>
  <cp:revision>7</cp:revision>
  <dcterms:created xsi:type="dcterms:W3CDTF">2020-02-13T14:44:51Z</dcterms:created>
  <dcterms:modified xsi:type="dcterms:W3CDTF">2020-03-11T15:05:16Z</dcterms:modified>
</cp:coreProperties>
</file>