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psqzarVTpH04WUFOR2t6WsdJq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06008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923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675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088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1720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833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503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drive.google.com/file/d/182_7PIUoHOn5vjvBq93O1Zr69xqHetjh/vie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drive.google.com/file/d/1rIK5eftkKVJKYuApOf1RPeRWVidTm6bO/view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X8onGnC-Dc?si=hgey0yYE0tG2EyH_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963166" y="234207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FKai-SB"/>
              <a:buNone/>
            </a:pPr>
            <a:r>
              <a:rPr lang="zh-TW" sz="4400" dirty="0">
                <a:latin typeface="DFKai-SB"/>
                <a:ea typeface="DFKai-SB"/>
                <a:cs typeface="DFKai-SB"/>
                <a:sym typeface="DFKai-SB"/>
              </a:rPr>
              <a:t>歷史人物舞</a:t>
            </a:r>
            <a:r>
              <a:rPr lang="zh-TW" sz="44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台</a:t>
            </a:r>
            <a:r>
              <a:rPr lang="zh-TW" sz="4400" dirty="0">
                <a:latin typeface="DFKai-SB"/>
                <a:ea typeface="DFKai-SB"/>
                <a:cs typeface="DFKai-SB"/>
                <a:sym typeface="DFKai-SB"/>
              </a:rPr>
              <a:t>劇﹙2024﹚</a:t>
            </a:r>
            <a:br>
              <a:rPr lang="zh-TW" sz="4400" dirty="0">
                <a:latin typeface="DFKai-SB"/>
                <a:ea typeface="DFKai-SB"/>
                <a:cs typeface="DFKai-SB"/>
                <a:sym typeface="DFKai-SB"/>
              </a:rPr>
            </a:br>
            <a:r>
              <a:rPr lang="zh-TW" sz="36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空山印情深。王維</a:t>
            </a:r>
            <a:r>
              <a:rPr lang="zh-TW" sz="5400" dirty="0">
                <a:latin typeface="DFKai-SB"/>
                <a:ea typeface="DFKai-SB"/>
                <a:cs typeface="DFKai-SB"/>
                <a:sym typeface="DFKai-SB"/>
              </a:rPr>
              <a:t/>
            </a:r>
            <a:br>
              <a:rPr lang="zh-TW" sz="5400" dirty="0">
                <a:latin typeface="DFKai-SB"/>
                <a:ea typeface="DFKai-SB"/>
                <a:cs typeface="DFKai-SB"/>
                <a:sym typeface="DFKai-SB"/>
              </a:rPr>
            </a:b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572" y="2589426"/>
            <a:ext cx="3685309" cy="355319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2931242" y="4252084"/>
            <a:ext cx="70352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詩佛王維</a:t>
            </a:r>
            <a:endParaRPr sz="3600" b="0" i="0" u="none" strike="noStrike" cap="none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92" name="Google Shape;92;p1" descr="一張含有 夜空 的圖片&#10;&#10;自動產生的描述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7808" y="702390"/>
            <a:ext cx="5871075" cy="84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66821" y="543043"/>
            <a:ext cx="3240345" cy="1002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3432845" y="764206"/>
            <a:ext cx="10355400" cy="48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讀詩書  學春秋  懷抱負本領顯</a:t>
            </a:r>
            <a:endParaRPr sz="2400" i="0" u="none" strike="noStrike" cap="non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亂世裡  逢逆賊  變天</a:t>
            </a:r>
            <a:endParaRPr sz="2400" i="0" u="none" strike="noStrike" cap="non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蒙冤屈  謀逆罪  無朗日再朝天</a:t>
            </a:r>
            <a:endParaRPr sz="2400" i="0" u="none" strike="noStrike" cap="non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盼肅宗  聽得懂  我詩</a:t>
            </a:r>
            <a:endParaRPr sz="2400" i="0" u="none" strike="noStrike" cap="non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無力挽救心愛家國   含恨江山遭血濺</a:t>
            </a:r>
            <a:endParaRPr sz="2400" i="0" u="none" strike="noStrike" cap="non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平亂設法再安邦  意堅</a:t>
            </a:r>
            <a:endParaRPr sz="2400" i="0" u="none" strike="noStrike" cap="non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無奈慨嘆失去家國   凝聚愛國苦與思</a:t>
            </a:r>
            <a:endParaRPr sz="2400" i="0" u="none" strike="noStrike" cap="non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無懼惡霸再相迫  志堅  </a:t>
            </a:r>
            <a:endParaRPr sz="2400" i="0" u="none" strike="noStrike" cap="non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問天</a:t>
            </a:r>
            <a:endParaRPr sz="2400" i="0" u="none" strike="noStrike" cap="non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757" y="1641988"/>
            <a:ext cx="5096340" cy="339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 title="開幕 - Trim - Trim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57025" y="5530875"/>
            <a:ext cx="658875" cy="6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613265" y="767231"/>
            <a:ext cx="5175300" cy="48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肅宗：王維，你背叛大唐，接受逆賊的偽職，你可知罪？ </a:t>
            </a:r>
            <a:endParaRPr sz="2800" i="0" u="none" strike="noStrike" cap="non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肅宗：「謀反罪」乃「十惡罪」之首，本王宣判，即當處死！ </a:t>
            </a:r>
            <a:endParaRPr sz="2800" i="0" u="none" strike="noStrike" cap="non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王維：陛下，微臣心繫大唐！微臣心繫大唐！</a:t>
            </a:r>
            <a:endParaRPr sz="1600" i="0" u="none" strike="noStrike" cap="non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354" y="1344680"/>
            <a:ext cx="5517578" cy="3678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" title="D1 - Trim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23700" y="538491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5902201" y="501175"/>
            <a:ext cx="5451600" cy="56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王維：娘親，妳總是說人生是苦，那麼做人到底是為了什麼而活？</a:t>
            </a:r>
            <a:endParaRPr sz="1900" i="0" u="none" strike="noStrike" cap="non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母親：人生在世，生生滅滅轉眼即逝；人有生老病死，世間萬物都是一樣。將「無常」看作「有常」，將假合的色身當作真正的「我」，那就是苦。</a:t>
            </a:r>
            <a:endParaRPr sz="1900" i="0" u="none" strike="noStrike" cap="non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王維：那如何才得到「樂」？</a:t>
            </a:r>
            <a:endParaRPr sz="1900" i="0" u="none" strike="noStrike" cap="non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90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母親：心隨境轉，這個念心就會生起無明煩惱，境隨心轉，這個念心就會得到清涼，得到解脫，一切都是心魔呀</a:t>
            </a:r>
            <a:endParaRPr sz="1200" i="0" u="none" strike="noStrike" cap="non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9604" y="1524218"/>
            <a:ext cx="5227783" cy="3485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629250" y="1349925"/>
            <a:ext cx="5562900" cy="38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王維：娘親，人家說孩兒的名字很怪？</a:t>
            </a:r>
            <a:endParaRPr sz="2200" i="0" u="none" strike="noStrike" cap="non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母親：在佛經裡面，「維摩詰」是一個神通廣大的人物，他的名字代表清淨、無垢</a:t>
            </a:r>
            <a:endParaRPr sz="2200" i="0" u="none" strike="noStrike" cap="non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王維：那就是一塵不染嗎？</a:t>
            </a:r>
            <a:endParaRPr sz="2200" i="0" u="none" strike="noStrike" cap="non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母親：「維摩詰」沒有真正出家，以在家居士的身份修道行善，利樂眾生，弘揚佛法</a:t>
            </a:r>
            <a:endParaRPr i="0" u="none" strike="noStrike" cap="none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0775" y="1536050"/>
            <a:ext cx="5307726" cy="353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body" idx="1"/>
          </p:nvPr>
        </p:nvSpPr>
        <p:spPr>
          <a:xfrm>
            <a:off x="-466742" y="5366807"/>
            <a:ext cx="10515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833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 u="sng" dirty="0">
                <a:solidFill>
                  <a:srgbClr val="467886"/>
                </a:solidFill>
                <a:latin typeface="DFKai-SB"/>
                <a:ea typeface="DFKai-SB"/>
                <a:cs typeface="DFKai-SB"/>
                <a:sym typeface="DFKai-SB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https://youtu.be/OX8onGnC-Dc?si=hgey0yYE0tG2EyH_</a:t>
            </a:r>
            <a:endParaRPr sz="4100" dirty="0"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861295" y="4645540"/>
            <a:ext cx="42270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dirty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舞台劇片段</a:t>
            </a:r>
            <a:endParaRPr sz="3600" dirty="0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786" y="820031"/>
            <a:ext cx="3856510" cy="3722426"/>
          </a:xfrm>
          <a:prstGeom prst="rect">
            <a:avLst/>
          </a:prstGeom>
        </p:spPr>
      </p:pic>
      <p:sp>
        <p:nvSpPr>
          <p:cNvPr id="7" name="Google Shape;89;p1"/>
          <p:cNvSpPr txBox="1">
            <a:spLocks/>
          </p:cNvSpPr>
          <p:nvPr/>
        </p:nvSpPr>
        <p:spPr>
          <a:xfrm>
            <a:off x="2633201" y="108915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  <a:buSzPts val="4400"/>
              <a:buFont typeface="DFKai-SB"/>
              <a:buNone/>
            </a:pPr>
            <a:r>
              <a:rPr lang="zh-TW" altLang="en-US" smtClean="0">
                <a:latin typeface="DFKai-SB"/>
                <a:ea typeface="DFKai-SB"/>
                <a:cs typeface="DFKai-SB"/>
                <a:sym typeface="DFKai-SB"/>
              </a:rPr>
              <a:t>歷史人物舞</a:t>
            </a:r>
            <a:r>
              <a:rPr lang="zh-TW" altLang="en-US" smtClean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台</a:t>
            </a:r>
            <a:r>
              <a:rPr lang="zh-TW" altLang="en-US" smtClean="0">
                <a:latin typeface="DFKai-SB"/>
                <a:ea typeface="DFKai-SB"/>
                <a:cs typeface="DFKai-SB"/>
                <a:sym typeface="DFKai-SB"/>
              </a:rPr>
              <a:t>劇</a:t>
            </a:r>
            <a:r>
              <a:rPr lang="en-US" altLang="zh-TW" smtClean="0">
                <a:latin typeface="DFKai-SB"/>
                <a:ea typeface="DFKai-SB"/>
                <a:cs typeface="DFKai-SB"/>
                <a:sym typeface="DFKai-SB"/>
              </a:rPr>
              <a:t>﹙2024﹚</a:t>
            </a:r>
            <a:br>
              <a:rPr lang="en-US" altLang="zh-TW" smtClean="0">
                <a:latin typeface="DFKai-SB"/>
                <a:ea typeface="DFKai-SB"/>
                <a:cs typeface="DFKai-SB"/>
                <a:sym typeface="DFKai-SB"/>
              </a:rPr>
            </a:br>
            <a:r>
              <a:rPr lang="zh-TW" altLang="en-US" sz="3600" smtClean="0">
                <a:solidFill>
                  <a:srgbClr val="000000"/>
                </a:solidFill>
                <a:latin typeface="DFKai-SB"/>
                <a:ea typeface="DFKai-SB"/>
                <a:cs typeface="DFKai-SB"/>
                <a:sym typeface="DFKai-SB"/>
              </a:rPr>
              <a:t>空山印情深。王維</a:t>
            </a:r>
            <a:r>
              <a:rPr lang="zh-TW" altLang="en-US" sz="5400" smtClean="0">
                <a:latin typeface="DFKai-SB"/>
                <a:ea typeface="DFKai-SB"/>
                <a:cs typeface="DFKai-SB"/>
                <a:sym typeface="DFKai-SB"/>
              </a:rPr>
              <a:t/>
            </a:r>
            <a:br>
              <a:rPr lang="zh-TW" altLang="en-US" sz="5400" smtClean="0">
                <a:latin typeface="DFKai-SB"/>
                <a:ea typeface="DFKai-SB"/>
                <a:cs typeface="DFKai-SB"/>
                <a:sym typeface="DFKai-SB"/>
              </a:rPr>
            </a:br>
            <a:endParaRPr lang="zh-TW" altLang="en-US"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1;p1"/>
          <p:cNvSpPr txBox="1"/>
          <p:nvPr/>
        </p:nvSpPr>
        <p:spPr>
          <a:xfrm>
            <a:off x="3687560" y="2958526"/>
            <a:ext cx="703528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 b="0" i="0" u="none" strike="noStrike" cap="none" dirty="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詩佛王維</a:t>
            </a:r>
            <a:endParaRPr sz="3600" b="0" i="0" u="none" strike="noStrike" cap="none" dirty="0">
              <a:solidFill>
                <a:schemeClr val="dk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841" y="4012480"/>
            <a:ext cx="1778519" cy="17785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寬螢幕</PresentationFormat>
  <Paragraphs>35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DFKai-SB</vt:lpstr>
      <vt:lpstr>Arial</vt:lpstr>
      <vt:lpstr>Calibri</vt:lpstr>
      <vt:lpstr>Office 佈景主題</vt:lpstr>
      <vt:lpstr>歷史人物舞台劇﹙2024﹚ 空山印情深。王維 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歷史人物舞台劇﹙2024﹚ 空山印情深。王維 </dc:title>
  <dc:creator>Sin's Family</dc:creator>
  <cp:lastModifiedBy>user</cp:lastModifiedBy>
  <cp:revision>1</cp:revision>
  <dcterms:created xsi:type="dcterms:W3CDTF">2024-08-19T03:23:47Z</dcterms:created>
  <dcterms:modified xsi:type="dcterms:W3CDTF">2024-10-09T06:57:19Z</dcterms:modified>
</cp:coreProperties>
</file>