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06D9-574B-6945-B00F-45601B06F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65335-ACED-A54C-92BB-6791143C2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8420-5C1E-9A4B-8B25-FD37F79C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5F49-49F0-0040-A050-4AA1CE1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D273-5C7A-C440-AEFB-A8E42C81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6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8383-BC6E-3E49-9DE4-0D74DFC3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E187-BE74-7F43-B18C-8A82D8F57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A13C-5A65-AD4F-B25D-23EE9EFB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4D5F-A1A6-4C4F-AD21-F85E6303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89E7-9B13-434E-B8F6-31AEC8D1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5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4E65C-572A-9443-954F-F6740F501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4C919-969C-014E-B9FA-2986B12A8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8979-5776-EB46-8EAA-878AFE3D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9080-4A40-CD47-897F-B2D3F66C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28D0A-FA23-EF44-8E3E-7404D206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7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FC26-B318-154C-B0CA-E74E8E70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C7317-7003-E449-A049-B192077F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9643-7159-B44C-93FE-C5AE7D0E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8EDB-8484-5F49-AEE1-2F3EC50F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EDCFA-4423-C54B-A563-19FEBEA4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2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4A3-1B4E-154F-9342-CCDCDF12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48124-57B8-9249-BC1C-A7BC8735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0ED90-FA7F-394C-8BF2-776E999D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DA60B-E8DD-5342-9F41-5CACAE13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EC65-ECC2-1844-BAB6-ED533A45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5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5CDB-319E-BE4B-83DA-03F98080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3B8E-8C06-6147-AF43-6A1026233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FAA99-AFB5-404A-8B1A-BB9B9559B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7CB3-A83D-DE40-9E0A-354B14E7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CB563-7D3B-CE4C-9408-BBB46276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F92E9-690F-7D40-A539-80B52FD8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0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0D5D-736A-2E4C-85D4-7F3F7898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7EBA6-3DF8-CD45-AAB2-EA8C2E58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7F9D3-C5DA-814F-ACBD-D4DB7D227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8B9DC-C945-6E4E-85B8-05D69748D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7E33E-A868-4E4E-AA2B-696E03A8B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36D98-A2FD-6149-A9E4-72A3DDEB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093DD-7173-9F4E-9F48-A396239C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1ABDD-0F90-7B48-A619-6EC6A0D7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61C9-269C-5343-AF72-117ABDC8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C3BA5-1067-4E47-B5C7-1D4CA86E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E302D-E939-5E4F-A1D1-735A2D4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56EB9-6845-324C-9925-54A0EDF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9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F1C35-68E3-5440-B06C-1921E462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A9E19-9F1B-9A43-891A-DC55A101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06D25-3177-2A4E-98AE-B9B6709E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0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9F21-A5A1-2344-A106-ADC2F15D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5EBB-E5B4-CC46-B1AF-C2E4564F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F32EB-D335-3741-AF6E-86C0A0F8E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94178-DEE8-3840-A481-7440A38B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29FAA-1C74-4241-BC77-71EB7075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517B-F90C-6648-ADD9-EA105DE9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5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C0E2-1D5B-8048-93C1-B32A8EB4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0A8CD-716C-864C-A32A-29059B1D7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2F05-0F54-4E4B-81BB-162A3094E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7B4B-2347-8E47-8D42-D960AFB9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2F3D7-122D-4B4B-BB37-6A0C58BE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B8FDB-8D42-984E-A35A-F8F1E5A4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3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8E2A2-19E8-E443-95CE-D3D450D6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184E0-EC6B-D543-A9C5-EAA5E087F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796BD-FAA1-DD40-AA81-DE16BCF51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EFBBB-C961-0C48-A158-19C852BEC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5B26-D369-7747-88D3-8B6A5887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4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4606D5-C3A5-ED49-BCB0-19E0EC546629}"/>
              </a:ext>
            </a:extLst>
          </p:cNvPr>
          <p:cNvSpPr txBox="1"/>
          <p:nvPr/>
        </p:nvSpPr>
        <p:spPr>
          <a:xfrm>
            <a:off x="4311086" y="86048"/>
            <a:ext cx="283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(class component)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5F18E-3359-6E43-B928-AB3C7A6BD3DC}"/>
              </a:ext>
            </a:extLst>
          </p:cNvPr>
          <p:cNvSpPr txBox="1"/>
          <p:nvPr/>
        </p:nvSpPr>
        <p:spPr>
          <a:xfrm>
            <a:off x="3568921" y="1411584"/>
            <a:ext cx="4679804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State: {</a:t>
            </a:r>
          </a:p>
          <a:p>
            <a:r>
              <a:rPr lang="en-US" sz="1400" dirty="0"/>
              <a:t>cards=[]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&lt;</a:t>
            </a:r>
            <a:r>
              <a:rPr lang="en-US" sz="1400" dirty="0" err="1"/>
              <a:t>NewCardForm</a:t>
            </a:r>
            <a:endParaRPr lang="en-US" sz="1400" dirty="0"/>
          </a:p>
          <a:p>
            <a:r>
              <a:rPr lang="en-US" sz="1400" dirty="0" err="1"/>
              <a:t>addCardCallback</a:t>
            </a:r>
            <a:r>
              <a:rPr lang="en-US" sz="1400" dirty="0"/>
              <a:t>={</a:t>
            </a:r>
            <a:r>
              <a:rPr lang="en-US" sz="1400" dirty="0" err="1"/>
              <a:t>this.addCard</a:t>
            </a:r>
            <a:r>
              <a:rPr lang="en-US" sz="1400" dirty="0"/>
              <a:t>}/&gt;</a:t>
            </a:r>
          </a:p>
          <a:p>
            <a:endParaRPr lang="en-US" sz="1400" dirty="0"/>
          </a:p>
          <a:p>
            <a:r>
              <a:rPr lang="en-US" sz="1400" dirty="0"/>
              <a:t>Functions:</a:t>
            </a:r>
          </a:p>
          <a:p>
            <a:r>
              <a:rPr lang="en-US" sz="1400" dirty="0" err="1"/>
              <a:t>componentDidMount</a:t>
            </a:r>
            <a:r>
              <a:rPr lang="en-US" sz="1400" dirty="0"/>
              <a:t> (will call API for cards[])</a:t>
            </a:r>
          </a:p>
          <a:p>
            <a:r>
              <a:rPr lang="en-US" sz="1400" dirty="0" err="1"/>
              <a:t>addCard</a:t>
            </a:r>
            <a:r>
              <a:rPr lang="en-US" sz="1400" dirty="0"/>
              <a:t> (will take form data, make post request and also update card array)</a:t>
            </a:r>
          </a:p>
          <a:p>
            <a:r>
              <a:rPr lang="en-US" sz="1400" dirty="0" err="1"/>
              <a:t>deleteCard</a:t>
            </a:r>
            <a:r>
              <a:rPr lang="en-US" sz="1400" dirty="0"/>
              <a:t> (will take in </a:t>
            </a:r>
            <a:r>
              <a:rPr lang="en-US" sz="1400" dirty="0" err="1"/>
              <a:t>cardID</a:t>
            </a:r>
            <a:r>
              <a:rPr lang="en-US" sz="1400" dirty="0"/>
              <a:t> and make delete request, update cards array)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8A505-FDC4-514B-9BA1-FAC0DC65180E}"/>
              </a:ext>
            </a:extLst>
          </p:cNvPr>
          <p:cNvSpPr txBox="1"/>
          <p:nvPr/>
        </p:nvSpPr>
        <p:spPr>
          <a:xfrm>
            <a:off x="4424654" y="1024041"/>
            <a:ext cx="256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(class component)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DC6EC-3C51-B94B-9F17-4FCA6109ECE2}"/>
              </a:ext>
            </a:extLst>
          </p:cNvPr>
          <p:cNvSpPr txBox="1"/>
          <p:nvPr/>
        </p:nvSpPr>
        <p:spPr>
          <a:xfrm>
            <a:off x="734357" y="4998503"/>
            <a:ext cx="346775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Props:</a:t>
            </a:r>
          </a:p>
          <a:p>
            <a:r>
              <a:rPr lang="en-US" sz="1400" dirty="0"/>
              <a:t>string:</a:t>
            </a:r>
          </a:p>
          <a:p>
            <a:r>
              <a:rPr lang="en-US" sz="1400" dirty="0"/>
              <a:t>emoji:</a:t>
            </a:r>
          </a:p>
          <a:p>
            <a:r>
              <a:rPr lang="en-US" sz="1400" dirty="0" err="1"/>
              <a:t>cardID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r>
              <a:rPr lang="en-US" sz="1400" dirty="0" err="1"/>
              <a:t>this.props.onDeleteCardCallback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A90F5-1511-E842-A1C3-8A66E25F8205}"/>
              </a:ext>
            </a:extLst>
          </p:cNvPr>
          <p:cNvSpPr txBox="1"/>
          <p:nvPr/>
        </p:nvSpPr>
        <p:spPr>
          <a:xfrm>
            <a:off x="1601729" y="4651102"/>
            <a:ext cx="249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 (class? component)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86202-2D99-174C-94B3-9FB9F2E191A4}"/>
              </a:ext>
            </a:extLst>
          </p:cNvPr>
          <p:cNvSpPr txBox="1"/>
          <p:nvPr/>
        </p:nvSpPr>
        <p:spPr>
          <a:xfrm>
            <a:off x="4311085" y="4736893"/>
            <a:ext cx="346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Card Form (class component)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103BEE-8D4B-A546-A64E-08DBC7E8394B}"/>
              </a:ext>
            </a:extLst>
          </p:cNvPr>
          <p:cNvSpPr txBox="1"/>
          <p:nvPr/>
        </p:nvSpPr>
        <p:spPr>
          <a:xfrm>
            <a:off x="4424654" y="5106225"/>
            <a:ext cx="2993577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State:</a:t>
            </a:r>
          </a:p>
          <a:p>
            <a:r>
              <a:rPr lang="en-US" sz="1400" dirty="0"/>
              <a:t>string:’’</a:t>
            </a:r>
          </a:p>
          <a:p>
            <a:r>
              <a:rPr lang="en-US" sz="1400" dirty="0"/>
              <a:t>emoji: ‘’</a:t>
            </a:r>
          </a:p>
          <a:p>
            <a:endParaRPr lang="en-US" sz="1400" dirty="0"/>
          </a:p>
          <a:p>
            <a:r>
              <a:rPr lang="en-US" sz="1400" dirty="0"/>
              <a:t>Props:</a:t>
            </a:r>
          </a:p>
          <a:p>
            <a:r>
              <a:rPr lang="en-US" sz="1400" dirty="0" err="1"/>
              <a:t>this.props</a:t>
            </a:r>
            <a:r>
              <a:rPr lang="en-US" sz="1400" dirty="0"/>
              <a:t>. </a:t>
            </a:r>
            <a:r>
              <a:rPr lang="en-US" sz="1400" dirty="0" err="1"/>
              <a:t>addCardCallback</a:t>
            </a:r>
            <a:r>
              <a:rPr lang="en-US" sz="1400" dirty="0"/>
              <a:t>(</a:t>
            </a:r>
            <a:r>
              <a:rPr lang="en-US" sz="1400" dirty="0" err="1"/>
              <a:t>carddata</a:t>
            </a:r>
            <a:r>
              <a:rPr lang="en-US" sz="1400" dirty="0"/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DCF8D3-6210-F54F-8259-B744696EB7AD}"/>
              </a:ext>
            </a:extLst>
          </p:cNvPr>
          <p:cNvSpPr txBox="1"/>
          <p:nvPr/>
        </p:nvSpPr>
        <p:spPr>
          <a:xfrm>
            <a:off x="4742075" y="417251"/>
            <a:ext cx="197046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&lt;Board</a:t>
            </a:r>
          </a:p>
          <a:p>
            <a:r>
              <a:rPr lang="en-US" sz="1200" dirty="0" err="1"/>
              <a:t>url</a:t>
            </a:r>
            <a:r>
              <a:rPr lang="en-US" sz="1200" dirty="0"/>
              <a:t>={}</a:t>
            </a:r>
          </a:p>
          <a:p>
            <a:r>
              <a:rPr lang="en-US" sz="1200" dirty="0"/>
              <a:t>board-name={‘</a:t>
            </a:r>
            <a:r>
              <a:rPr lang="en-US" sz="1200" dirty="0" err="1"/>
              <a:t>farah</a:t>
            </a:r>
            <a:r>
              <a:rPr lang="en-US" sz="1200" dirty="0"/>
              <a:t>’}/&gt;</a:t>
            </a:r>
          </a:p>
        </p:txBody>
      </p:sp>
    </p:spTree>
    <p:extLst>
      <p:ext uri="{BB962C8B-B14F-4D97-AF65-F5344CB8AC3E}">
        <p14:creationId xmlns:p14="http://schemas.microsoft.com/office/powerpoint/2010/main" val="243227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116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Davoodi</dc:creator>
  <cp:lastModifiedBy>Farah Davoodi</cp:lastModifiedBy>
  <cp:revision>14</cp:revision>
  <dcterms:created xsi:type="dcterms:W3CDTF">2019-12-11T00:40:47Z</dcterms:created>
  <dcterms:modified xsi:type="dcterms:W3CDTF">2019-12-13T20:05:09Z</dcterms:modified>
</cp:coreProperties>
</file>