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E21D-828C-CB43-B5AB-6EFC7808F9D6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EABE-0015-0547-A59A-75A334F13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7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E21D-828C-CB43-B5AB-6EFC7808F9D6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EABE-0015-0547-A59A-75A334F13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0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E21D-828C-CB43-B5AB-6EFC7808F9D6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EABE-0015-0547-A59A-75A334F13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9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E21D-828C-CB43-B5AB-6EFC7808F9D6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EABE-0015-0547-A59A-75A334F13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8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E21D-828C-CB43-B5AB-6EFC7808F9D6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EABE-0015-0547-A59A-75A334F13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7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E21D-828C-CB43-B5AB-6EFC7808F9D6}" type="datetimeFigureOut">
              <a:rPr lang="en-US" smtClean="0"/>
              <a:t>9/16/17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EABE-0015-0547-A59A-75A334F13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6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E21D-828C-CB43-B5AB-6EFC7808F9D6}" type="datetimeFigureOut">
              <a:rPr lang="en-US" smtClean="0"/>
              <a:t>9/16/17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EABE-0015-0547-A59A-75A334F13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2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E21D-828C-CB43-B5AB-6EFC7808F9D6}" type="datetimeFigureOut">
              <a:rPr lang="en-US" smtClean="0"/>
              <a:t>9/16/17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EABE-0015-0547-A59A-75A334F13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1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E21D-828C-CB43-B5AB-6EFC7808F9D6}" type="datetimeFigureOut">
              <a:rPr lang="en-US" smtClean="0"/>
              <a:t>9/16/17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EABE-0015-0547-A59A-75A334F13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2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E21D-828C-CB43-B5AB-6EFC7808F9D6}" type="datetimeFigureOut">
              <a:rPr lang="en-US" smtClean="0"/>
              <a:t>9/16/17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EABE-0015-0547-A59A-75A334F13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1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E21D-828C-CB43-B5AB-6EFC7808F9D6}" type="datetimeFigureOut">
              <a:rPr lang="en-US" smtClean="0"/>
              <a:t>9/16/17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EABE-0015-0547-A59A-75A334F13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1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3E21D-828C-CB43-B5AB-6EFC7808F9D6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6EABE-0015-0547-A59A-75A334F13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4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-Up Arrow 3"/>
          <p:cNvSpPr/>
          <p:nvPr/>
        </p:nvSpPr>
        <p:spPr>
          <a:xfrm rot="5400000">
            <a:off x="1142998" y="-1143000"/>
            <a:ext cx="6858001" cy="9144001"/>
          </a:xfrm>
          <a:prstGeom prst="bentUpArrow">
            <a:avLst/>
          </a:prstGeom>
          <a:solidFill>
            <a:srgbClr val="FF66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8702" y="4321818"/>
            <a:ext cx="53008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t</a:t>
            </a:r>
            <a:r>
              <a:rPr lang="en-US" sz="8000" dirty="0" smtClean="0">
                <a:solidFill>
                  <a:schemeClr val="bg1"/>
                </a:solidFill>
              </a:rPr>
              <a:t>hat’s me!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35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Meier</dc:creator>
  <cp:lastModifiedBy>Julia Meier</cp:lastModifiedBy>
  <cp:revision>2</cp:revision>
  <dcterms:created xsi:type="dcterms:W3CDTF">2017-09-17T01:57:43Z</dcterms:created>
  <dcterms:modified xsi:type="dcterms:W3CDTF">2017-09-17T04:13:11Z</dcterms:modified>
</cp:coreProperties>
</file>