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 Okafor" userId="6b327e55bf151e12" providerId="LiveId" clId="{6C243F09-7F0A-4A8F-8617-4291461DF198}"/>
    <pc:docChg chg="custSel modSld">
      <pc:chgData name="Ada Okafor" userId="6b327e55bf151e12" providerId="LiveId" clId="{6C243F09-7F0A-4A8F-8617-4291461DF198}" dt="2024-08-17T18:17:38.274" v="9" actId="20577"/>
      <pc:docMkLst>
        <pc:docMk/>
      </pc:docMkLst>
      <pc:sldChg chg="modSp mod">
        <pc:chgData name="Ada Okafor" userId="6b327e55bf151e12" providerId="LiveId" clId="{6C243F09-7F0A-4A8F-8617-4291461DF198}" dt="2024-08-17T18:17:38.274" v="9" actId="20577"/>
        <pc:sldMkLst>
          <pc:docMk/>
          <pc:sldMk cId="2650001034" sldId="258"/>
        </pc:sldMkLst>
        <pc:spChg chg="mod">
          <ac:chgData name="Ada Okafor" userId="6b327e55bf151e12" providerId="LiveId" clId="{6C243F09-7F0A-4A8F-8617-4291461DF198}" dt="2024-08-17T18:17:38.274" v="9" actId="20577"/>
          <ac:spMkLst>
            <pc:docMk/>
            <pc:sldMk cId="2650001034" sldId="258"/>
            <ac:spMk id="3" creationId="{030BF32D-4D91-5C47-D401-2F519BF1DD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CA45-1C53-6FB7-2510-B9E34ABDC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FECB9-1E66-CD65-EB59-2E77C3F12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5F62-0274-B9FE-91F0-FBA56B56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D58-714F-47A7-B119-9B589909B34A}" type="datetimeFigureOut">
              <a:rPr lang="en-NG" smtClean="0"/>
              <a:t>17/08/2024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F320-DBC8-BD8B-D136-46970444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DF1A-DA25-74F6-FEF7-1DF4165F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84B3-9339-4AD8-BB31-1E9CCD75C4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7058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3C78-8582-7C98-D7A5-E85943A9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85922-F5E0-EF2B-45D2-55E57FD0A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9098-CE37-1388-EC63-6949340D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D58-714F-47A7-B119-9B589909B34A}" type="datetimeFigureOut">
              <a:rPr lang="en-NG" smtClean="0"/>
              <a:t>17/08/2024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C291-43C6-0916-5495-844B8FD5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7178C-F20F-29FD-5C1E-5479709B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84B3-9339-4AD8-BB31-1E9CCD75C4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7166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7553E-30C9-D095-CF65-12F0B6B02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E9AA4-4F3B-2F3D-65FC-83C07CF6A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6B7E-1F89-5AFE-331A-F3B4D76F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D58-714F-47A7-B119-9B589909B34A}" type="datetimeFigureOut">
              <a:rPr lang="en-NG" smtClean="0"/>
              <a:t>17/08/2024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AC27-E1A2-BC31-D2BE-0410C526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6A6B-9E12-111A-BA17-191F95E0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84B3-9339-4AD8-BB31-1E9CCD75C4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011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0813-37D1-B370-3FB2-E6778DC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CC11-469A-58DB-F036-EB73F415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DC6F-A365-04D6-C68D-6C9FFF5E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D58-714F-47A7-B119-9B589909B34A}" type="datetimeFigureOut">
              <a:rPr lang="en-NG" smtClean="0"/>
              <a:t>17/08/2024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EF10B-F271-1F66-B525-1535E860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D90A-325D-3D63-821F-801542B1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84B3-9339-4AD8-BB31-1E9CCD75C4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0077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D2FE-0ED5-9FF2-2906-CF7A20CD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13114-02D4-8E40-9614-383E76D2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09FD-A7A1-146A-15C9-A1738DE7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D58-714F-47A7-B119-9B589909B34A}" type="datetimeFigureOut">
              <a:rPr lang="en-NG" smtClean="0"/>
              <a:t>17/08/2024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F4AA-7F2C-D0E7-688C-8C48F8D4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49B8-7E58-0EE6-50D7-BAC1FC32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84B3-9339-4AD8-BB31-1E9CCD75C4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9023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0634-6B0C-0FB0-28C8-1A0E4D1C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E1EF-7269-672C-F301-E7A285543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C8380-25BA-33D0-D217-5A0FC26E3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FD153-1929-23E6-ED38-4EF715E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D58-714F-47A7-B119-9B589909B34A}" type="datetimeFigureOut">
              <a:rPr lang="en-NG" smtClean="0"/>
              <a:t>17/08/2024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9EE5-4185-CAE5-C9B9-68278D3E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4EE5E-50CD-5ABA-AB66-58FC294C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84B3-9339-4AD8-BB31-1E9CCD75C4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7095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66D-60DC-8344-4E3E-37A784CA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74689-5F5E-53B6-ECB5-F8700003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C3465-EA40-1D9D-39CA-71E055FF9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E4055-BDA3-6716-29A1-5DAA4D2B0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B90BA-F52E-94FE-2C5A-CBE46C358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3DB07-86C3-5451-A85C-49BF990B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D58-714F-47A7-B119-9B589909B34A}" type="datetimeFigureOut">
              <a:rPr lang="en-NG" smtClean="0"/>
              <a:t>17/08/2024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3644A-E62E-8481-6B8B-FB78662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5A67-4757-DD2D-5F39-CEF11FB2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84B3-9339-4AD8-BB31-1E9CCD75C4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1705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7DF7-BB03-40C3-7324-15E0AE13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8465C-6509-C444-258D-0C749F46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D58-714F-47A7-B119-9B589909B34A}" type="datetimeFigureOut">
              <a:rPr lang="en-NG" smtClean="0"/>
              <a:t>17/08/2024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4E2A3-6AF1-C6C3-A9A9-09B875DF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60446-FA42-7481-DEFA-720E8B70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84B3-9339-4AD8-BB31-1E9CCD75C4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7950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7C14F-15B2-42BA-F3EE-31A04FD2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D58-714F-47A7-B119-9B589909B34A}" type="datetimeFigureOut">
              <a:rPr lang="en-NG" smtClean="0"/>
              <a:t>17/08/2024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14CA5-7F2C-8B1D-870E-119752A8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A104C-B967-23A4-3BF6-5ED0B63C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84B3-9339-4AD8-BB31-1E9CCD75C4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756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8BA4-2C47-61FA-AE9F-2E7FAF89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5830-CCF0-46FF-C4AB-B50F7606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3EF4E-C242-6356-4D5B-77D311D89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7A675-1208-46E6-F18B-E5743C74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D58-714F-47A7-B119-9B589909B34A}" type="datetimeFigureOut">
              <a:rPr lang="en-NG" smtClean="0"/>
              <a:t>17/08/2024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899EF-5E5F-79BC-BB17-79965D6B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0527-5B1A-41C9-CE1A-CDEFBDE2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84B3-9339-4AD8-BB31-1E9CCD75C4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5175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4154-ECD5-8F41-1BA9-B7C71A29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90333-63BC-A30B-9B08-6AF4FD32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B0BF2-D391-FF5F-65CC-00B04C1D9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EB95D-50D5-63FD-2039-77092F92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D58-714F-47A7-B119-9B589909B34A}" type="datetimeFigureOut">
              <a:rPr lang="en-NG" smtClean="0"/>
              <a:t>17/08/2024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396D7-B1D4-D53E-DE7B-11E0C5C6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7FDA6-7F68-2488-ECEE-E89F6D52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84B3-9339-4AD8-BB31-1E9CCD75C4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486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12FBE-43DB-F2EC-193C-E93EFCDD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BC215-6815-D93F-F99D-29B017E88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FBF8F-605C-08AA-027A-74455B1CE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AD58-714F-47A7-B119-9B589909B34A}" type="datetimeFigureOut">
              <a:rPr lang="en-NG" smtClean="0"/>
              <a:t>17/08/2024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644A7-2CAB-CC05-2D6C-4CF9221C0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AE3BB-C2C8-BEA4-9274-CDC2A4DC6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84B3-9339-4AD8-BB31-1E9CCD75C4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2785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C56DF-79B0-E1D7-1C31-D58390732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310" y="4960758"/>
            <a:ext cx="6796345" cy="1236086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en-US" dirty="0"/>
              <a:t>Continental Vue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7B0C5-D8CA-904A-37B5-FA07EF404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69" y="4960758"/>
            <a:ext cx="3323819" cy="123608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An Application that provides you with information about the seven continents</a:t>
            </a:r>
            <a:endParaRPr lang="en-NG" sz="2000" dirty="0"/>
          </a:p>
        </p:txBody>
      </p: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8AD2EEB5-F5B4-4BDA-8293-9A997C129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27285" y="5121601"/>
            <a:ext cx="0" cy="9144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799D4538-79E2-65C5-EB52-CE9032E37DAC}"/>
              </a:ext>
            </a:extLst>
          </p:cNvPr>
          <p:cNvSpPr/>
          <p:nvPr/>
        </p:nvSpPr>
        <p:spPr>
          <a:xfrm>
            <a:off x="11736271" y="1897242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E75BC-1083-6FB0-657C-4104AD4E62CC}"/>
              </a:ext>
            </a:extLst>
          </p:cNvPr>
          <p:cNvSpPr txBox="1"/>
          <p:nvPr/>
        </p:nvSpPr>
        <p:spPr>
          <a:xfrm>
            <a:off x="8829040" y="6449262"/>
            <a:ext cx="3517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By: Adanma Okafor</a:t>
            </a:r>
            <a:endParaRPr lang="en-NG" sz="2000" i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2FCDEA-0297-2A3E-F7C2-C17CBD2504ED}"/>
              </a:ext>
            </a:extLst>
          </p:cNvPr>
          <p:cNvGrpSpPr/>
          <p:nvPr/>
        </p:nvGrpSpPr>
        <p:grpSpPr>
          <a:xfrm>
            <a:off x="2608967" y="946922"/>
            <a:ext cx="6702113" cy="3742946"/>
            <a:chOff x="2608967" y="965394"/>
            <a:chExt cx="6702113" cy="3742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ECB93A-532C-DDA5-1FEC-AF1F48ED4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0" b="510"/>
            <a:stretch/>
          </p:blipFill>
          <p:spPr>
            <a:xfrm>
              <a:off x="2608967" y="965394"/>
              <a:ext cx="6702113" cy="374294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E3D5FB-F33E-3105-857B-131FC0C7F4B5}"/>
                </a:ext>
              </a:extLst>
            </p:cNvPr>
            <p:cNvSpPr txBox="1"/>
            <p:nvPr/>
          </p:nvSpPr>
          <p:spPr>
            <a:xfrm>
              <a:off x="4118773" y="4488872"/>
              <a:ext cx="1478463" cy="1200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NG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6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9B033-3C57-49B8-9D77-4A8E8331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Elephant" panose="02020904090505020303" pitchFamily="18" charset="0"/>
              </a:rPr>
              <a:t>USE CASE</a:t>
            </a:r>
            <a:endParaRPr lang="en-NG" b="1">
              <a:solidFill>
                <a:schemeClr val="tx1">
                  <a:lumMod val="85000"/>
                  <a:lumOff val="1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FA35-3E29-868C-771D-77B93C19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174033"/>
            <a:ext cx="10703249" cy="42734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project is focused on educating users of the app on the different continents of the world.</a:t>
            </a:r>
          </a:p>
          <a:p>
            <a:pPr marL="0" indent="0">
              <a:buNone/>
            </a:pP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provides key information on each continent such as: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GNP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Population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countries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Life Expectancy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Surface Area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Languages spoken	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Amongst others</a:t>
            </a:r>
          </a:p>
          <a:p>
            <a:pPr marL="0" indent="0">
              <a:buNone/>
            </a:pP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5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CD75-EA25-284D-699D-703ADDA9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73" y="98059"/>
            <a:ext cx="9378820" cy="539944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latin typeface="Elephant" panose="02020904090505020303" pitchFamily="18" charset="0"/>
              </a:rPr>
              <a:t>Project Process</a:t>
            </a:r>
            <a:endParaRPr lang="en-NG" sz="2800" b="1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F32D-4D91-5C47-D401-2F519BF1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5881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The app was developed by integrating a </a:t>
            </a:r>
            <a:r>
              <a:rPr lang="en-US" sz="2200"/>
              <a:t>database (“World”) </a:t>
            </a:r>
            <a:r>
              <a:rPr lang="en-US" sz="2200" dirty="0"/>
              <a:t>from SQL into Python</a:t>
            </a:r>
          </a:p>
          <a:p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3D87B-E87D-4ABB-BC18-FCBD9B471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" r="5413"/>
          <a:stretch/>
        </p:blipFill>
        <p:spPr>
          <a:xfrm>
            <a:off x="136849" y="2115179"/>
            <a:ext cx="7345446" cy="4483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DC8958B-D0B8-4E69-FC20-09103D717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56" y="1045029"/>
            <a:ext cx="6350386" cy="4564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4F3AD-CEAA-F415-E15F-23DB37A8BC27}"/>
              </a:ext>
            </a:extLst>
          </p:cNvPr>
          <p:cNvSpPr txBox="1"/>
          <p:nvPr/>
        </p:nvSpPr>
        <p:spPr>
          <a:xfrm>
            <a:off x="7724950" y="5808167"/>
            <a:ext cx="4106905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All analysis and calculations were carried out in python, utilizing; python, SQL and streamlit codes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5000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D6B9B-4BD1-8A86-7FA7-80D2B7402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664" y="1802047"/>
            <a:ext cx="11182244" cy="4983160"/>
          </a:xfrm>
          <a:ln>
            <a:solidFill>
              <a:srgbClr val="C0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461D4-9A50-BB87-2C20-41603152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59" y="92191"/>
            <a:ext cx="9629775" cy="78898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Elephant" panose="02020904090505020303" pitchFamily="18" charset="0"/>
              </a:rPr>
              <a:t>Features of Main Interface</a:t>
            </a:r>
            <a:endParaRPr lang="en-NG" sz="2800" b="1" dirty="0">
              <a:latin typeface="Elephant" panose="02020904090505020303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48AA88-A598-EBFA-7B34-C7DB06ADAAEA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1220755" y="1642187"/>
            <a:ext cx="1282300" cy="140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10F1E4-9F82-1AF1-5B05-1A5E07374683}"/>
              </a:ext>
            </a:extLst>
          </p:cNvPr>
          <p:cNvSpPr/>
          <p:nvPr/>
        </p:nvSpPr>
        <p:spPr>
          <a:xfrm>
            <a:off x="576943" y="597094"/>
            <a:ext cx="1287624" cy="10450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Enables you select the </a:t>
            </a:r>
            <a:r>
              <a:rPr lang="en-US" sz="1500" dirty="0"/>
              <a:t>continent</a:t>
            </a:r>
            <a:r>
              <a:rPr lang="en-US" sz="1400" dirty="0"/>
              <a:t> you want to explore </a:t>
            </a:r>
            <a:endParaRPr lang="en-NG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A71E16-0A4B-547E-A232-4F23D2D2C28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591287" y="1408984"/>
            <a:ext cx="1688451" cy="328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F216BD9-AC62-1A5B-8256-02E1F69C6EDF}"/>
              </a:ext>
            </a:extLst>
          </p:cNvPr>
          <p:cNvSpPr/>
          <p:nvPr/>
        </p:nvSpPr>
        <p:spPr>
          <a:xfrm>
            <a:off x="10635926" y="485254"/>
            <a:ext cx="1287624" cy="9237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Table with details about the continent in view</a:t>
            </a:r>
            <a:endParaRPr lang="en-NG" sz="1500" dirty="0"/>
          </a:p>
        </p:txBody>
      </p:sp>
    </p:spTree>
    <p:extLst>
      <p:ext uri="{BB962C8B-B14F-4D97-AF65-F5344CB8AC3E}">
        <p14:creationId xmlns:p14="http://schemas.microsoft.com/office/powerpoint/2010/main" val="4817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website&#10;&#10;Description automatically generated">
            <a:extLst>
              <a:ext uri="{FF2B5EF4-FFF2-40B4-BE49-F238E27FC236}">
                <a16:creationId xmlns:a16="http://schemas.microsoft.com/office/drawing/2014/main" id="{44E686C1-BDB4-398D-E994-14F5CB921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8" t="1221" r="9201"/>
          <a:stretch/>
        </p:blipFill>
        <p:spPr>
          <a:xfrm>
            <a:off x="62197" y="1007706"/>
            <a:ext cx="4593776" cy="5542588"/>
          </a:xfrm>
        </p:spPr>
      </p:pic>
      <p:pic>
        <p:nvPicPr>
          <p:cNvPr id="17" name="Picture 16" descr="A close-up of a couple of hands&#10;&#10;Description automatically generated">
            <a:extLst>
              <a:ext uri="{FF2B5EF4-FFF2-40B4-BE49-F238E27FC236}">
                <a16:creationId xmlns:a16="http://schemas.microsoft.com/office/drawing/2014/main" id="{4FF8E6C6-AF0F-03B0-DA5B-FE3843D5F9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0" t="8199" r="25041" b="16849"/>
          <a:stretch/>
        </p:blipFill>
        <p:spPr>
          <a:xfrm>
            <a:off x="7912351" y="1987426"/>
            <a:ext cx="3834890" cy="4665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9B46A6-05F6-A919-6EC3-15744E5D8D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 t="-1441" r="14905" b="1441"/>
          <a:stretch/>
        </p:blipFill>
        <p:spPr>
          <a:xfrm>
            <a:off x="4002820" y="1628945"/>
            <a:ext cx="3956186" cy="52136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8E69D2-9716-6C4B-B85D-3B2F92514669}"/>
              </a:ext>
            </a:extLst>
          </p:cNvPr>
          <p:cNvSpPr txBox="1"/>
          <p:nvPr/>
        </p:nvSpPr>
        <p:spPr>
          <a:xfrm>
            <a:off x="5801461" y="95631"/>
            <a:ext cx="5591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Analysis was carried out to provide 6 major details for the continents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</a:t>
            </a:r>
            <a:r>
              <a:rPr lang="en-US" sz="1800" dirty="0">
                <a:latin typeface="+mn-lt"/>
              </a:rPr>
              <a:t>utton were used which when clicked, give details about the chosen feature for the continent in view</a:t>
            </a:r>
            <a:endParaRPr lang="en-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35F14-3111-351D-CFCA-CDF6E52D0F3B}"/>
              </a:ext>
            </a:extLst>
          </p:cNvPr>
          <p:cNvSpPr txBox="1"/>
          <p:nvPr/>
        </p:nvSpPr>
        <p:spPr>
          <a:xfrm>
            <a:off x="-503518" y="140417"/>
            <a:ext cx="396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Elephant" panose="02020904090505020303" pitchFamily="18" charset="0"/>
              </a:rPr>
              <a:t>Main Interface Cont.</a:t>
            </a:r>
            <a:endParaRPr lang="en-NG" sz="2000" dirty="0">
              <a:latin typeface="Elephant" panose="02020904090505020303" pitchFamily="18" charset="0"/>
            </a:endParaRPr>
          </a:p>
        </p:txBody>
      </p:sp>
      <p:pic>
        <p:nvPicPr>
          <p:cNvPr id="23" name="Content Placeholder 12" descr="A screenshot of a website&#10;&#10;Description automatically generated">
            <a:extLst>
              <a:ext uri="{FF2B5EF4-FFF2-40B4-BE49-F238E27FC236}">
                <a16:creationId xmlns:a16="http://schemas.microsoft.com/office/drawing/2014/main" id="{C6AF53D2-CD3D-6E3B-658D-157B7D810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8" t="1221" r="9201"/>
          <a:stretch/>
        </p:blipFill>
        <p:spPr>
          <a:xfrm>
            <a:off x="62197" y="1017037"/>
            <a:ext cx="4593776" cy="55425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D3A2D8-0B49-ED4A-965F-346BB93E9D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 t="-1441" r="14905" b="1441"/>
          <a:stretch/>
        </p:blipFill>
        <p:spPr>
          <a:xfrm>
            <a:off x="4002820" y="1638276"/>
            <a:ext cx="3956186" cy="521360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7D89AE3-41D3-EBFB-B0AA-894D04FEE073}"/>
              </a:ext>
            </a:extLst>
          </p:cNvPr>
          <p:cNvGrpSpPr/>
          <p:nvPr/>
        </p:nvGrpSpPr>
        <p:grpSpPr>
          <a:xfrm>
            <a:off x="62197" y="942387"/>
            <a:ext cx="11685044" cy="5834844"/>
            <a:chOff x="62197" y="1045028"/>
            <a:chExt cx="11685044" cy="5834844"/>
          </a:xfrm>
        </p:grpSpPr>
        <p:pic>
          <p:nvPicPr>
            <p:cNvPr id="25" name="Picture 24" descr="A close-up of a couple of hands&#10;&#10;Description automatically generated">
              <a:extLst>
                <a:ext uri="{FF2B5EF4-FFF2-40B4-BE49-F238E27FC236}">
                  <a16:creationId xmlns:a16="http://schemas.microsoft.com/office/drawing/2014/main" id="{93A7FEF8-E6B1-A639-F0AF-DC86522077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90" t="8199" r="25041" b="13887"/>
            <a:stretch/>
          </p:blipFill>
          <p:spPr>
            <a:xfrm>
              <a:off x="7912351" y="2015417"/>
              <a:ext cx="3834890" cy="4849593"/>
            </a:xfrm>
            <a:prstGeom prst="rect">
              <a:avLst/>
            </a:prstGeom>
          </p:spPr>
        </p:pic>
        <p:pic>
          <p:nvPicPr>
            <p:cNvPr id="26" name="Content Placeholder 12" descr="A screenshot of a website&#10;&#10;Description automatically generated">
              <a:extLst>
                <a:ext uri="{FF2B5EF4-FFF2-40B4-BE49-F238E27FC236}">
                  <a16:creationId xmlns:a16="http://schemas.microsoft.com/office/drawing/2014/main" id="{6572407F-5E7C-3E3B-88EE-71A02DE4DF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38" t="1221" r="9201"/>
            <a:stretch/>
          </p:blipFill>
          <p:spPr>
            <a:xfrm>
              <a:off x="62197" y="1045028"/>
              <a:ext cx="4593776" cy="554258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E716B94-431A-E036-5393-C5B8AFF3E1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24" t="-1441" r="14905" b="1441"/>
            <a:stretch/>
          </p:blipFill>
          <p:spPr>
            <a:xfrm>
              <a:off x="4002820" y="1666267"/>
              <a:ext cx="3956186" cy="5213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83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E0E43682-DE7B-D0A3-3400-F4059A225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1" t="4086" r="27721" b="49502"/>
          <a:stretch/>
        </p:blipFill>
        <p:spPr>
          <a:xfrm>
            <a:off x="8124911" y="3489287"/>
            <a:ext cx="3511080" cy="330339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E494E5-C56B-C489-6CE1-56CFF211E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3" t="12294" r="5890" b="-5716"/>
          <a:stretch/>
        </p:blipFill>
        <p:spPr>
          <a:xfrm>
            <a:off x="261256" y="33677"/>
            <a:ext cx="4793065" cy="52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1ED6C-292A-DA15-ABB3-C63B1B5D2C1D}"/>
              </a:ext>
            </a:extLst>
          </p:cNvPr>
          <p:cNvSpPr txBox="1"/>
          <p:nvPr/>
        </p:nvSpPr>
        <p:spPr>
          <a:xfrm>
            <a:off x="271643" y="5184460"/>
            <a:ext cx="38384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the GNP button is clicked, it gives information of the GNP of the continent in view and how it compares to GNP of the other continents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C95D27D-CD7C-C103-2AC0-A69AC52868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7" t="2333" r="4524" b="41526"/>
          <a:stretch/>
        </p:blipFill>
        <p:spPr>
          <a:xfrm>
            <a:off x="5616671" y="4511"/>
            <a:ext cx="5691675" cy="3813865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8A2CAF-57C9-FF16-43B4-12C99D3BDCC2}"/>
              </a:ext>
            </a:extLst>
          </p:cNvPr>
          <p:cNvSpPr txBox="1"/>
          <p:nvPr/>
        </p:nvSpPr>
        <p:spPr>
          <a:xfrm>
            <a:off x="8953082" y="88941"/>
            <a:ext cx="3091025" cy="182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languages button provides information 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Number of languages spoken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list of all languages spoken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71BDD-5EF5-65F2-FDE7-AAFCF44FF05A}"/>
              </a:ext>
            </a:extLst>
          </p:cNvPr>
          <p:cNvSpPr txBox="1"/>
          <p:nvPr/>
        </p:nvSpPr>
        <p:spPr>
          <a:xfrm>
            <a:off x="5186321" y="5852788"/>
            <a:ext cx="33689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see the number of countries the continent has from the Number of Countries Button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01424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32FE6D4B-C3F1-E5FE-7F15-18133AE96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11640" r="14056"/>
          <a:stretch/>
        </p:blipFill>
        <p:spPr>
          <a:xfrm>
            <a:off x="6893293" y="1503223"/>
            <a:ext cx="5298707" cy="5250156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58F7FF00-0AF0-CDEF-B709-4EF387BFAB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2" t="14577" r="3955" b="1195"/>
          <a:stretch/>
        </p:blipFill>
        <p:spPr>
          <a:xfrm>
            <a:off x="0" y="0"/>
            <a:ext cx="6957048" cy="5449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4161E-DAC9-631D-1235-A8638FAE025C}"/>
              </a:ext>
            </a:extLst>
          </p:cNvPr>
          <p:cNvSpPr txBox="1"/>
          <p:nvPr/>
        </p:nvSpPr>
        <p:spPr>
          <a:xfrm>
            <a:off x="200967" y="5647174"/>
            <a:ext cx="50977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know the Average Life Expectancy for the continent in view as well as how it compares to all other continents</a:t>
            </a:r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1A172-4898-A00B-1669-0E51D9F10B65}"/>
              </a:ext>
            </a:extLst>
          </p:cNvPr>
          <p:cNvSpPr txBox="1"/>
          <p:nvPr/>
        </p:nvSpPr>
        <p:spPr>
          <a:xfrm>
            <a:off x="6957048" y="261477"/>
            <a:ext cx="50977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population button provides information on the population of the continent and what percentage it is of the entire world population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5826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255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Elephant</vt:lpstr>
      <vt:lpstr>Wingdings</vt:lpstr>
      <vt:lpstr>Office Theme</vt:lpstr>
      <vt:lpstr>Continental Vue</vt:lpstr>
      <vt:lpstr>USE CASE</vt:lpstr>
      <vt:lpstr>Project Process</vt:lpstr>
      <vt:lpstr>Features of Main Interface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Adanma Okafor</dc:creator>
  <cp:lastModifiedBy>Ada Okafor</cp:lastModifiedBy>
  <cp:revision>2</cp:revision>
  <dcterms:created xsi:type="dcterms:W3CDTF">2023-08-29T11:52:10Z</dcterms:created>
  <dcterms:modified xsi:type="dcterms:W3CDTF">2024-08-17T18:17:40Z</dcterms:modified>
</cp:coreProperties>
</file>