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9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4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5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7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E124-DF56-4489-9F13-060232BCD54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1F7B-1EE1-42E7-87F6-2B229F17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br>
              <a:rPr lang="en-US" dirty="0" smtClean="0"/>
            </a:br>
            <a:r>
              <a:rPr lang="en-US" dirty="0" smtClean="0"/>
              <a:t>Performance 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Adanna Alutu</a:t>
            </a:r>
          </a:p>
          <a:p>
            <a:r>
              <a:rPr lang="en-US" dirty="0" smtClean="0"/>
              <a:t>Septa Train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27" y="133897"/>
            <a:ext cx="10515600" cy="969689"/>
          </a:xfrm>
        </p:spPr>
        <p:txBody>
          <a:bodyPr/>
          <a:lstStyle/>
          <a:p>
            <a:r>
              <a:rPr lang="en-US" dirty="0" smtClean="0"/>
              <a:t>Performance at different data levels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820" y="1103586"/>
            <a:ext cx="6926809" cy="4542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8" y="2045602"/>
            <a:ext cx="2590800" cy="14088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778" y="5645756"/>
            <a:ext cx="106469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From the table on the left, the Training data performed better than the Test data at each incremented data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 of 100,000 data used for the project, only 6000 records (~6% of the dataset) is sufficient to achieve the best performance for the Training dataset while the Test data needs 24,000 records (~24% of the data) to reach a performance &gt; 0</a:t>
            </a:r>
            <a:r>
              <a:rPr lang="en-US" sz="1600" smtClean="0"/>
              <a:t>,  ~ 3</a:t>
            </a:r>
            <a:r>
              <a:rPr lang="en-US" sz="1600" dirty="0" smtClean="0"/>
              <a:t>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1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Random Forest  Performance chart</vt:lpstr>
      <vt:lpstr>Performance at different data levels </vt:lpstr>
    </vt:vector>
  </TitlesOfParts>
  <Company>TransUnion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 Performance chart</dc:title>
  <dc:creator>Alutu, Adanna</dc:creator>
  <cp:lastModifiedBy>Alutu, Adanna</cp:lastModifiedBy>
  <cp:revision>4</cp:revision>
  <dcterms:created xsi:type="dcterms:W3CDTF">2017-08-27T04:49:54Z</dcterms:created>
  <dcterms:modified xsi:type="dcterms:W3CDTF">2017-08-27T05:45:37Z</dcterms:modified>
</cp:coreProperties>
</file>