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29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83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520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26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291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90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66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65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88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486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37D78-38EB-41B9-9F6A-B28F60E600AA}" type="datetimeFigureOut">
              <a:rPr lang="cs-CZ" smtClean="0"/>
              <a:t>11.06.2024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02520-CFA4-401A-943A-51465CBE98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68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E27B88-EAA5-ED14-A2F0-0414277C5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XDPROJ - KLIKAČKA JAK PÁN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FC0828-A4FD-7B69-3B39-8F40F8974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Adam Foral, IT2A</a:t>
            </a:r>
          </a:p>
        </p:txBody>
      </p:sp>
    </p:spTree>
    <p:extLst>
      <p:ext uri="{BB962C8B-B14F-4D97-AF65-F5344CB8AC3E}">
        <p14:creationId xmlns:p14="http://schemas.microsoft.com/office/powerpoint/2010/main" val="24015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90E73F-11E5-5228-C690-3AE7FF2B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B55A85-F30B-6D12-BE65-A1426F10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Komplikace při tvorbě webu</a:t>
            </a:r>
          </a:p>
          <a:p>
            <a:r>
              <a:rPr lang="cs-CZ" dirty="0"/>
              <a:t>Popis hry</a:t>
            </a:r>
          </a:p>
          <a:p>
            <a:r>
              <a:rPr lang="cs-CZ" dirty="0"/>
              <a:t>Zbytek webu</a:t>
            </a:r>
          </a:p>
        </p:txBody>
      </p:sp>
    </p:spTree>
    <p:extLst>
      <p:ext uri="{BB962C8B-B14F-4D97-AF65-F5344CB8AC3E}">
        <p14:creationId xmlns:p14="http://schemas.microsoft.com/office/powerpoint/2010/main" val="272490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136EC6-2C6F-3604-A28F-80854CDF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1A0706-EBA0-4BBC-04FA-C9AFE333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Javascript</a:t>
            </a:r>
          </a:p>
          <a:p>
            <a:r>
              <a:rPr lang="cs-CZ" dirty="0"/>
              <a:t>Žádné využití pro 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 err="1"/>
              <a:t>Captcha</a:t>
            </a:r>
            <a:endParaRPr lang="cs-CZ" dirty="0"/>
          </a:p>
          <a:p>
            <a:r>
              <a:rPr lang="cs-CZ" dirty="0"/>
              <a:t>Nefunkční </a:t>
            </a:r>
            <a:r>
              <a:rPr lang="cs-CZ" dirty="0" err="1"/>
              <a:t>google</a:t>
            </a:r>
            <a:r>
              <a:rPr lang="cs-CZ" dirty="0"/>
              <a:t> </a:t>
            </a:r>
            <a:r>
              <a:rPr lang="cs-CZ" dirty="0" err="1"/>
              <a:t>analytics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475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0D65B2-402D-1644-D5E9-77307DA5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cs-CZ" sz="4800" dirty="0"/>
              <a:t>DOMOVSKÁ OBRAZOVKA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E1DF6A2-89DC-36A8-8328-AC748DCBA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2043862"/>
            <a:ext cx="5468347" cy="2761515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7BF9B6-315B-7206-9D3D-E398F937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cs-CZ" sz="1800" dirty="0"/>
              <a:t>Samotná hra</a:t>
            </a:r>
          </a:p>
          <a:p>
            <a:r>
              <a:rPr lang="cs-CZ" sz="1800" dirty="0"/>
              <a:t>Navigace na podstránky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957934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4E6D0-A14C-40BE-8E45-08151726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F530DA-C7D1-4968-8F8A-8700C2BB2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552813"/>
            <a:ext cx="11099352" cy="5905972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F1A8BF3-0513-EC47-DA23-7BE4600C8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15" r="1" b="1"/>
          <a:stretch/>
        </p:blipFill>
        <p:spPr>
          <a:xfrm>
            <a:off x="711805" y="728906"/>
            <a:ext cx="10770209" cy="55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E018AA-9FF9-C295-15D5-F833FE15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E638A3-4665-2191-055F-CD24FCA6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40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36</Words>
  <Application>Microsoft Office PowerPoint</Application>
  <PresentationFormat>Širokoúhlá obrazovka</PresentationFormat>
  <Paragraphs>14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XDPROJ - KLIKAČKA JAK PÁN</vt:lpstr>
      <vt:lpstr>OBSAH PREZENTACE</vt:lpstr>
      <vt:lpstr>PROBLÉMY</vt:lpstr>
      <vt:lpstr>DOMOVSKÁ OBRAZOVKA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Foral</dc:creator>
  <cp:lastModifiedBy>Adam Foral</cp:lastModifiedBy>
  <cp:revision>1</cp:revision>
  <dcterms:created xsi:type="dcterms:W3CDTF">2024-06-11T11:04:03Z</dcterms:created>
  <dcterms:modified xsi:type="dcterms:W3CDTF">2024-06-11T11:15:12Z</dcterms:modified>
</cp:coreProperties>
</file>