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6B7A-070B-6350-9950-A68FFDEAA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F0FAF-46DD-E766-2527-DC529C3FF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031E-DA32-F65C-E411-A614E558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AFC0-16EB-AD2A-7B05-52E49FAF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847A-A937-14F8-148D-59508AF4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2781-9ACC-5B0B-8B22-8B3907F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14DB7-EA0C-D175-33EC-225849E52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99790-82E6-B9AA-4023-0D1CB32A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132A-011B-2203-80F0-60DF6D0B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99D21-BC2C-766F-4A7A-AD486A57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C6EDD-F5C7-7E5A-EFE1-3E51156A9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5C6FB-5FB0-BE50-47E1-676584A0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10D0-73CC-2328-4055-221B62D8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3820-F237-DF94-8219-2B8D1E3B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2B7D-2062-A8CA-DFAB-D091415A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8F6-0583-B536-CE34-26549E82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88B4-DDB9-AE74-6B70-13F4F29A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D50B-3D7F-FEF4-5874-3DF8792E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59245-7BB3-40D1-06CD-72077ED8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104C-A1AB-6201-4712-75A1730E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16-7538-5E06-1080-19234615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D0DF4-9019-6FC6-5E81-DA25DA75C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877E-703A-AAEF-DF9F-3C0B9D42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1B47-AE15-3590-E8BA-86D1B5B9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41D2-62A2-8472-66B0-12B4967C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C933-73FE-49CF-84C1-C5A4E212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D6A3-E800-E7B4-E72B-0A282B9F6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1B267-5579-52DE-3266-13B025BE0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350F-C549-6342-2A35-DC67BFEC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C78CC-F847-9EF8-6495-B0738AC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E201F-8081-2609-D6ED-DB150C0E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77AF-9CF1-6BA7-0E06-74A6F806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6E1EB-0634-7099-7DCC-D56AA0D73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2F75B-34CE-126E-7B5E-2E0A4FE38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D61CB-6207-3721-8CD6-42B7CDB3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C14EC-AB6A-E3C1-2890-B3BC20749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AD5B3-6898-54B3-7343-77DC360F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6363D-5878-F455-686F-15C684F4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29E87-A230-1153-48AB-90CDF419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1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878C-BAF4-EA3A-1890-CA777CEE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2FD47-A64D-6E0C-439C-1C9F2AF4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F5A6-D4B5-3F9E-0EC9-FB8B0086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2E6A-9544-7F04-2903-2E622BD7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4A7BB-4AAA-58E8-1C2E-AA56EA09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FCF83-7B11-7E78-4363-E4A2F254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4D53B-A549-3B65-95E8-B23BF058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8E26-7E12-6978-EFB7-8D029306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8067-0A9D-7A04-634B-08A42B31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7F4D3-8189-6F96-996D-9897EB0DE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537C-1E5D-0034-E7DB-942E5C3C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88F28-C758-53BA-1845-7F23AC4E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19627-6F2D-A45C-3A75-5739152A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0794-8247-FAD1-66B7-A1B2392A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DC31E-4A19-D6DE-A59E-E55F59E57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98570-250A-BEA3-6157-3A13E9834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2BC33-8A65-BC60-FF57-9A6589ED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4F59D-2260-FBCA-4661-58C818D2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02E2E-0A0B-AD60-1A98-AEEF8D5C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17AEB-F65F-C2F7-99C4-A9CAD55A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B34EC-B133-C4D6-C673-B1575EB58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F480-6E33-F284-065E-00E4048F7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FDB1-54F5-46A0-BBF3-783A2C1E567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3D0D-9D4C-A19E-3C18-71D42462B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8330-8BCF-D003-4CC2-BE46E7488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925D-6258-49F9-B0D7-89962DAB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C754-588C-7CA8-619D-7820D8C42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Project on Daily Step Counts</a:t>
            </a:r>
          </a:p>
        </p:txBody>
      </p:sp>
    </p:spTree>
    <p:extLst>
      <p:ext uri="{BB962C8B-B14F-4D97-AF65-F5344CB8AC3E}">
        <p14:creationId xmlns:p14="http://schemas.microsoft.com/office/powerpoint/2010/main" val="271365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66F13-6631-6361-18DA-4BF477D5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16" y="0"/>
            <a:ext cx="9192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DDBC23-8E74-BB95-BE31-F9AA747F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6" y="1721111"/>
            <a:ext cx="7200991" cy="3415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E7BB3C-531F-63B7-3755-F99599BF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08" y="2383746"/>
            <a:ext cx="4245005" cy="20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705-B568-997D-872B-D6B99F70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9634" cy="1325563"/>
          </a:xfrm>
        </p:spPr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9B7B8-BA45-69AF-935F-749E70E5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725" cy="4351338"/>
          </a:xfrm>
        </p:spPr>
        <p:txBody>
          <a:bodyPr/>
          <a:lstStyle/>
          <a:p>
            <a:r>
              <a:rPr lang="en-US" dirty="0"/>
              <a:t>Using Random Forests</a:t>
            </a:r>
          </a:p>
          <a:p>
            <a:r>
              <a:rPr lang="en-US" dirty="0"/>
              <a:t>Random forests or random decision forests is an ensemble learning method for classification, regression and other tasks that operates by constructing a multitude of decision trees at training time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6B8EE3-0E64-DDB3-2BED-AA2F96AEB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0714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63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2429-8D72-9C44-E229-45C75D2C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0839-393B-406F-ED2B-00DB932C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5291" cy="4351338"/>
          </a:xfrm>
        </p:spPr>
        <p:txBody>
          <a:bodyPr/>
          <a:lstStyle/>
          <a:p>
            <a:r>
              <a:rPr lang="en-US" dirty="0"/>
              <a:t>%80 (1600 days) of the data set is used for training and the rest %20 (400 days) for testing</a:t>
            </a:r>
          </a:p>
          <a:p>
            <a:r>
              <a:rPr lang="en-US" dirty="0"/>
              <a:t>Data set is shuffled before splitting</a:t>
            </a:r>
          </a:p>
          <a:p>
            <a:r>
              <a:rPr lang="en-US" dirty="0"/>
              <a:t>Split between X and Y columns Y being the Total Step Count and X being rest of the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C9251-E280-3352-9CE4-D95D6899B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30"/>
          <a:stretch/>
        </p:blipFill>
        <p:spPr>
          <a:xfrm>
            <a:off x="6096000" y="1185549"/>
            <a:ext cx="5698836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3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523A-8BFB-A7C1-3B3F-ADDC893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93509" cy="1325563"/>
          </a:xfrm>
        </p:spPr>
        <p:txBody>
          <a:bodyPr/>
          <a:lstStyle/>
          <a:p>
            <a:r>
              <a:rPr lang="en-US" dirty="0"/>
              <a:t>Machine learning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F3910-E179-AF34-6AE1-1BCE3553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590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Overall %45 accuracy (decent)</a:t>
            </a:r>
          </a:p>
          <a:p>
            <a:r>
              <a:rPr lang="en-US" dirty="0"/>
              <a:t>There seems to be a pattern between steps and date, we can predict step counts with some accuracy</a:t>
            </a:r>
          </a:p>
          <a:p>
            <a:r>
              <a:rPr lang="en-US" dirty="0"/>
              <a:t>Heavily biased towards “1” bin</a:t>
            </a:r>
          </a:p>
          <a:p>
            <a:r>
              <a:rPr lang="en-US" dirty="0"/>
              <a:t>Imbalanced data, most of step count is between 100 – 1000 steps per day</a:t>
            </a:r>
          </a:p>
          <a:p>
            <a:r>
              <a:rPr lang="en-US" dirty="0"/>
              <a:t>Can we improve?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4D88A-06DA-7D68-9749-B53D3F3A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63" y="1745634"/>
            <a:ext cx="5762115" cy="4565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9F1D65-7C84-6EC1-C5A3-C60648AAF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217" y="174604"/>
            <a:ext cx="2562583" cy="1514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7C0EB-1F61-AADA-577E-F2EE57E08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297" y="6373668"/>
            <a:ext cx="900238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1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6A3-078C-25B1-5118-0B42B278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6514-94C8-CF82-E532-B12695A6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4083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give more weight to underrepresented classes</a:t>
            </a:r>
          </a:p>
          <a:p>
            <a:r>
              <a:rPr lang="en-US" dirty="0"/>
              <a:t>Reduces the bias towards one bin</a:t>
            </a:r>
          </a:p>
          <a:p>
            <a:r>
              <a:rPr lang="en-US" dirty="0"/>
              <a:t>Better accuracy for predicting bins other than “1”</a:t>
            </a:r>
          </a:p>
          <a:p>
            <a:r>
              <a:rPr lang="en-US" dirty="0"/>
              <a:t>Overall reduced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D2579-9574-2A0E-CA6D-328CB3EF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462"/>
            <a:ext cx="5653809" cy="4531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AC96A-FB61-9C9F-8B43-23C5C30F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289" y="178455"/>
            <a:ext cx="2093511" cy="1422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8AF3FB-2234-4697-A653-ECFB39219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89" y="6373796"/>
            <a:ext cx="893569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1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D223-ECF3-53BB-8F1C-E39DF4A3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balanced Weight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42268-569D-3011-A717-A525F8405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2" y="1876352"/>
            <a:ext cx="5606568" cy="4442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C446E-ABF8-5D08-24B7-1347D38E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539" y="2576393"/>
            <a:ext cx="2457793" cy="1705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46420B-2D4E-A4AA-34AF-68EB61178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204" y="6504419"/>
            <a:ext cx="8897592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0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D6D0-6FF5-1BD2-5CD1-57A9246C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Findings: 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C85A-F438-CEC5-F3BD-B0E8686F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seems to be a pattern between steps I take everyday depending on the date</a:t>
            </a:r>
          </a:p>
          <a:p>
            <a:r>
              <a:rPr lang="en-US" dirty="0"/>
              <a:t>Different seasons, weekdays, months and years have all different effects on my step count</a:t>
            </a:r>
          </a:p>
          <a:p>
            <a:r>
              <a:rPr lang="en-US" dirty="0"/>
              <a:t>Although with not very high accuracy it is possible to make predictions on my step count based solely on date. Which is not bad considering we only know the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E488-2B80-A078-F71F-83F590D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work: What could be done better?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9BA1-378D-0324-EC5C-E9AE09229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predictions can be made provided with more data other just dates. For example; exam schedules, holidays</a:t>
            </a:r>
          </a:p>
          <a:p>
            <a:r>
              <a:rPr lang="en-US" dirty="0"/>
              <a:t>Data can be filtered from exceptions to make better predictions. For example; one time when broke my foot had significant impact on my step count for 2 months and disrupts the overall pattern</a:t>
            </a:r>
          </a:p>
          <a:p>
            <a:r>
              <a:rPr lang="en-US" dirty="0"/>
              <a:t>Machine learning can be improved with testing variety of different models and making comparisons.</a:t>
            </a:r>
          </a:p>
          <a:p>
            <a:r>
              <a:rPr lang="en-US" dirty="0"/>
              <a:t>I could increase my overall step count</a:t>
            </a:r>
          </a:p>
        </p:txBody>
      </p:sp>
    </p:spTree>
    <p:extLst>
      <p:ext uri="{BB962C8B-B14F-4D97-AF65-F5344CB8AC3E}">
        <p14:creationId xmlns:p14="http://schemas.microsoft.com/office/powerpoint/2010/main" val="368697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15E-2022-8DC2-FBDC-A9CACB71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9ACD-1111-B4B7-3A10-E061B6E8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dataset</a:t>
            </a:r>
          </a:p>
          <a:p>
            <a:r>
              <a:rPr lang="en-US" dirty="0"/>
              <a:t>Insights about myself</a:t>
            </a:r>
          </a:p>
          <a:p>
            <a:r>
              <a:rPr lang="en-US" dirty="0"/>
              <a:t>A lot of data to work with</a:t>
            </a:r>
          </a:p>
          <a:p>
            <a:r>
              <a:rPr lang="en-US" dirty="0"/>
              <a:t>Pattern analysis</a:t>
            </a:r>
          </a:p>
          <a:p>
            <a:r>
              <a:rPr lang="en-US" dirty="0"/>
              <a:t>Using machine learning to predict future data</a:t>
            </a:r>
          </a:p>
        </p:txBody>
      </p:sp>
    </p:spTree>
    <p:extLst>
      <p:ext uri="{BB962C8B-B14F-4D97-AF65-F5344CB8AC3E}">
        <p14:creationId xmlns:p14="http://schemas.microsoft.com/office/powerpoint/2010/main" val="15341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8F562-3295-C4B2-D951-623A84F3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Data 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4AE4-78E8-DDA8-7FD1-2156C0FDCC5C}"/>
              </a:ext>
            </a:extLst>
          </p:cNvPr>
          <p:cNvSpPr txBox="1"/>
          <p:nvPr/>
        </p:nvSpPr>
        <p:spPr>
          <a:xfrm>
            <a:off x="838201" y="2409568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Apple’s “Health” app keeps track of daily steps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are over 5 years of data about me approximately 2000 days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data from the app can easily be exported into a xml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inside xml file is in a very easy format to read, allowing parsing and working on the data easy.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D17D6-62FD-35AA-3C05-2917425F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302" y="539578"/>
            <a:ext cx="4810874" cy="13604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2EBE8F-A9C8-F5CF-8D7E-B3CCC2535D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340" y="2047612"/>
            <a:ext cx="2622798" cy="466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316D-BBAE-72F3-9DA0-A54A91F1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B797-FEC3-BCD4-7D69-D30AAFED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3966" cy="4351338"/>
          </a:xfrm>
        </p:spPr>
        <p:txBody>
          <a:bodyPr/>
          <a:lstStyle/>
          <a:p>
            <a:r>
              <a:rPr lang="en-US"/>
              <a:t>Data is parsed into a pandas data frame</a:t>
            </a:r>
          </a:p>
          <a:p>
            <a:r>
              <a:rPr lang="en-US"/>
              <a:t>First to work on data and later for machine learning data needs to be binned / maped</a:t>
            </a:r>
          </a:p>
          <a:p>
            <a:r>
              <a:rPr lang="en-US"/>
              <a:t>Steps divided into 8 bins</a:t>
            </a:r>
          </a:p>
          <a:p>
            <a:r>
              <a:rPr lang="en-US"/>
              <a:t>All columns are maped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68238-2E92-738E-67CA-056A728C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15" y="365125"/>
            <a:ext cx="6652094" cy="2540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2DF25-DCE2-E4F8-080C-42498690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03" y="3151188"/>
            <a:ext cx="5896118" cy="36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9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F135-6113-7259-3FBF-02793FD6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7431-BCD5-351A-4D5B-C0A469F8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215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Adding new features helps to better understand data with creating new features from existing ones</a:t>
            </a:r>
          </a:p>
          <a:p>
            <a:r>
              <a:rPr lang="en-US" dirty="0"/>
              <a:t>For example: different seasons might have an impact on the data, we can create this from Month data</a:t>
            </a:r>
          </a:p>
          <a:p>
            <a:r>
              <a:rPr lang="en-US" dirty="0"/>
              <a:t>Helps machine learning to realize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AD5BE-379B-2946-4DE9-9BECD6EE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72" y="556855"/>
            <a:ext cx="6310628" cy="2872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D15C8-0AB4-0421-2611-AD91E2F7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217" y="3843719"/>
            <a:ext cx="6390783" cy="24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3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2A77C-1BF8-716C-A362-B7373846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37"/>
            <a:ext cx="6005081" cy="3197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CDF71-AC9A-86DB-523B-C95C2878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81" y="96837"/>
            <a:ext cx="6005081" cy="3197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C9E55F-1770-D1C0-4914-2D72D8B60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919" y="3356033"/>
            <a:ext cx="6142243" cy="3267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21F583-4470-9CD9-B671-BF1576316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343175"/>
            <a:ext cx="6005081" cy="32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9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00DE-1CE2-8BAD-99D6-1DE337D1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275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0394-7A77-A2E4-C88C-B17E6CD5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77592" cy="4351338"/>
          </a:xfrm>
        </p:spPr>
        <p:txBody>
          <a:bodyPr/>
          <a:lstStyle/>
          <a:p>
            <a:r>
              <a:rPr lang="en-US" dirty="0"/>
              <a:t>Correlation heatmap shows no significant correlation between specific features (expected)</a:t>
            </a:r>
          </a:p>
          <a:p>
            <a:r>
              <a:rPr lang="en-US" dirty="0"/>
              <a:t>Correlation between derived features is expected but irrelevant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4AE55-09A9-A979-E463-23E8E086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792" y="681037"/>
            <a:ext cx="7176208" cy="56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9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E0DDC5-3B12-EFD1-8399-35599ED6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9" y="534876"/>
            <a:ext cx="11625381" cy="57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9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D16EA-AFFC-9AF2-FB44-71C3C9DE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028825"/>
            <a:ext cx="113252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2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521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Science Project on Daily Step Counts</vt:lpstr>
      <vt:lpstr>Motivation</vt:lpstr>
      <vt:lpstr>Data Source</vt:lpstr>
      <vt:lpstr>Data analysis</vt:lpstr>
      <vt:lpstr>Data analysis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Machine Learning Model</vt:lpstr>
      <vt:lpstr>Training</vt:lpstr>
      <vt:lpstr>Machine learning results</vt:lpstr>
      <vt:lpstr>Weight balancing</vt:lpstr>
      <vt:lpstr>Finding a balanced Weight</vt:lpstr>
      <vt:lpstr>Findings: What did we learn?</vt:lpstr>
      <vt:lpstr>Limitations and future work: What could be done better?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on Daily Step Counts</dc:title>
  <dc:creator>Ada Canoğlu</dc:creator>
  <cp:lastModifiedBy>Ada Canoğlu</cp:lastModifiedBy>
  <cp:revision>2</cp:revision>
  <dcterms:created xsi:type="dcterms:W3CDTF">2024-01-19T15:56:06Z</dcterms:created>
  <dcterms:modified xsi:type="dcterms:W3CDTF">2024-01-19T19:03:52Z</dcterms:modified>
</cp:coreProperties>
</file>