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EC5D-0FAB-4052-8D3C-D3FC4849CE90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&lt;SoI Group Name&gt;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and AADL/AGREE are all very capable analysis tools. Each one has some advantages over the others.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 and analyze system-level properties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</a:t>
            </a:r>
            <a:r>
              <a:rPr lang="en-US" dirty="0" smtClean="0"/>
              <a:t>LinQuest (LQ)/AFRL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</a:t>
            </a:r>
            <a:r>
              <a:rPr lang="en-US" dirty="0" smtClean="0"/>
              <a:t>Collins (RC)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/>
              <a:t>Make / begin to implement a revised formal architecture to mitigate challenges</a:t>
            </a:r>
          </a:p>
          <a:p>
            <a:pPr fontAlgn="base"/>
            <a:r>
              <a:rPr lang="en-US" dirty="0"/>
              <a:t>(Non-objective) We did NOT attempt to prove </a:t>
            </a:r>
            <a:r>
              <a:rPr lang="en-US" dirty="0" smtClean="0"/>
              <a:t>that the </a:t>
            </a:r>
            <a:r>
              <a:rPr lang="en-US" dirty="0"/>
              <a:t>component contracts are true for the existing C++ code for </a:t>
            </a:r>
            <a:r>
              <a:rPr lang="en-US" dirty="0" err="1"/>
              <a:t>UxAS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Extracted data types, input and output ports, and connections from code into both AADL/AGREE and </a:t>
            </a:r>
            <a:r>
              <a:rPr lang="en-US" dirty="0" smtClean="0"/>
              <a:t>ASSERT </a:t>
            </a:r>
            <a:r>
              <a:rPr lang="en-US" dirty="0" smtClean="0">
                <a:solidFill>
                  <a:srgbClr val="0000FF"/>
                </a:solidFill>
              </a:rPr>
              <a:t>(LQ/AFRL, GE,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Created formal contracts for </a:t>
            </a:r>
            <a:r>
              <a:rPr lang="en-US" dirty="0">
                <a:solidFill>
                  <a:srgbClr val="FF0000"/>
                </a:solidFill>
              </a:rPr>
              <a:t>6-8</a:t>
            </a:r>
            <a:r>
              <a:rPr lang="en-US" dirty="0"/>
              <a:t> 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Stated and analyzed </a:t>
            </a:r>
            <a:r>
              <a:rPr lang="en-US" dirty="0" smtClean="0"/>
              <a:t>behavioral properties </a:t>
            </a:r>
            <a:r>
              <a:rPr lang="en-US" dirty="0" smtClean="0"/>
              <a:t>of these </a:t>
            </a:r>
            <a:r>
              <a:rPr lang="en-US" dirty="0"/>
              <a:t>component-level </a:t>
            </a:r>
            <a:r>
              <a:rPr lang="en-US" dirty="0" smtClean="0"/>
              <a:t>contracts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Stated and analyzed structural properties </a:t>
            </a:r>
            <a:r>
              <a:rPr lang="en-US" dirty="0" smtClean="0"/>
              <a:t>of </a:t>
            </a:r>
            <a:r>
              <a:rPr lang="en-US" dirty="0" err="1" smtClean="0"/>
              <a:t>UxAS</a:t>
            </a:r>
            <a:r>
              <a:rPr lang="en-US" dirty="0" smtClean="0"/>
              <a:t> in </a:t>
            </a:r>
            <a:r>
              <a:rPr lang="en-US" dirty="0" smtClean="0"/>
              <a:t>Resolute </a:t>
            </a:r>
            <a:r>
              <a:rPr lang="en-US" dirty="0" smtClean="0">
                <a:solidFill>
                  <a:srgbClr val="0000FF"/>
                </a:solidFill>
              </a:rPr>
              <a:t>(LQ/AFRL, DC)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Idioms and lemmas </a:t>
            </a:r>
            <a:r>
              <a:rPr lang="en-US" dirty="0"/>
              <a:t>developed and documented for effective use of </a:t>
            </a:r>
            <a:r>
              <a:rPr lang="en-US" dirty="0" smtClean="0"/>
              <a:t>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Developed tool to compose component contracts into 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/>
              <a:t>Added support for timing with finite history (i.e., “previous</a:t>
            </a:r>
            <a:r>
              <a:rPr lang="en-US" dirty="0" smtClean="0"/>
              <a:t>”)</a:t>
            </a:r>
          </a:p>
          <a:p>
            <a:pPr fontAlgn="base"/>
            <a:r>
              <a:rPr lang="en-US" dirty="0" smtClean="0"/>
              <a:t>Connected </a:t>
            </a:r>
            <a:r>
              <a:rPr lang="en-US" dirty="0" err="1" smtClean="0"/>
              <a:t>UxAS</a:t>
            </a:r>
            <a:r>
              <a:rPr lang="en-US" dirty="0" smtClean="0"/>
              <a:t> to the Robot Operating System (ROS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FF"/>
                </a:solidFill>
              </a:rPr>
              <a:t>(UC)</a:t>
            </a:r>
            <a:endParaRPr lang="en-US" dirty="0" smtClean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</a:t>
            </a:r>
            <a:r>
              <a:rPr lang="en-US" dirty="0" smtClean="0"/>
              <a:t>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**(If we get to it) Stated and analyzed X system-level </a:t>
            </a:r>
            <a:r>
              <a:rPr lang="en-US" dirty="0" smtClean="0">
                <a:solidFill>
                  <a:srgbClr val="FF0000"/>
                </a:solidFill>
              </a:rPr>
              <a:t>behavioral properties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486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9bjLwyYlSv25bY9F6pj2yw_1DxUQal8NJj6tb85hRJZRDyqnHEqOwH9xCm2eu1ywevhZnpDOxZNyYfLmXrMi8p0mFtgRiNtGUoG2y8al1qXeA7GZorR4RomsXQiAf1D9vKctRJ9i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017082"/>
            <a:ext cx="4349263" cy="66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DkfKB_LAYF7MxWJKmZbklhROLmtWPlA5y00mtWTYDmzI0zDgUgFs1p3VQUb07nXgvSIPREgJfeM-70RLv2x8qR-T0ifWPcrM-S__-kiUexfbrbfvFibq8ajfWiIq5w7HWkKfMfRm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1564234"/>
            <a:ext cx="4082317" cy="22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5.googleusercontent.com/LTzpRmMu71mFswU22fYGvprIcQYeV6dKNjywZUyDPD2nr1LDZMNGQoAgy-It5BvzkMty6RQwHYRu7Y2au6MjEfNKS9qCSnRf1d68fHqY9h0rv1XTSKRtm4XMRDK0HrIh1Ejy84_y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1" y="1705232"/>
            <a:ext cx="6067534" cy="44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Accomplishments: </a:t>
            </a: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2344701"/>
            <a:ext cx="11664778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rgbClr val="FF0000"/>
                </a:solidFill>
              </a:rPr>
              <a:t>UPDATE</a:t>
            </a:r>
            <a:endParaRPr lang="en-US" sz="200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https://lh5.googleusercontent.com/gC3rD4WDnizAZeb0vpA3ifVAhBYbtCyDGhWPDG8rzlzhE7t8e-sMmOlGux592fRahyIy74mLoxc7YrhGcuDEBbl0a0I2OVEAwSva9bjBC5crP9JS5uyT-0Tb705WwV4iv7OU7rMV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769702"/>
            <a:ext cx="4335702" cy="14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3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Accomplishments: Behavioral properties of component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components with state machines, we can check that</a:t>
            </a:r>
          </a:p>
          <a:p>
            <a:pPr lvl="1"/>
            <a:r>
              <a:rPr lang="en-US" dirty="0" smtClean="0"/>
              <a:t>All states </a:t>
            </a:r>
            <a:r>
              <a:rPr lang="en-US" dirty="0"/>
              <a:t>and </a:t>
            </a:r>
            <a:r>
              <a:rPr lang="en-US" dirty="0" smtClean="0"/>
              <a:t>transitions are reachable</a:t>
            </a:r>
          </a:p>
          <a:p>
            <a:pPr lvl="1"/>
            <a:r>
              <a:rPr lang="en-US" dirty="0" smtClean="0"/>
              <a:t>Only the states and transitions specified are possible</a:t>
            </a:r>
          </a:p>
          <a:p>
            <a:r>
              <a:rPr lang="en-US" dirty="0" smtClean="0"/>
              <a:t>All input/output events are possible</a:t>
            </a:r>
          </a:p>
          <a:p>
            <a:r>
              <a:rPr lang="en-US" dirty="0" smtClean="0"/>
              <a:t>We can also check that each component is </a:t>
            </a:r>
            <a:r>
              <a:rPr lang="en-US" i="1" dirty="0" smtClean="0"/>
              <a:t>realizable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Accomplishments: Structural properties of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[Aaron and Ben fill in]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8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Accomplishments: 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[Ben fill in]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96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Accomplishments: UxAS Formal Model Status</vt:lpstr>
      <vt:lpstr>Accomplishments: Behavioral properties of component contracts</vt:lpstr>
      <vt:lpstr>Accomplishments: Structural properties of UxAS</vt:lpstr>
      <vt:lpstr>Accomplishments: State Machine Correctness Argument</vt:lpstr>
      <vt:lpstr>Lessons Learned</vt:lpstr>
      <vt:lpstr>Recommended Future Directions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32</cp:revision>
  <dcterms:created xsi:type="dcterms:W3CDTF">2017-07-13T14:40:10Z</dcterms:created>
  <dcterms:modified xsi:type="dcterms:W3CDTF">2017-07-14T22:54:12Z</dcterms:modified>
</cp:coreProperties>
</file>