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&lt;SoI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[TBD]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[TBD]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LinQuest/AFRL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University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Honeywell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Computing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challenges</a:t>
            </a:r>
          </a:p>
          <a:p>
            <a:pPr fontAlgn="base"/>
            <a:r>
              <a:rPr lang="en-US" dirty="0"/>
              <a:t>(Non-objective) We did NOT attempt to prove </a:t>
            </a:r>
            <a:r>
              <a:rPr lang="en-US" dirty="0" smtClean="0"/>
              <a:t>that the </a:t>
            </a:r>
            <a:r>
              <a:rPr lang="en-US" dirty="0"/>
              <a:t>component contracts are true for the existing C++ code for </a:t>
            </a:r>
            <a:r>
              <a:rPr lang="en-US" dirty="0" err="1"/>
              <a:t>UxAS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ASSERT</a:t>
            </a:r>
          </a:p>
          <a:p>
            <a:pPr fontAlgn="base"/>
            <a:r>
              <a:rPr lang="en-US" dirty="0"/>
              <a:t>Created formal contracts for 6-8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developer</a:t>
            </a:r>
          </a:p>
          <a:p>
            <a:pPr fontAlgn="base"/>
            <a:r>
              <a:rPr lang="en-US" dirty="0"/>
              <a:t>**Stated and analyzed </a:t>
            </a:r>
            <a:r>
              <a:rPr lang="en-US" dirty="0" smtClean="0"/>
              <a:t>behavioral properties </a:t>
            </a:r>
            <a:r>
              <a:rPr lang="en-US" dirty="0"/>
              <a:t>about these component-level contracts</a:t>
            </a:r>
          </a:p>
          <a:p>
            <a:pPr fontAlgn="base"/>
            <a:r>
              <a:rPr lang="en-US" dirty="0"/>
              <a:t>**Stated and analyzed structural properties about </a:t>
            </a:r>
            <a:r>
              <a:rPr lang="en-US" dirty="0" err="1" smtClean="0"/>
              <a:t>UxAS</a:t>
            </a:r>
            <a:r>
              <a:rPr lang="en-US" dirty="0" smtClean="0"/>
              <a:t> in </a:t>
            </a:r>
            <a:r>
              <a:rPr lang="en-US" dirty="0"/>
              <a:t>Resolute</a:t>
            </a:r>
          </a:p>
          <a:p>
            <a:pPr fontAlgn="base"/>
            <a:r>
              <a:rPr lang="en-US" dirty="0"/>
              <a:t>Idioms developed and documented for effective use of AGREE</a:t>
            </a:r>
          </a:p>
          <a:p>
            <a:pPr fontAlgn="base"/>
            <a:r>
              <a:rPr lang="en-US" dirty="0"/>
              <a:t>Developed tool to compose component contracts into a system contract</a:t>
            </a: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Connected </a:t>
            </a:r>
            <a:r>
              <a:rPr lang="en-US" dirty="0" err="1" smtClean="0"/>
              <a:t>UxAS</a:t>
            </a:r>
            <a:r>
              <a:rPr lang="en-US" dirty="0" smtClean="0"/>
              <a:t> to the Robot Operating System (ROS)</a:t>
            </a:r>
          </a:p>
          <a:p>
            <a:pPr fontAlgn="base"/>
            <a:r>
              <a:rPr lang="en-US" dirty="0" smtClean="0"/>
              <a:t>Created an assurance argument for state machine correctness</a:t>
            </a:r>
            <a:endParaRPr lang="en-US" dirty="0"/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**(If we get to it) Stated and analyzed X system-level </a:t>
            </a:r>
            <a:r>
              <a:rPr lang="en-US" dirty="0" smtClean="0">
                <a:solidFill>
                  <a:srgbClr val="FF0000"/>
                </a:solidFill>
              </a:rPr>
              <a:t>behavioral properties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Accomplishments: </a:t>
            </a: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Behavioral 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and transitions are </a:t>
            </a:r>
            <a:r>
              <a:rPr lang="en-US" dirty="0" smtClean="0"/>
              <a:t>reachable</a:t>
            </a:r>
          </a:p>
          <a:p>
            <a:r>
              <a:rPr lang="en-US" dirty="0" smtClean="0"/>
              <a:t>[Ben and Jen fill 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Structural properties of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[Aaron and Ben fill 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[Ben fill 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Accomplishments: UxAS Formal Model Status</vt:lpstr>
      <vt:lpstr>Accomplishments: Behavioral properties of component contracts</vt:lpstr>
      <vt:lpstr>Accomplishments: Structural properties of UxAS</vt:lpstr>
      <vt:lpstr>Accomplishments: State Machine Correctness Argument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24</cp:revision>
  <dcterms:created xsi:type="dcterms:W3CDTF">2017-07-13T14:40:10Z</dcterms:created>
  <dcterms:modified xsi:type="dcterms:W3CDTF">2017-07-14T17:58:50Z</dcterms:modified>
</cp:coreProperties>
</file>