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D9EC-E352-464D-B419-DB5C786EE8A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D65D-284B-4048-B5AC-BA381F5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Architectural Modeling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1299"/>
            <a:ext cx="5181600" cy="235579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531299"/>
            <a:ext cx="5181600" cy="23557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1415562"/>
            <a:ext cx="446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services modeled as separate systems with data types currently undefined.</a:t>
            </a:r>
          </a:p>
        </p:txBody>
      </p:sp>
    </p:spTree>
    <p:extLst>
      <p:ext uri="{BB962C8B-B14F-4D97-AF65-F5344CB8AC3E}">
        <p14:creationId xmlns:p14="http://schemas.microsoft.com/office/powerpoint/2010/main" val="92083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37492" y="1213338"/>
            <a:ext cx="11040208" cy="4985239"/>
            <a:chOff x="1037492" y="1213338"/>
            <a:chExt cx="11040208" cy="4985239"/>
          </a:xfrm>
        </p:grpSpPr>
        <p:sp>
          <p:nvSpPr>
            <p:cNvPr id="5" name="Rectangle 4"/>
            <p:cNvSpPr/>
            <p:nvPr/>
          </p:nvSpPr>
          <p:spPr>
            <a:xfrm>
              <a:off x="1037492" y="1213338"/>
              <a:ext cx="11040208" cy="4985239"/>
            </a:xfrm>
            <a:prstGeom prst="rect">
              <a:avLst/>
            </a:pr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Level Properties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1519" y="1995854"/>
              <a:ext cx="686895" cy="3719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Operator Abstraction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52675" y="1995854"/>
              <a:ext cx="9448800" cy="3719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UxAS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024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Automation request validator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5158" y="2167303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Manager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84430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Route Aggregator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8205" y="2167303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Planner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3594" y="2247900"/>
              <a:ext cx="764931" cy="32099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Assignment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3669" y="2247900"/>
              <a:ext cx="764931" cy="3209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Plan Builder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8854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Manager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199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Waypoint Manager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60319" y="2176829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Generic Task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98294" y="2176829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Vehicle Interface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7491" y="140677"/>
            <a:ext cx="4598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system_level.aadl</a:t>
            </a:r>
            <a:r>
              <a:rPr lang="en-US" sz="1400" dirty="0"/>
              <a:t>--connects operator abstraction to </a:t>
            </a:r>
            <a:r>
              <a:rPr lang="en-US" sz="1400" dirty="0" err="1"/>
              <a:t>uxas</a:t>
            </a:r>
            <a:endParaRPr lang="en-US" sz="1400" dirty="0"/>
          </a:p>
          <a:p>
            <a:r>
              <a:rPr lang="en-US" sz="1400" dirty="0" err="1"/>
              <a:t>Operator_abtraction.aadl</a:t>
            </a:r>
            <a:r>
              <a:rPr lang="en-US" sz="1400" dirty="0"/>
              <a:t>—operator package</a:t>
            </a:r>
          </a:p>
          <a:p>
            <a:r>
              <a:rPr lang="en-US" sz="1400" dirty="0"/>
              <a:t>Uxas_modlv2.aadl—connects base services and generic task</a:t>
            </a:r>
          </a:p>
        </p:txBody>
      </p:sp>
    </p:spTree>
    <p:extLst>
      <p:ext uri="{BB962C8B-B14F-4D97-AF65-F5344CB8AC3E}">
        <p14:creationId xmlns:p14="http://schemas.microsoft.com/office/powerpoint/2010/main" val="384468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37492" y="1213338"/>
            <a:ext cx="11040208" cy="4985239"/>
            <a:chOff x="1037492" y="1213338"/>
            <a:chExt cx="11040208" cy="4985239"/>
          </a:xfrm>
        </p:grpSpPr>
        <p:sp>
          <p:nvSpPr>
            <p:cNvPr id="2" name="Rectangle 1"/>
            <p:cNvSpPr/>
            <p:nvPr/>
          </p:nvSpPr>
          <p:spPr>
            <a:xfrm>
              <a:off x="1037492" y="1213338"/>
              <a:ext cx="11040208" cy="4985239"/>
            </a:xfrm>
            <a:prstGeom prst="rect">
              <a:avLst/>
            </a:pr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Level Properties/</a:t>
              </a:r>
              <a:r>
                <a:rPr lang="en-US" dirty="0" err="1">
                  <a:solidFill>
                    <a:schemeClr val="tx1"/>
                  </a:solidFill>
                </a:rPr>
                <a:t>UxAS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311519" y="1995854"/>
              <a:ext cx="686895" cy="3719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Operator Abstraction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4024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Automation request validator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5158" y="2167303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Manager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4430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Route Aggregator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8205" y="2167303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Planner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13594" y="2247900"/>
              <a:ext cx="764931" cy="32099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Assignment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83669" y="2247900"/>
              <a:ext cx="764931" cy="3209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Plan Builder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8854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Manager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21994" y="2167304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Waypoint Manager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60319" y="2176829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Generic Task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98294" y="2176829"/>
              <a:ext cx="764931" cy="3290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Vehicle Interface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37492" y="246185"/>
            <a:ext cx="411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Uxas_model.aadl</a:t>
            </a:r>
            <a:r>
              <a:rPr lang="en-US" sz="1200" dirty="0"/>
              <a:t>—connects all base services with operator abstraction and generic task</a:t>
            </a:r>
          </a:p>
        </p:txBody>
      </p:sp>
    </p:spTree>
    <p:extLst>
      <p:ext uri="{BB962C8B-B14F-4D97-AF65-F5344CB8AC3E}">
        <p14:creationId xmlns:p14="http://schemas.microsoft.com/office/powerpoint/2010/main" val="335569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Architectural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Modeling</dc:title>
  <dc:creator>WBI C0002</dc:creator>
  <cp:lastModifiedBy>WBI C0002</cp:lastModifiedBy>
  <cp:revision>8</cp:revision>
  <dcterms:created xsi:type="dcterms:W3CDTF">2017-05-22T11:43:18Z</dcterms:created>
  <dcterms:modified xsi:type="dcterms:W3CDTF">2017-05-22T18:36:21Z</dcterms:modified>
</cp:coreProperties>
</file>