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23B7-EB89-4644-B34B-3FD602E0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A70-34EE-49BA-9462-1E1AF4C82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ABC7-B272-4257-9E92-C6F6443D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2A7D-C51E-46A6-9EE6-16C16C0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BAEC-6D43-437E-9721-DC119F43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4FDF-ABB3-46D2-A036-7FD9CEDA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5539-0F02-423C-A7C1-BC5DAE1E1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0629-9686-4567-AAE1-4D1EA4D1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A1E4-E963-47A6-9075-939BEB7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1531-8206-4EE3-8869-9C0131C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06841-F6A2-436F-AF48-9AFA42CF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AD6D2-CBFA-4E31-A185-86675B6C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FC10-EB9C-4709-AAFA-3776D9C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BC73-A93E-4DB1-AA90-66726450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1947-6D9D-4542-A510-79F2DAA8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54C7-A3CD-4919-891D-71B62FD9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77BA-AE24-47CA-A42C-6F4C53D2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3F00-E381-4915-966A-C2F1D811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A18D-0FA5-460E-A593-19F3B365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0DA1-F500-4F49-BB4D-B923CB37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F2A7-7E92-4765-83CF-F9735CBC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89ED6-C324-455E-8A76-A295DE2B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A71C-A7AF-4395-9805-8C78AF2D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2F02-AA27-4996-AD16-A6A61BC5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61E7-42F8-4981-92C4-5F5290B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1F5-F026-438D-AB5C-FF4934CB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DF-82D4-461D-AA5A-06BD0BB8F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495F9-09E6-4178-ADDF-CC1CE539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67C6-CB42-4352-ACC1-699F3C8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75512-30DB-4CE3-BF8A-9A5170E1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3C758-339E-40B6-B2C6-60A26648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93D6-BEC7-4088-80C7-4B1B1E38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5171-F07C-45F4-A23C-0027E35B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5EA96-2B50-439A-B9DD-7F79DE26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203DC-AF3B-4E96-84FC-A2C9B42ED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EA06-353C-4E2C-81A0-7F8209F70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414DA-6BE8-4203-9178-B4CCF3DA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3AB10-89C7-427A-B636-A9F93701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80AAD-8D0D-4945-9AD2-16987CB7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E8-4449-4E25-A8FA-D9F3ABF9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C5AB3-1349-4331-A11F-08653857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7654-53AB-46B5-BCAF-582D7CCF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F903-46A1-4E95-B865-7EC59D32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2DEF0-645F-4903-963F-A3A57393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A0FF1-FC4B-4F5C-A183-23BFB5FF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A532D-4624-421A-AD2B-B1B595E2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C2F4-A347-49FE-90E5-67D7EE19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A68A-563D-49D0-91B5-066BB2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3346-257A-4CC9-872A-E158FBD7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02715-28FB-433C-819F-1A4BF767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48653-803F-4633-9A6D-FFA133FC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E10C-D044-43EA-9E9E-8B6536B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D6CD-BADF-4DD1-BFD1-69334ACA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79CAD-0209-4252-9371-EBD915180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A4882-39D4-4DF9-9222-FA14FCBDE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8AFB-311E-408A-819E-621831C0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EAD41-9D2A-49C3-A358-85607738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0158-FCEA-46F1-8A4C-CF95AE71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70FB8-4CCB-416D-A42B-85EF4F4F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8B95-7BFD-42BA-922A-E0F3B906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F89C-5C8C-4934-8BB2-2BB89BECD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F33E-064B-4599-B7DC-1A0479AA11CF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E476-E111-4D4D-913F-15A752E8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0471-D09B-403C-9EDA-C7F73930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45A6-4AEB-4BB1-B5C8-27C4EAF9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917D3D-913C-410F-9073-C5B8C3442D5D}"/>
              </a:ext>
            </a:extLst>
          </p:cNvPr>
          <p:cNvGrpSpPr/>
          <p:nvPr/>
        </p:nvGrpSpPr>
        <p:grpSpPr>
          <a:xfrm>
            <a:off x="246790" y="298864"/>
            <a:ext cx="11698421" cy="6361035"/>
            <a:chOff x="246790" y="298864"/>
            <a:chExt cx="11698421" cy="63610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3FC467-19B0-4090-8071-96DC02E1CD6C}"/>
                </a:ext>
              </a:extLst>
            </p:cNvPr>
            <p:cNvSpPr/>
            <p:nvPr/>
          </p:nvSpPr>
          <p:spPr>
            <a:xfrm>
              <a:off x="246790" y="454075"/>
              <a:ext cx="11698421" cy="6205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001B971D-DF16-4EC1-9ED3-91F12486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703" y="1084941"/>
              <a:ext cx="2118776" cy="21776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7CCDEE36-ABB1-456A-9821-466E9374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120" y="1228264"/>
              <a:ext cx="2213019" cy="3261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Requested Steering Angle</a:t>
              </a: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669DEF01-9B73-4587-8304-B1AE984E8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792" y="1304464"/>
              <a:ext cx="1188343" cy="1345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Rectangle 33">
              <a:extLst>
                <a:ext uri="{FF2B5EF4-FFF2-40B4-BE49-F238E27FC236}">
                  <a16:creationId xmlns:a16="http://schemas.microsoft.com/office/drawing/2014/main" id="{842AAF1A-9529-48A5-B68E-9D1FCA26D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120" y="1632093"/>
              <a:ext cx="2213019" cy="3261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Requested Power/Direction</a:t>
              </a:r>
            </a:p>
          </p:txBody>
        </p:sp>
        <p:cxnSp>
          <p:nvCxnSpPr>
            <p:cNvPr id="10" name="AutoShape 34">
              <a:extLst>
                <a:ext uri="{FF2B5EF4-FFF2-40B4-BE49-F238E27FC236}">
                  <a16:creationId xmlns:a16="http://schemas.microsoft.com/office/drawing/2014/main" id="{A2CB0528-37E7-423E-ADBE-AC439721F9C2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blackWhite">
            <a:xfrm>
              <a:off x="8807139" y="1391345"/>
              <a:ext cx="568601" cy="74535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51">
              <a:extLst>
                <a:ext uri="{FF2B5EF4-FFF2-40B4-BE49-F238E27FC236}">
                  <a16:creationId xmlns:a16="http://schemas.microsoft.com/office/drawing/2014/main" id="{5D195F3F-3781-4C78-A047-85AF8B6A1D1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8549686" y="736284"/>
              <a:ext cx="14055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400" b="1" dirty="0" err="1">
                  <a:latin typeface="+mn-lt"/>
                </a:rPr>
                <a:t>Remote_Control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BD9E7DD9-9F00-4FDA-ADE0-8CB2E843F2C2}"/>
                </a:ext>
              </a:extLst>
            </p:cNvPr>
            <p:cNvSpPr/>
            <p:nvPr/>
          </p:nvSpPr>
          <p:spPr bwMode="auto">
            <a:xfrm>
              <a:off x="8963875" y="2198932"/>
              <a:ext cx="133040" cy="1524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902FEFE8-9F74-4A01-9B60-8A7ACA3EC401}"/>
                </a:ext>
              </a:extLst>
            </p:cNvPr>
            <p:cNvSpPr/>
            <p:nvPr/>
          </p:nvSpPr>
          <p:spPr>
            <a:xfrm>
              <a:off x="8635961" y="2136695"/>
              <a:ext cx="1232965" cy="877528"/>
            </a:xfrm>
            <a:prstGeom prst="flowChartInputOutp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Pump</a:t>
              </a:r>
            </a:p>
          </p:txBody>
        </p:sp>
        <p:cxnSp>
          <p:nvCxnSpPr>
            <p:cNvPr id="23" name="AutoShape 34">
              <a:extLst>
                <a:ext uri="{FF2B5EF4-FFF2-40B4-BE49-F238E27FC236}">
                  <a16:creationId xmlns:a16="http://schemas.microsoft.com/office/drawing/2014/main" id="{76B84E1D-0FE1-4B73-A026-06351AE11B29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blackWhite">
            <a:xfrm>
              <a:off x="8807139" y="1759780"/>
              <a:ext cx="568601" cy="37691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51A94D-B83F-498F-B17C-3B519D3CEE09}"/>
                </a:ext>
              </a:extLst>
            </p:cNvPr>
            <p:cNvSpPr/>
            <p:nvPr/>
          </p:nvSpPr>
          <p:spPr>
            <a:xfrm>
              <a:off x="10555128" y="2173175"/>
              <a:ext cx="1010251" cy="8152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HiTechnic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IR Receiver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7D23EC-23C5-4576-915D-2214741FDD60}"/>
                </a:ext>
              </a:extLst>
            </p:cNvPr>
            <p:cNvCxnSpPr>
              <a:cxnSpLocks/>
              <a:stCxn id="37" idx="1"/>
              <a:endCxn id="4" idx="5"/>
            </p:cNvCxnSpPr>
            <p:nvPr/>
          </p:nvCxnSpPr>
          <p:spPr>
            <a:xfrm flipH="1" flipV="1">
              <a:off x="9745630" y="2575459"/>
              <a:ext cx="809498" cy="53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FED23385-E037-4DAA-B51C-14908C0B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996" y="4151672"/>
              <a:ext cx="2621053" cy="24074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DE30308F-BD66-4EA5-8F66-054E339AD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959" y="4352773"/>
              <a:ext cx="1460404" cy="3261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Measured Speed</a:t>
              </a: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35E1792D-B2CB-42F5-986B-35971595A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7985" y="4428973"/>
              <a:ext cx="1188343" cy="1345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D97F92DD-EF67-4F50-8956-ECD92E59D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959" y="4756602"/>
              <a:ext cx="1460404" cy="3261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Odometer</a:t>
              </a:r>
            </a:p>
          </p:txBody>
        </p:sp>
        <p:cxnSp>
          <p:nvCxnSpPr>
            <p:cNvPr id="56" name="AutoShape 34">
              <a:extLst>
                <a:ext uri="{FF2B5EF4-FFF2-40B4-BE49-F238E27FC236}">
                  <a16:creationId xmlns:a16="http://schemas.microsoft.com/office/drawing/2014/main" id="{5EA7DDF1-8110-41BD-9100-919183F89B81}"/>
                </a:ext>
              </a:extLst>
            </p:cNvPr>
            <p:cNvCxnSpPr>
              <a:cxnSpLocks noChangeShapeType="1"/>
              <a:stCxn id="53" idx="3"/>
              <a:endCxn id="59" idx="0"/>
            </p:cNvCxnSpPr>
            <p:nvPr/>
          </p:nvCxnSpPr>
          <p:spPr bwMode="blackWhite">
            <a:xfrm>
              <a:off x="9555363" y="4515854"/>
              <a:ext cx="1087190" cy="92773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CE6F14ED-8738-4811-8182-82EBAE087D3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9664014" y="3793520"/>
              <a:ext cx="7220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400" b="1" dirty="0">
                  <a:latin typeface="+mn-lt"/>
                </a:rPr>
                <a:t>Vehicle</a:t>
              </a:r>
            </a:p>
          </p:txBody>
        </p:sp>
        <p:sp>
          <p:nvSpPr>
            <p:cNvPr id="58" name="Rounded Rectangle 3">
              <a:extLst>
                <a:ext uri="{FF2B5EF4-FFF2-40B4-BE49-F238E27FC236}">
                  <a16:creationId xmlns:a16="http://schemas.microsoft.com/office/drawing/2014/main" id="{9789AB0B-5495-44E6-BD4C-4E605CE96AB4}"/>
                </a:ext>
              </a:extLst>
            </p:cNvPr>
            <p:cNvSpPr/>
            <p:nvPr/>
          </p:nvSpPr>
          <p:spPr bwMode="auto">
            <a:xfrm>
              <a:off x="9576068" y="5441436"/>
              <a:ext cx="133040" cy="1524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Flowchart: Data 58">
              <a:extLst>
                <a:ext uri="{FF2B5EF4-FFF2-40B4-BE49-F238E27FC236}">
                  <a16:creationId xmlns:a16="http://schemas.microsoft.com/office/drawing/2014/main" id="{ADB48B6D-FD2E-4EF9-863A-3A3528A85043}"/>
                </a:ext>
              </a:extLst>
            </p:cNvPr>
            <p:cNvSpPr/>
            <p:nvPr/>
          </p:nvSpPr>
          <p:spPr>
            <a:xfrm>
              <a:off x="9835059" y="5443589"/>
              <a:ext cx="1345823" cy="877528"/>
            </a:xfrm>
            <a:prstGeom prst="flowChartInputOutp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Engine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Monitor</a:t>
              </a:r>
            </a:p>
          </p:txBody>
        </p:sp>
        <p:cxnSp>
          <p:nvCxnSpPr>
            <p:cNvPr id="60" name="AutoShape 34">
              <a:extLst>
                <a:ext uri="{FF2B5EF4-FFF2-40B4-BE49-F238E27FC236}">
                  <a16:creationId xmlns:a16="http://schemas.microsoft.com/office/drawing/2014/main" id="{D0E6157E-0367-47E8-AC27-CDEA30A3C38D}"/>
                </a:ext>
              </a:extLst>
            </p:cNvPr>
            <p:cNvCxnSpPr>
              <a:cxnSpLocks noChangeShapeType="1"/>
              <a:stCxn id="55" idx="3"/>
              <a:endCxn id="59" idx="0"/>
            </p:cNvCxnSpPr>
            <p:nvPr/>
          </p:nvCxnSpPr>
          <p:spPr bwMode="blackWhite">
            <a:xfrm>
              <a:off x="9555363" y="4919683"/>
              <a:ext cx="1087190" cy="52390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005D1845-215E-4B38-B3AD-FC7B2BCF0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951" y="3836374"/>
              <a:ext cx="2118776" cy="13459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</p:txBody>
        </p:sp>
        <p:sp>
          <p:nvSpPr>
            <p:cNvPr id="69" name="Rectangle 31">
              <a:extLst>
                <a:ext uri="{FF2B5EF4-FFF2-40B4-BE49-F238E27FC236}">
                  <a16:creationId xmlns:a16="http://schemas.microsoft.com/office/drawing/2014/main" id="{14973817-4B86-4BB6-849B-EC2A1EE6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47" y="3653575"/>
              <a:ext cx="1188343" cy="1345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F1F7433F-41F8-49F7-86A2-23FA864EB2B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567459" y="3468957"/>
              <a:ext cx="1325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400" b="1" dirty="0" err="1">
                  <a:latin typeface="+mn-lt"/>
                </a:rPr>
                <a:t>Engine_Control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74" name="Flowchart: Data 73">
              <a:extLst>
                <a:ext uri="{FF2B5EF4-FFF2-40B4-BE49-F238E27FC236}">
                  <a16:creationId xmlns:a16="http://schemas.microsoft.com/office/drawing/2014/main" id="{79B40226-CD35-422E-BD2F-1A8AC60CCCAC}"/>
                </a:ext>
              </a:extLst>
            </p:cNvPr>
            <p:cNvSpPr/>
            <p:nvPr/>
          </p:nvSpPr>
          <p:spPr>
            <a:xfrm>
              <a:off x="4137879" y="4073696"/>
              <a:ext cx="1589040" cy="877528"/>
            </a:xfrm>
            <a:prstGeom prst="flowChartInputOutp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BB5F6B5-9AFB-43B3-A4B5-B6E5AA297B97}"/>
                </a:ext>
              </a:extLst>
            </p:cNvPr>
            <p:cNvCxnSpPr>
              <a:cxnSpLocks/>
              <a:stCxn id="74" idx="4"/>
              <a:endCxn id="81" idx="0"/>
            </p:cNvCxnSpPr>
            <p:nvPr/>
          </p:nvCxnSpPr>
          <p:spPr>
            <a:xfrm>
              <a:off x="4932399" y="4951224"/>
              <a:ext cx="4154" cy="5670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787C062-52D1-4223-A5C7-0FF614E57A69}"/>
                </a:ext>
              </a:extLst>
            </p:cNvPr>
            <p:cNvSpPr/>
            <p:nvPr/>
          </p:nvSpPr>
          <p:spPr>
            <a:xfrm>
              <a:off x="4409358" y="5518229"/>
              <a:ext cx="1054389" cy="705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Propulsion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Motor</a:t>
              </a:r>
            </a:p>
          </p:txBody>
        </p:sp>
        <p:cxnSp>
          <p:nvCxnSpPr>
            <p:cNvPr id="82" name="AutoShape 34">
              <a:extLst>
                <a:ext uri="{FF2B5EF4-FFF2-40B4-BE49-F238E27FC236}">
                  <a16:creationId xmlns:a16="http://schemas.microsoft.com/office/drawing/2014/main" id="{131F08CC-33CD-423B-A1EC-F2D45F6A7F8D}"/>
                </a:ext>
              </a:extLst>
            </p:cNvPr>
            <p:cNvCxnSpPr>
              <a:cxnSpLocks noChangeShapeType="1"/>
              <a:stCxn id="9" idx="1"/>
              <a:endCxn id="74" idx="0"/>
            </p:cNvCxnSpPr>
            <p:nvPr/>
          </p:nvCxnSpPr>
          <p:spPr bwMode="blackWhite">
            <a:xfrm rot="10800000" flipV="1">
              <a:off x="5091304" y="1795174"/>
              <a:ext cx="1502817" cy="22785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096E6409-D6EC-4DFA-9BEC-F99809D3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22" y="810154"/>
              <a:ext cx="2352828" cy="18141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  <a:p>
              <a:pPr algn="ctr" eaLnBrk="0" hangingPunct="0">
                <a:lnSpc>
                  <a:spcPct val="90000"/>
                </a:lnSpc>
              </a:pPr>
              <a:endParaRPr lang="en-US" sz="1200"/>
            </a:p>
          </p:txBody>
        </p:sp>
        <p:sp>
          <p:nvSpPr>
            <p:cNvPr id="87" name="Rectangle 31">
              <a:extLst>
                <a:ext uri="{FF2B5EF4-FFF2-40B4-BE49-F238E27FC236}">
                  <a16:creationId xmlns:a16="http://schemas.microsoft.com/office/drawing/2014/main" id="{8030897E-0EE5-47C0-8277-15FC90E4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408" y="298864"/>
              <a:ext cx="1188343" cy="1345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8" name="Text Box 51">
              <a:extLst>
                <a:ext uri="{FF2B5EF4-FFF2-40B4-BE49-F238E27FC236}">
                  <a16:creationId xmlns:a16="http://schemas.microsoft.com/office/drawing/2014/main" id="{7926662F-6645-4FE7-9F9C-4F9B642B003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024335" y="454075"/>
              <a:ext cx="1440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400" b="1" dirty="0" err="1">
                  <a:latin typeface="+mn-lt"/>
                </a:rPr>
                <a:t>Steering_Control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89" name="Flowchart: Data 88">
              <a:extLst>
                <a:ext uri="{FF2B5EF4-FFF2-40B4-BE49-F238E27FC236}">
                  <a16:creationId xmlns:a16="http://schemas.microsoft.com/office/drawing/2014/main" id="{F5DE6E41-B5C6-41BE-9802-3D7A1E35E956}"/>
                </a:ext>
              </a:extLst>
            </p:cNvPr>
            <p:cNvSpPr/>
            <p:nvPr/>
          </p:nvSpPr>
          <p:spPr>
            <a:xfrm>
              <a:off x="1253366" y="998500"/>
              <a:ext cx="1021583" cy="791697"/>
            </a:xfrm>
            <a:prstGeom prst="flowChartInputOutp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Servo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4C475AC-7E6D-43EA-9195-1F71469CA6D4}"/>
                </a:ext>
              </a:extLst>
            </p:cNvPr>
            <p:cNvCxnSpPr>
              <a:cxnSpLocks/>
              <a:stCxn id="89" idx="4"/>
              <a:endCxn id="118" idx="0"/>
            </p:cNvCxnSpPr>
            <p:nvPr/>
          </p:nvCxnSpPr>
          <p:spPr>
            <a:xfrm flipH="1">
              <a:off x="1760761" y="1790197"/>
              <a:ext cx="3397" cy="3605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50BF0F8-E4F5-4DA4-8A80-8FAB189EEE95}"/>
                </a:ext>
              </a:extLst>
            </p:cNvPr>
            <p:cNvSpPr/>
            <p:nvPr/>
          </p:nvSpPr>
          <p:spPr>
            <a:xfrm>
              <a:off x="656930" y="2984918"/>
              <a:ext cx="930178" cy="705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Steering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Motor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A76AEE-F35B-4E30-A832-C316A1571A09}"/>
                </a:ext>
              </a:extLst>
            </p:cNvPr>
            <p:cNvSpPr/>
            <p:nvPr/>
          </p:nvSpPr>
          <p:spPr>
            <a:xfrm>
              <a:off x="6539346" y="3164508"/>
              <a:ext cx="999900" cy="7058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Ultrasonic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F41FB47-720C-41B8-BB77-39C3993A14DC}"/>
                </a:ext>
              </a:extLst>
            </p:cNvPr>
            <p:cNvCxnSpPr>
              <a:cxnSpLocks/>
              <a:stCxn id="97" idx="2"/>
              <a:endCxn id="17" idx="0"/>
            </p:cNvCxnSpPr>
            <p:nvPr/>
          </p:nvCxnSpPr>
          <p:spPr>
            <a:xfrm>
              <a:off x="7039296" y="3870374"/>
              <a:ext cx="1" cy="2531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F5B1AD-8E22-4274-A751-015D41296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8016" y="4512460"/>
              <a:ext cx="971331" cy="13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34">
              <a:extLst>
                <a:ext uri="{FF2B5EF4-FFF2-40B4-BE49-F238E27FC236}">
                  <a16:creationId xmlns:a16="http://schemas.microsoft.com/office/drawing/2014/main" id="{FEA4E9FB-A0EE-4A82-B7E3-E4F86C78AD62}"/>
                </a:ext>
              </a:extLst>
            </p:cNvPr>
            <p:cNvCxnSpPr>
              <a:cxnSpLocks noChangeShapeType="1"/>
            </p:cNvCxnSpPr>
            <p:nvPr/>
          </p:nvCxnSpPr>
          <p:spPr bwMode="blackWhite">
            <a:xfrm>
              <a:off x="2172792" y="1391345"/>
              <a:ext cx="4421329" cy="30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D724CB-4979-4EE6-8191-3310EBA33DA1}"/>
                </a:ext>
              </a:extLst>
            </p:cNvPr>
            <p:cNvSpPr/>
            <p:nvPr/>
          </p:nvSpPr>
          <p:spPr>
            <a:xfrm>
              <a:off x="888777" y="2150770"/>
              <a:ext cx="1743967" cy="2747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PID Controller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5029840-FEA7-4769-94D9-D57A75127D7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1122019" y="2421560"/>
              <a:ext cx="0" cy="563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5BB98C7-B11F-4A77-8ECF-726ED2F7BB09}"/>
                </a:ext>
              </a:extLst>
            </p:cNvPr>
            <p:cNvCxnSpPr>
              <a:cxnSpLocks/>
              <a:stCxn id="81" idx="3"/>
              <a:endCxn id="128" idx="1"/>
            </p:cNvCxnSpPr>
            <p:nvPr/>
          </p:nvCxnSpPr>
          <p:spPr>
            <a:xfrm>
              <a:off x="5463747" y="5871162"/>
              <a:ext cx="41980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D4CC8BC-35DA-48A8-AD5E-3EA22D2E49DF}"/>
                </a:ext>
              </a:extLst>
            </p:cNvPr>
            <p:cNvSpPr/>
            <p:nvPr/>
          </p:nvSpPr>
          <p:spPr>
            <a:xfrm>
              <a:off x="5883550" y="5518229"/>
              <a:ext cx="1104917" cy="705866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Quadrature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Rotary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Encoder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FB2C326-A010-4DE0-9202-4D841F79593E}"/>
                </a:ext>
              </a:extLst>
            </p:cNvPr>
            <p:cNvCxnSpPr>
              <a:cxnSpLocks/>
              <a:stCxn id="128" idx="3"/>
              <a:endCxn id="131" idx="1"/>
            </p:cNvCxnSpPr>
            <p:nvPr/>
          </p:nvCxnSpPr>
          <p:spPr>
            <a:xfrm>
              <a:off x="6988467" y="5871162"/>
              <a:ext cx="1960544" cy="11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FC9B015-8475-4F25-99F6-BEFEEF3502C0}"/>
                </a:ext>
              </a:extLst>
            </p:cNvPr>
            <p:cNvSpPr/>
            <p:nvPr/>
          </p:nvSpPr>
          <p:spPr>
            <a:xfrm>
              <a:off x="8949011" y="5604516"/>
              <a:ext cx="684989" cy="5556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Noise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Filter</a:t>
              </a:r>
            </a:p>
          </p:txBody>
        </p:sp>
        <p:cxnSp>
          <p:nvCxnSpPr>
            <p:cNvPr id="134" name="AutoShape 34">
              <a:extLst>
                <a:ext uri="{FF2B5EF4-FFF2-40B4-BE49-F238E27FC236}">
                  <a16:creationId xmlns:a16="http://schemas.microsoft.com/office/drawing/2014/main" id="{D92FC784-4C53-4C30-9B8B-EAB9F8087632}"/>
                </a:ext>
              </a:extLst>
            </p:cNvPr>
            <p:cNvCxnSpPr>
              <a:cxnSpLocks noChangeShapeType="1"/>
              <a:stCxn id="59" idx="2"/>
              <a:endCxn id="131" idx="3"/>
            </p:cNvCxnSpPr>
            <p:nvPr/>
          </p:nvCxnSpPr>
          <p:spPr bwMode="blackWhite">
            <a:xfrm rot="10800000" flipV="1">
              <a:off x="9634001" y="5882352"/>
              <a:ext cx="335641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D378443-B3AA-42FB-BB00-1C7EF043F412}"/>
                </a:ext>
              </a:extLst>
            </p:cNvPr>
            <p:cNvSpPr/>
            <p:nvPr/>
          </p:nvSpPr>
          <p:spPr>
            <a:xfrm>
              <a:off x="1863471" y="2988920"/>
              <a:ext cx="1072422" cy="705866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Quadrature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Rotary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Encoder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96B844E-BE83-4DD9-B948-B40EC816F3AF}"/>
                </a:ext>
              </a:extLst>
            </p:cNvPr>
            <p:cNvCxnSpPr>
              <a:cxnSpLocks/>
              <a:stCxn id="91" idx="3"/>
              <a:endCxn id="139" idx="1"/>
            </p:cNvCxnSpPr>
            <p:nvPr/>
          </p:nvCxnSpPr>
          <p:spPr>
            <a:xfrm>
              <a:off x="1587108" y="3337851"/>
              <a:ext cx="276363" cy="4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7DBE03C-302D-47CF-AC06-9A4469573023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>
              <a:off x="2399682" y="2425562"/>
              <a:ext cx="0" cy="563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A32DF5-B1AA-4F40-932B-50D8980292FD}"/>
                </a:ext>
              </a:extLst>
            </p:cNvPr>
            <p:cNvSpPr/>
            <p:nvPr/>
          </p:nvSpPr>
          <p:spPr>
            <a:xfrm>
              <a:off x="6539346" y="4123527"/>
              <a:ext cx="999901" cy="780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Collision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Detection</a:t>
              </a:r>
            </a:p>
          </p:txBody>
        </p:sp>
        <p:cxnSp>
          <p:nvCxnSpPr>
            <p:cNvPr id="62" name="Straight Arrow Connector 101">
              <a:extLst>
                <a:ext uri="{FF2B5EF4-FFF2-40B4-BE49-F238E27FC236}">
                  <a16:creationId xmlns:a16="http://schemas.microsoft.com/office/drawing/2014/main" id="{8D320194-3A06-4D37-82A7-FE13580B6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247" y="4513780"/>
              <a:ext cx="555712" cy="20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81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rogers</dc:creator>
  <cp:lastModifiedBy>pat rogers</cp:lastModifiedBy>
  <cp:revision>30</cp:revision>
  <dcterms:created xsi:type="dcterms:W3CDTF">2020-02-19T17:56:31Z</dcterms:created>
  <dcterms:modified xsi:type="dcterms:W3CDTF">2020-02-20T23:59:26Z</dcterms:modified>
</cp:coreProperties>
</file>