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1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1" autoAdjust="0"/>
    <p:restoredTop sz="94660"/>
  </p:normalViewPr>
  <p:slideViewPr>
    <p:cSldViewPr snapToGrid="0">
      <p:cViewPr varScale="1">
        <p:scale>
          <a:sx n="92" d="100"/>
          <a:sy n="92" d="100"/>
        </p:scale>
        <p:origin x="64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2BB41-FB1D-4705-B23A-8CE8D29DB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ED97E3-DC26-4A4C-8856-6A2CE6A060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FA1FB-16F0-4A4B-8574-54DA2B34F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22B23-E980-4494-8CC2-733478717EAC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16FD63-EAED-4085-B968-CF9856E7C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9AA53-4FF4-4109-B586-4517A3AB6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56BE8-1C6E-4570-9484-24E410F9F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653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27E1B-E90C-4DC2-8931-744ADC208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037B30-798B-4EF9-827A-C431CA88D0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2028C-560A-4AC5-8B58-75980D6D5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22B23-E980-4494-8CC2-733478717EAC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75AAC5-C815-4EAE-A827-E58EEB793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7D225-B56D-42AF-8F8D-0C37B25F2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56BE8-1C6E-4570-9484-24E410F9F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709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518C41-E7A8-42CD-AE15-FED1BABE59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22A24D-9743-45B5-BDCC-94983C3C8A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CEE92-D233-4D03-9F20-C054451F5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22B23-E980-4494-8CC2-733478717EAC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AC4595-AA95-4983-BA95-A3C0226A2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99E2-AB10-4ABE-B974-223A96CD9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56BE8-1C6E-4570-9484-24E410F9F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160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C75FC-4DB0-4EB0-9C32-108E6EEC9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F19A6-752D-4A88-8D52-F05C8FF97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69216-37ED-4C7B-A66E-CF84549A3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22B23-E980-4494-8CC2-733478717EAC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82F76D-2F6B-4EAA-8FD4-99E9AC3B1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7AAD8-C39A-4707-991B-43CD7C7F4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56BE8-1C6E-4570-9484-24E410F9F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29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3EE6D-2865-423B-A8D6-F220887A0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F8A9F7-2438-4189-896A-743DFD5FA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F0CA60-9F1F-4893-A4D3-1969C26BC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22B23-E980-4494-8CC2-733478717EAC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90284-5CE4-40DC-BF1D-E3EB5D328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89322-F33D-49CA-8F9C-768431A91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56BE8-1C6E-4570-9484-24E410F9F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681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DEFE0-EA06-4220-8F45-A1B52C87E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DA236-EB2F-4961-8086-3CC086A8A0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72BF26-63EA-4B4D-ABA8-9E488E3319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0C62A-98AD-48B4-9CCE-4DCB045D4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22B23-E980-4494-8CC2-733478717EAC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282771-B3AA-4A3F-B2EB-029BD1E85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84DEB3-8613-4AD5-8780-714FFE164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56BE8-1C6E-4570-9484-24E410F9F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517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30371-AB2A-4804-9A37-0AA1CF5AD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9D979C-F8D9-4EF5-ADF0-A981974C5C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EF6BD6-7495-4517-AD87-64B04244C8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DFFD52-074E-4F20-B1ED-1767A7EBF9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027023-F152-49C7-8F51-B30611B06B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BB5F6B-C850-49FD-B37F-79071D52A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22B23-E980-4494-8CC2-733478717EAC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59C5FA-10C6-4DFE-BAAB-30DAFB6D1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2ACC9F-DEC3-4832-A272-F8FA205AE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56BE8-1C6E-4570-9484-24E410F9F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649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1DF94-9577-427E-87EE-9E23F8DEA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33E756-184C-4105-BFD7-D7F7A4708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22B23-E980-4494-8CC2-733478717EAC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907ADD-0563-432B-B24E-CAC31F7FD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9CE4A6-F1E5-4E9F-B290-70FACAE6D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56BE8-1C6E-4570-9484-24E410F9F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132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34B5CF-3528-4E81-8EA9-3EF2860AE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22B23-E980-4494-8CC2-733478717EAC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A64E17-BCAD-4B71-AD67-2F009FF52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A57C6B-4C37-4EB7-AD47-A9BB4FD95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56BE8-1C6E-4570-9484-24E410F9F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489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FF5EC-ADCF-4B36-BAA3-996BD185E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B8C82-242F-45B4-9FBE-A31843FCE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7E783C-A6DB-40F9-8F1B-505CC8A615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BD8C48-B349-4613-B72F-22D452B50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22B23-E980-4494-8CC2-733478717EAC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A0B3A2-30B7-47D3-9302-B1493C960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59EAF6-9ECF-49B1-B20F-F296F2406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56BE8-1C6E-4570-9484-24E410F9F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829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FBF61-BD67-4BF0-982C-659AD3BAD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C74ECE-AFE8-4D10-BB5B-F102C20384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6270CD-2D39-4498-B906-00955E4CDE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A2BD80-E31E-4EFC-A7A2-FB501AB92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22B23-E980-4494-8CC2-733478717EAC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4E9564-C249-4564-BEE7-E02F6D974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2F4387-647C-42EB-B7CD-806FC0976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56BE8-1C6E-4570-9484-24E410F9F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090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1D4718-11F2-4BAA-8D11-FFDC1557A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7F6918-27EF-465C-8D37-FFD09807AD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A7B500-60DD-4E2E-8A0C-FB290D7B2A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22B23-E980-4494-8CC2-733478717EAC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55092-5CF2-4B1E-9C65-E3C2E3D9A5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6B7EC-D47B-4E6D-A452-81F84E4F29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56BE8-1C6E-4570-9484-24E410F9F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686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F5BE94F-6065-4CF9-9787-E5F4695075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4809731"/>
              </p:ext>
            </p:extLst>
          </p:nvPr>
        </p:nvGraphicFramePr>
        <p:xfrm>
          <a:off x="2032000" y="719666"/>
          <a:ext cx="8321039" cy="5958840"/>
        </p:xfrm>
        <a:graphic>
          <a:graphicData uri="http://schemas.openxmlformats.org/drawingml/2006/table">
            <a:tbl>
              <a:tblPr firstRow="1" bandRow="1"/>
              <a:tblGrid>
                <a:gridCol w="783597">
                  <a:extLst>
                    <a:ext uri="{9D8B030D-6E8A-4147-A177-3AD203B41FA5}">
                      <a16:colId xmlns:a16="http://schemas.microsoft.com/office/drawing/2014/main" val="1311337102"/>
                    </a:ext>
                  </a:extLst>
                </a:gridCol>
                <a:gridCol w="1990083">
                  <a:extLst>
                    <a:ext uri="{9D8B030D-6E8A-4147-A177-3AD203B41FA5}">
                      <a16:colId xmlns:a16="http://schemas.microsoft.com/office/drawing/2014/main" val="362180408"/>
                    </a:ext>
                  </a:extLst>
                </a:gridCol>
                <a:gridCol w="1567193">
                  <a:extLst>
                    <a:ext uri="{9D8B030D-6E8A-4147-A177-3AD203B41FA5}">
                      <a16:colId xmlns:a16="http://schemas.microsoft.com/office/drawing/2014/main" val="403970822"/>
                    </a:ext>
                  </a:extLst>
                </a:gridCol>
                <a:gridCol w="1990083">
                  <a:extLst>
                    <a:ext uri="{9D8B030D-6E8A-4147-A177-3AD203B41FA5}">
                      <a16:colId xmlns:a16="http://schemas.microsoft.com/office/drawing/2014/main" val="3955711084"/>
                    </a:ext>
                  </a:extLst>
                </a:gridCol>
                <a:gridCol w="1990083">
                  <a:extLst>
                    <a:ext uri="{9D8B030D-6E8A-4147-A177-3AD203B41FA5}">
                      <a16:colId xmlns:a16="http://schemas.microsoft.com/office/drawing/2014/main" val="263779179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16672305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Tag: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Tag: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Byte 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1684274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Length: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Byte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25296437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Byte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4242959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Value[0]: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Byte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5612007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...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13104056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Value[n-1]: 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Byte n+2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81493232"/>
                  </a:ext>
                </a:extLst>
              </a:tr>
              <a:tr h="274320">
                <a:tc gridSpan="5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1324240"/>
                  </a:ext>
                </a:extLst>
              </a:tr>
              <a:tr h="370840">
                <a:tc gridSpan="5"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2800" dirty="0"/>
                        <a:t>Figure 1: TLV (“Tag-Length-Value”) Message Variants</a:t>
                      </a:r>
                    </a:p>
                    <a:p>
                      <a:pPr algn="ctr">
                        <a:spcAft>
                          <a:spcPts val="600"/>
                        </a:spcAft>
                      </a:pP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0477859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E628E97-B71D-494E-8D90-A1D2B2506747}"/>
              </a:ext>
            </a:extLst>
          </p:cNvPr>
          <p:cNvSpPr txBox="1"/>
          <p:nvPr/>
        </p:nvSpPr>
        <p:spPr>
          <a:xfrm>
            <a:off x="7210545" y="2290572"/>
            <a:ext cx="34657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690328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1BB75B2C-2691-4407-BFEE-DD0B3A5F9D91}"/>
              </a:ext>
            </a:extLst>
          </p:cNvPr>
          <p:cNvSpPr/>
          <p:nvPr/>
        </p:nvSpPr>
        <p:spPr>
          <a:xfrm>
            <a:off x="4968950" y="1183760"/>
            <a:ext cx="1804876" cy="757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Tag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57E2909-F610-4183-A771-6E286D2D58DB}"/>
              </a:ext>
            </a:extLst>
          </p:cNvPr>
          <p:cNvSpPr/>
          <p:nvPr/>
        </p:nvSpPr>
        <p:spPr>
          <a:xfrm>
            <a:off x="4968950" y="2905353"/>
            <a:ext cx="1804876" cy="757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Length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7C798BD-1B86-4989-B66F-02EE5757A7A2}"/>
              </a:ext>
            </a:extLst>
          </p:cNvPr>
          <p:cNvSpPr/>
          <p:nvPr/>
        </p:nvSpPr>
        <p:spPr>
          <a:xfrm>
            <a:off x="4990355" y="4617838"/>
            <a:ext cx="1804876" cy="757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Value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744263-03C9-4AFD-99C1-931C1017B94D}"/>
              </a:ext>
            </a:extLst>
          </p:cNvPr>
          <p:cNvSpPr/>
          <p:nvPr/>
        </p:nvSpPr>
        <p:spPr>
          <a:xfrm>
            <a:off x="5463807" y="5681355"/>
            <a:ext cx="815163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23D1433-EF72-4740-843A-0205DE577F28}"/>
              </a:ext>
            </a:extLst>
          </p:cNvPr>
          <p:cNvCxnSpPr>
            <a:cxnSpLocks/>
            <a:endCxn id="2" idx="0"/>
          </p:cNvCxnSpPr>
          <p:nvPr/>
        </p:nvCxnSpPr>
        <p:spPr>
          <a:xfrm flipH="1">
            <a:off x="5871388" y="829336"/>
            <a:ext cx="1" cy="354424"/>
          </a:xfrm>
          <a:prstGeom prst="straightConnector1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9CE0006-2703-4000-AE58-98F2D778989F}"/>
              </a:ext>
            </a:extLst>
          </p:cNvPr>
          <p:cNvCxnSpPr>
            <a:cxnSpLocks/>
            <a:stCxn id="2" idx="4"/>
            <a:endCxn id="3" idx="0"/>
          </p:cNvCxnSpPr>
          <p:nvPr/>
        </p:nvCxnSpPr>
        <p:spPr>
          <a:xfrm>
            <a:off x="5871388" y="1941335"/>
            <a:ext cx="0" cy="9640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180F113-C475-464D-A11B-D81FF3CF1943}"/>
              </a:ext>
            </a:extLst>
          </p:cNvPr>
          <p:cNvCxnSpPr>
            <a:cxnSpLocks/>
            <a:stCxn id="3" idx="4"/>
            <a:endCxn id="4" idx="0"/>
          </p:cNvCxnSpPr>
          <p:nvPr/>
        </p:nvCxnSpPr>
        <p:spPr>
          <a:xfrm>
            <a:off x="5871388" y="3662928"/>
            <a:ext cx="21405" cy="9549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0AC984B-A74B-46A2-8927-434163B947E2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 flipH="1">
            <a:off x="5871389" y="5375413"/>
            <a:ext cx="21404" cy="3059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B14A150-B92F-4267-8925-40A8E606D8E9}"/>
              </a:ext>
            </a:extLst>
          </p:cNvPr>
          <p:cNvSpPr txBox="1"/>
          <p:nvPr/>
        </p:nvSpPr>
        <p:spPr>
          <a:xfrm>
            <a:off x="4813010" y="2203602"/>
            <a:ext cx="2159566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Tag = </a:t>
            </a:r>
            <a:r>
              <a:rPr lang="en-US" sz="2000" dirty="0" err="1">
                <a:latin typeface="Consolas" panose="020B0609020204030204" pitchFamily="49" charset="0"/>
              </a:rPr>
              <a:t>Msg_Data</a:t>
            </a:r>
            <a:endParaRPr lang="en-US" sz="2000" dirty="0">
              <a:latin typeface="Consolas" panose="020B0609020204030204" pitchFamily="49" charset="0"/>
            </a:endParaRPr>
          </a:p>
        </p:txBody>
      </p: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7EF1344A-EC98-43F5-B6A7-E1C04A918A77}"/>
              </a:ext>
            </a:extLst>
          </p:cNvPr>
          <p:cNvCxnSpPr>
            <a:cxnSpLocks/>
            <a:stCxn id="2" idx="2"/>
            <a:endCxn id="6" idx="1"/>
          </p:cNvCxnSpPr>
          <p:nvPr/>
        </p:nvCxnSpPr>
        <p:spPr>
          <a:xfrm rot="10800000" flipH="1" flipV="1">
            <a:off x="4968949" y="1562547"/>
            <a:ext cx="494857" cy="4271207"/>
          </a:xfrm>
          <a:prstGeom prst="curvedConnector3">
            <a:avLst>
              <a:gd name="adj1" fmla="val -339839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5D9D397-273A-4FB4-967B-6CB6415080B6}"/>
              </a:ext>
            </a:extLst>
          </p:cNvPr>
          <p:cNvSpPr txBox="1"/>
          <p:nvPr/>
        </p:nvSpPr>
        <p:spPr>
          <a:xfrm>
            <a:off x="2300184" y="3327104"/>
            <a:ext cx="230063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Tag = </a:t>
            </a:r>
            <a:r>
              <a:rPr lang="en-US" sz="2000" dirty="0" err="1">
                <a:latin typeface="Consolas" panose="020B0609020204030204" pitchFamily="49" charset="0"/>
              </a:rPr>
              <a:t>Msg_Error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C44CFF9-3383-45DE-86D4-454D8CBA0171}"/>
              </a:ext>
            </a:extLst>
          </p:cNvPr>
          <p:cNvSpPr/>
          <p:nvPr/>
        </p:nvSpPr>
        <p:spPr>
          <a:xfrm>
            <a:off x="907312" y="333153"/>
            <a:ext cx="10129284" cy="62448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0A0D1E8-F9D2-452E-B82C-5A0D69FE7B82}"/>
              </a:ext>
            </a:extLst>
          </p:cNvPr>
          <p:cNvSpPr txBox="1"/>
          <p:nvPr/>
        </p:nvSpPr>
        <p:spPr>
          <a:xfrm>
            <a:off x="1849625" y="6071854"/>
            <a:ext cx="82871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Figure 2: Graphical Representation of TLV Messages</a:t>
            </a:r>
          </a:p>
        </p:txBody>
      </p:sp>
    </p:spTree>
    <p:extLst>
      <p:ext uri="{BB962C8B-B14F-4D97-AF65-F5344CB8AC3E}">
        <p14:creationId xmlns:p14="http://schemas.microsoft.com/office/powerpoint/2010/main" val="1474577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1BB75B2C-2691-4407-BFEE-DD0B3A5F9D91}"/>
              </a:ext>
            </a:extLst>
          </p:cNvPr>
          <p:cNvSpPr/>
          <p:nvPr/>
        </p:nvSpPr>
        <p:spPr>
          <a:xfrm>
            <a:off x="4968950" y="1183760"/>
            <a:ext cx="1804876" cy="757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Tag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57E2909-F610-4183-A771-6E286D2D58DB}"/>
              </a:ext>
            </a:extLst>
          </p:cNvPr>
          <p:cNvSpPr/>
          <p:nvPr/>
        </p:nvSpPr>
        <p:spPr>
          <a:xfrm>
            <a:off x="4968950" y="2905353"/>
            <a:ext cx="1804876" cy="757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Length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7C798BD-1B86-4989-B66F-02EE5757A7A2}"/>
              </a:ext>
            </a:extLst>
          </p:cNvPr>
          <p:cNvSpPr/>
          <p:nvPr/>
        </p:nvSpPr>
        <p:spPr>
          <a:xfrm>
            <a:off x="4990355" y="4617838"/>
            <a:ext cx="1804876" cy="757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Value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744263-03C9-4AFD-99C1-931C1017B94D}"/>
              </a:ext>
            </a:extLst>
          </p:cNvPr>
          <p:cNvSpPr/>
          <p:nvPr/>
        </p:nvSpPr>
        <p:spPr>
          <a:xfrm>
            <a:off x="5463807" y="5681355"/>
            <a:ext cx="815163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23D1433-EF72-4740-843A-0205DE577F28}"/>
              </a:ext>
            </a:extLst>
          </p:cNvPr>
          <p:cNvCxnSpPr>
            <a:cxnSpLocks/>
            <a:endCxn id="2" idx="0"/>
          </p:cNvCxnSpPr>
          <p:nvPr/>
        </p:nvCxnSpPr>
        <p:spPr>
          <a:xfrm flipH="1">
            <a:off x="5871388" y="829336"/>
            <a:ext cx="1" cy="354424"/>
          </a:xfrm>
          <a:prstGeom prst="straightConnector1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9CE0006-2703-4000-AE58-98F2D778989F}"/>
              </a:ext>
            </a:extLst>
          </p:cNvPr>
          <p:cNvCxnSpPr>
            <a:cxnSpLocks/>
            <a:stCxn id="2" idx="4"/>
            <a:endCxn id="3" idx="0"/>
          </p:cNvCxnSpPr>
          <p:nvPr/>
        </p:nvCxnSpPr>
        <p:spPr>
          <a:xfrm>
            <a:off x="5871388" y="1941335"/>
            <a:ext cx="0" cy="9640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180F113-C475-464D-A11B-D81FF3CF1943}"/>
              </a:ext>
            </a:extLst>
          </p:cNvPr>
          <p:cNvCxnSpPr>
            <a:cxnSpLocks/>
            <a:stCxn id="3" idx="4"/>
            <a:endCxn id="4" idx="0"/>
          </p:cNvCxnSpPr>
          <p:nvPr/>
        </p:nvCxnSpPr>
        <p:spPr>
          <a:xfrm>
            <a:off x="5871388" y="3662928"/>
            <a:ext cx="21405" cy="9549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0AC984B-A74B-46A2-8927-434163B947E2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 flipH="1">
            <a:off x="5871389" y="5375413"/>
            <a:ext cx="21404" cy="3059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B14A150-B92F-4267-8925-40A8E606D8E9}"/>
              </a:ext>
            </a:extLst>
          </p:cNvPr>
          <p:cNvSpPr txBox="1"/>
          <p:nvPr/>
        </p:nvSpPr>
        <p:spPr>
          <a:xfrm>
            <a:off x="5280605" y="2203602"/>
            <a:ext cx="1172116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Tag = 1</a:t>
            </a:r>
          </a:p>
        </p:txBody>
      </p: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7EF1344A-EC98-43F5-B6A7-E1C04A918A77}"/>
              </a:ext>
            </a:extLst>
          </p:cNvPr>
          <p:cNvCxnSpPr>
            <a:cxnSpLocks/>
            <a:stCxn id="2" idx="2"/>
            <a:endCxn id="6" idx="1"/>
          </p:cNvCxnSpPr>
          <p:nvPr/>
        </p:nvCxnSpPr>
        <p:spPr>
          <a:xfrm rot="10800000" flipH="1" flipV="1">
            <a:off x="4968949" y="1562547"/>
            <a:ext cx="494857" cy="4271207"/>
          </a:xfrm>
          <a:prstGeom prst="curvedConnector3">
            <a:avLst>
              <a:gd name="adj1" fmla="val -339839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5D9D397-273A-4FB4-967B-6CB6415080B6}"/>
              </a:ext>
            </a:extLst>
          </p:cNvPr>
          <p:cNvSpPr txBox="1"/>
          <p:nvPr/>
        </p:nvSpPr>
        <p:spPr>
          <a:xfrm>
            <a:off x="2726215" y="3327104"/>
            <a:ext cx="1172116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Tag = 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C44CFF9-3383-45DE-86D4-454D8CBA0171}"/>
              </a:ext>
            </a:extLst>
          </p:cNvPr>
          <p:cNvSpPr/>
          <p:nvPr/>
        </p:nvSpPr>
        <p:spPr>
          <a:xfrm>
            <a:off x="907312" y="333153"/>
            <a:ext cx="10129284" cy="62448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0A0D1E8-F9D2-452E-B82C-5A0D69FE7B82}"/>
              </a:ext>
            </a:extLst>
          </p:cNvPr>
          <p:cNvSpPr txBox="1"/>
          <p:nvPr/>
        </p:nvSpPr>
        <p:spPr>
          <a:xfrm>
            <a:off x="1849625" y="6071854"/>
            <a:ext cx="82871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Figure 2: Graphical Representation of TLV Messages</a:t>
            </a:r>
          </a:p>
        </p:txBody>
      </p:sp>
    </p:spTree>
    <p:extLst>
      <p:ext uri="{BB962C8B-B14F-4D97-AF65-F5344CB8AC3E}">
        <p14:creationId xmlns:p14="http://schemas.microsoft.com/office/powerpoint/2010/main" val="2772817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Document 1">
            <a:extLst>
              <a:ext uri="{FF2B5EF4-FFF2-40B4-BE49-F238E27FC236}">
                <a16:creationId xmlns:a16="http://schemas.microsoft.com/office/drawing/2014/main" id="{F50ED38A-132C-4E45-AC79-73F82C3441C4}"/>
              </a:ext>
            </a:extLst>
          </p:cNvPr>
          <p:cNvSpPr/>
          <p:nvPr/>
        </p:nvSpPr>
        <p:spPr>
          <a:xfrm>
            <a:off x="786809" y="3161414"/>
            <a:ext cx="1233377" cy="645042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RFLX</a:t>
            </a:r>
          </a:p>
        </p:txBody>
      </p:sp>
      <p:sp>
        <p:nvSpPr>
          <p:cNvPr id="3" name="Flowchart: Document 2">
            <a:extLst>
              <a:ext uri="{FF2B5EF4-FFF2-40B4-BE49-F238E27FC236}">
                <a16:creationId xmlns:a16="http://schemas.microsoft.com/office/drawing/2014/main" id="{7CF0980B-AE45-477B-8FE9-3A56FD915FD6}"/>
              </a:ext>
            </a:extLst>
          </p:cNvPr>
          <p:cNvSpPr/>
          <p:nvPr/>
        </p:nvSpPr>
        <p:spPr>
          <a:xfrm>
            <a:off x="3125971" y="416441"/>
            <a:ext cx="3356342" cy="645042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RFLX.RFLX_Builtin_Types</a:t>
            </a:r>
            <a:endParaRPr lang="en-US" b="1" dirty="0"/>
          </a:p>
        </p:txBody>
      </p:sp>
      <p:sp>
        <p:nvSpPr>
          <p:cNvPr id="4" name="Flowchart: Document 3">
            <a:extLst>
              <a:ext uri="{FF2B5EF4-FFF2-40B4-BE49-F238E27FC236}">
                <a16:creationId xmlns:a16="http://schemas.microsoft.com/office/drawing/2014/main" id="{C8636C74-FE3B-4676-8EDD-7CBA7CB72584}"/>
              </a:ext>
            </a:extLst>
          </p:cNvPr>
          <p:cNvSpPr/>
          <p:nvPr/>
        </p:nvSpPr>
        <p:spPr>
          <a:xfrm>
            <a:off x="6974952" y="416441"/>
            <a:ext cx="3806457" cy="645042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RFLX.RFLX_Builtin_Types.Conversions</a:t>
            </a:r>
            <a:endParaRPr lang="en-US" b="1" dirty="0"/>
          </a:p>
        </p:txBody>
      </p:sp>
      <p:sp>
        <p:nvSpPr>
          <p:cNvPr id="5" name="Flowchart: Document 4">
            <a:extLst>
              <a:ext uri="{FF2B5EF4-FFF2-40B4-BE49-F238E27FC236}">
                <a16:creationId xmlns:a16="http://schemas.microsoft.com/office/drawing/2014/main" id="{C8BA7ACC-A5B8-4A8B-8D76-D728D1EA0D89}"/>
              </a:ext>
            </a:extLst>
          </p:cNvPr>
          <p:cNvSpPr/>
          <p:nvPr/>
        </p:nvSpPr>
        <p:spPr>
          <a:xfrm>
            <a:off x="3125970" y="1235142"/>
            <a:ext cx="3356343" cy="645042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RFLX.RFLX_Generic_Types</a:t>
            </a:r>
            <a:endParaRPr lang="en-US" b="1" dirty="0"/>
          </a:p>
        </p:txBody>
      </p:sp>
      <p:sp>
        <p:nvSpPr>
          <p:cNvPr id="6" name="Flowchart: Document 5">
            <a:extLst>
              <a:ext uri="{FF2B5EF4-FFF2-40B4-BE49-F238E27FC236}">
                <a16:creationId xmlns:a16="http://schemas.microsoft.com/office/drawing/2014/main" id="{390AFD2A-86D9-4E73-B657-63B8A801B0BC}"/>
              </a:ext>
            </a:extLst>
          </p:cNvPr>
          <p:cNvSpPr/>
          <p:nvPr/>
        </p:nvSpPr>
        <p:spPr>
          <a:xfrm>
            <a:off x="3125971" y="2861918"/>
            <a:ext cx="3356344" cy="645042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RFLX.RFLX_Arithmetic</a:t>
            </a:r>
            <a:endParaRPr lang="en-US" b="1" dirty="0"/>
          </a:p>
        </p:txBody>
      </p:sp>
      <p:sp>
        <p:nvSpPr>
          <p:cNvPr id="7" name="Flowchart: Document 6">
            <a:extLst>
              <a:ext uri="{FF2B5EF4-FFF2-40B4-BE49-F238E27FC236}">
                <a16:creationId xmlns:a16="http://schemas.microsoft.com/office/drawing/2014/main" id="{F15FA898-E3A2-4AC6-9842-138655C96F5F}"/>
              </a:ext>
            </a:extLst>
          </p:cNvPr>
          <p:cNvSpPr/>
          <p:nvPr/>
        </p:nvSpPr>
        <p:spPr>
          <a:xfrm>
            <a:off x="3125971" y="2048530"/>
            <a:ext cx="3356344" cy="645042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RFLX.RFLX_Types</a:t>
            </a:r>
            <a:endParaRPr lang="en-US" b="1" dirty="0"/>
          </a:p>
        </p:txBody>
      </p:sp>
      <p:sp>
        <p:nvSpPr>
          <p:cNvPr id="8" name="Flowchart: Document 7">
            <a:extLst>
              <a:ext uri="{FF2B5EF4-FFF2-40B4-BE49-F238E27FC236}">
                <a16:creationId xmlns:a16="http://schemas.microsoft.com/office/drawing/2014/main" id="{72CDECA5-6A1C-4121-949D-76A1F01009A6}"/>
              </a:ext>
            </a:extLst>
          </p:cNvPr>
          <p:cNvSpPr/>
          <p:nvPr/>
        </p:nvSpPr>
        <p:spPr>
          <a:xfrm>
            <a:off x="3125970" y="3675306"/>
            <a:ext cx="3356345" cy="645042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RFLX.RFLX_Scalar_Sequence</a:t>
            </a:r>
            <a:endParaRPr lang="en-US" b="1" dirty="0"/>
          </a:p>
        </p:txBody>
      </p:sp>
      <p:sp>
        <p:nvSpPr>
          <p:cNvPr id="9" name="Flowchart: Document 8">
            <a:extLst>
              <a:ext uri="{FF2B5EF4-FFF2-40B4-BE49-F238E27FC236}">
                <a16:creationId xmlns:a16="http://schemas.microsoft.com/office/drawing/2014/main" id="{B692227D-7203-44BE-8CF9-B166C9A6B6C9}"/>
              </a:ext>
            </a:extLst>
          </p:cNvPr>
          <p:cNvSpPr/>
          <p:nvPr/>
        </p:nvSpPr>
        <p:spPr>
          <a:xfrm>
            <a:off x="3125971" y="4488694"/>
            <a:ext cx="3356346" cy="645042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RFLX.RFLX_Message_Sequence</a:t>
            </a:r>
            <a:endParaRPr lang="en-US" b="1" dirty="0"/>
          </a:p>
        </p:txBody>
      </p:sp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C22AC2D3-0110-4173-A960-E796B84D74EF}"/>
              </a:ext>
            </a:extLst>
          </p:cNvPr>
          <p:cNvSpPr/>
          <p:nvPr/>
        </p:nvSpPr>
        <p:spPr>
          <a:xfrm>
            <a:off x="3125971" y="5302080"/>
            <a:ext cx="3356344" cy="645042"/>
          </a:xfrm>
          <a:prstGeom prst="flowChartDocumen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RFLX</a:t>
            </a:r>
            <a:r>
              <a:rPr lang="en-US" dirty="0"/>
              <a:t>.TLV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18C5D87-42E5-453B-B7BE-A3C27B1FDCD8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2020186" y="738962"/>
            <a:ext cx="1105785" cy="274497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5FA03BF-BC29-451A-96C4-07034B5EDA5D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 flipV="1">
            <a:off x="2020186" y="1557663"/>
            <a:ext cx="1105784" cy="192627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BAB5ED3-B08F-4791-BB91-00232D95E6AF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 flipV="1">
            <a:off x="2020186" y="2371051"/>
            <a:ext cx="1105785" cy="111288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39CFB1E-A160-4D17-B451-0DBD65FFBD39}"/>
              </a:ext>
            </a:extLst>
          </p:cNvPr>
          <p:cNvCxnSpPr>
            <a:cxnSpLocks/>
            <a:stCxn id="2" idx="3"/>
            <a:endCxn id="6" idx="1"/>
          </p:cNvCxnSpPr>
          <p:nvPr/>
        </p:nvCxnSpPr>
        <p:spPr>
          <a:xfrm flipV="1">
            <a:off x="2020186" y="3184439"/>
            <a:ext cx="1105785" cy="29949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A37965C-5673-4A05-BF0F-42A2184ADC3B}"/>
              </a:ext>
            </a:extLst>
          </p:cNvPr>
          <p:cNvCxnSpPr>
            <a:cxnSpLocks/>
            <a:stCxn id="2" idx="3"/>
            <a:endCxn id="8" idx="1"/>
          </p:cNvCxnSpPr>
          <p:nvPr/>
        </p:nvCxnSpPr>
        <p:spPr>
          <a:xfrm>
            <a:off x="2020186" y="3483935"/>
            <a:ext cx="1105784" cy="51389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90949A0-54A4-448E-9B60-368298B2B5A0}"/>
              </a:ext>
            </a:extLst>
          </p:cNvPr>
          <p:cNvCxnSpPr>
            <a:stCxn id="2" idx="3"/>
            <a:endCxn id="9" idx="1"/>
          </p:cNvCxnSpPr>
          <p:nvPr/>
        </p:nvCxnSpPr>
        <p:spPr>
          <a:xfrm>
            <a:off x="2020186" y="3483935"/>
            <a:ext cx="1105785" cy="13272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0D01C78-1BA8-4B9C-B4B4-B3EB9BF41604}"/>
              </a:ext>
            </a:extLst>
          </p:cNvPr>
          <p:cNvCxnSpPr>
            <a:cxnSpLocks/>
            <a:stCxn id="2" idx="3"/>
            <a:endCxn id="10" idx="1"/>
          </p:cNvCxnSpPr>
          <p:nvPr/>
        </p:nvCxnSpPr>
        <p:spPr>
          <a:xfrm>
            <a:off x="2020186" y="3483935"/>
            <a:ext cx="1105785" cy="214066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7CE59BB-7598-42CD-AECD-ABF335F5AF12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6482313" y="738962"/>
            <a:ext cx="49263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DC9FAF4C-E241-4981-AAB3-C5990C8FD4A6}"/>
              </a:ext>
            </a:extLst>
          </p:cNvPr>
          <p:cNvSpPr/>
          <p:nvPr/>
        </p:nvSpPr>
        <p:spPr>
          <a:xfrm>
            <a:off x="453656" y="269361"/>
            <a:ext cx="10582940" cy="62448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533EAF4-444F-4E96-B884-3217876F2ED9}"/>
              </a:ext>
            </a:extLst>
          </p:cNvPr>
          <p:cNvSpPr txBox="1"/>
          <p:nvPr/>
        </p:nvSpPr>
        <p:spPr>
          <a:xfrm>
            <a:off x="1601531" y="5979706"/>
            <a:ext cx="82871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Figure 3: Package Hierarchy for the Generated Code</a:t>
            </a:r>
          </a:p>
        </p:txBody>
      </p:sp>
      <p:sp>
        <p:nvSpPr>
          <p:cNvPr id="46" name="Flowchart: Document 45">
            <a:extLst>
              <a:ext uri="{FF2B5EF4-FFF2-40B4-BE49-F238E27FC236}">
                <a16:creationId xmlns:a16="http://schemas.microsoft.com/office/drawing/2014/main" id="{90025C82-6F27-411F-BC72-AC9203148ADE}"/>
              </a:ext>
            </a:extLst>
          </p:cNvPr>
          <p:cNvSpPr/>
          <p:nvPr/>
        </p:nvSpPr>
        <p:spPr>
          <a:xfrm>
            <a:off x="6974071" y="5302080"/>
            <a:ext cx="3356344" cy="645042"/>
          </a:xfrm>
          <a:prstGeom prst="flowChartDocumen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RFLX</a:t>
            </a:r>
            <a:r>
              <a:rPr lang="en-US" dirty="0" err="1"/>
              <a:t>.TLV.Message</a:t>
            </a:r>
            <a:endParaRPr lang="en-US" dirty="0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0E660EC-E822-46E9-844A-6CDD946689D0}"/>
              </a:ext>
            </a:extLst>
          </p:cNvPr>
          <p:cNvCxnSpPr>
            <a:stCxn id="10" idx="3"/>
            <a:endCxn id="46" idx="1"/>
          </p:cNvCxnSpPr>
          <p:nvPr/>
        </p:nvCxnSpPr>
        <p:spPr>
          <a:xfrm>
            <a:off x="6482315" y="5624601"/>
            <a:ext cx="49175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0D692D7-5249-4C31-A81B-3500BF2C1049}"/>
              </a:ext>
            </a:extLst>
          </p:cNvPr>
          <p:cNvCxnSpPr/>
          <p:nvPr/>
        </p:nvCxnSpPr>
        <p:spPr>
          <a:xfrm>
            <a:off x="863600" y="5200480"/>
            <a:ext cx="982890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BEC76C3C-28AD-4272-8FD9-029887521A40}"/>
              </a:ext>
            </a:extLst>
          </p:cNvPr>
          <p:cNvSpPr txBox="1"/>
          <p:nvPr/>
        </p:nvSpPr>
        <p:spPr>
          <a:xfrm>
            <a:off x="7543800" y="2726651"/>
            <a:ext cx="2628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RFLX Infrastructure</a:t>
            </a:r>
          </a:p>
        </p:txBody>
      </p:sp>
    </p:spTree>
    <p:extLst>
      <p:ext uri="{BB962C8B-B14F-4D97-AF65-F5344CB8AC3E}">
        <p14:creationId xmlns:p14="http://schemas.microsoft.com/office/powerpoint/2010/main" val="1919284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4062</TotalTime>
  <Words>144</Words>
  <Application>Microsoft Office PowerPoint</Application>
  <PresentationFormat>Widescreen</PresentationFormat>
  <Paragraphs>39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Brosgol</dc:creator>
  <cp:lastModifiedBy>Ben Brosgol</cp:lastModifiedBy>
  <cp:revision>20</cp:revision>
  <dcterms:created xsi:type="dcterms:W3CDTF">2022-03-30T03:31:38Z</dcterms:created>
  <dcterms:modified xsi:type="dcterms:W3CDTF">2022-08-28T15:07:09Z</dcterms:modified>
</cp:coreProperties>
</file>