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5486400" cy="36576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42" y="-108"/>
      </p:cViewPr>
      <p:guideLst>
        <p:guide orient="horz" pos="115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D0C7-F45D-4077-A26E-A638144543D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CF788-1BB1-473B-B131-63F755BA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</a:t>
            </a:r>
            <a:r>
              <a:rPr lang="en-US" baseline="0" dirty="0" smtClean="0"/>
              <a:t>ave </a:t>
            </a:r>
            <a:r>
              <a:rPr lang="en-US" b="1" baseline="0" dirty="0" smtClean="0"/>
              <a:t>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png</a:t>
            </a:r>
            <a:r>
              <a:rPr lang="en-US" baseline="0" dirty="0" smtClean="0"/>
              <a:t> file (“current slide only”): importing_and_project_extension_figure_1.png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CF788-1BB1-473B-B131-63F755BA84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</a:t>
            </a:r>
            <a:r>
              <a:rPr lang="en-US" baseline="0" dirty="0" smtClean="0"/>
              <a:t>ave </a:t>
            </a:r>
            <a:r>
              <a:rPr lang="en-US" b="1" baseline="0" dirty="0" smtClean="0"/>
              <a:t>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png</a:t>
            </a:r>
            <a:r>
              <a:rPr lang="en-US" baseline="0" dirty="0" smtClean="0"/>
              <a:t> file (“current slide only”): </a:t>
            </a:r>
            <a:r>
              <a:rPr lang="en-US" baseline="0" dirty="0" smtClean="0"/>
              <a:t>importing_and_project_extension_figure_2.png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CF788-1BB1-473B-B131-63F755BA84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</a:t>
            </a:r>
            <a:r>
              <a:rPr lang="en-US" baseline="0" dirty="0" smtClean="0"/>
              <a:t>ave </a:t>
            </a:r>
            <a:r>
              <a:rPr lang="en-US" b="1" baseline="0" dirty="0" smtClean="0"/>
              <a:t>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png</a:t>
            </a:r>
            <a:r>
              <a:rPr lang="en-US" baseline="0" dirty="0" smtClean="0"/>
              <a:t> file (“current slide only”): </a:t>
            </a:r>
            <a:r>
              <a:rPr lang="en-US" baseline="0" dirty="0" smtClean="0"/>
              <a:t>importing_and_project_extension_figure_3.png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CF788-1BB1-473B-B131-63F755BA84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</a:t>
            </a:r>
            <a:r>
              <a:rPr lang="en-US" baseline="0" dirty="0" smtClean="0"/>
              <a:t>ave </a:t>
            </a:r>
            <a:r>
              <a:rPr lang="en-US" b="1" baseline="0" dirty="0" smtClean="0"/>
              <a:t>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png</a:t>
            </a:r>
            <a:r>
              <a:rPr lang="en-US" baseline="0" dirty="0" smtClean="0"/>
              <a:t> file (“current slide only</a:t>
            </a:r>
            <a:r>
              <a:rPr lang="en-US" baseline="0" smtClean="0"/>
              <a:t>”): </a:t>
            </a:r>
            <a:r>
              <a:rPr lang="en-US" baseline="0" smtClean="0"/>
              <a:t>importing_and_project_extension_figure_4.png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CF788-1BB1-473B-B131-63F755BA84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7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</a:t>
            </a:r>
            <a:r>
              <a:rPr lang="en-US" baseline="0" dirty="0" smtClean="0"/>
              <a:t>ave </a:t>
            </a:r>
            <a:r>
              <a:rPr lang="en-US" b="1" baseline="0" dirty="0" smtClean="0"/>
              <a:t>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png</a:t>
            </a:r>
            <a:r>
              <a:rPr lang="en-US" baseline="0" dirty="0" smtClean="0"/>
              <a:t> </a:t>
            </a:r>
            <a:r>
              <a:rPr lang="en-US" baseline="0" smtClean="0"/>
              <a:t>file (“current slide only”): </a:t>
            </a:r>
            <a:r>
              <a:rPr lang="en-US" baseline="0" dirty="0" smtClean="0"/>
              <a:t>project-manager-figure.png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CF788-1BB1-473B-B131-63F755BA84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27"/>
            <a:ext cx="46634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4"/>
            <a:ext cx="12344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4"/>
            <a:ext cx="36118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7"/>
            <a:ext cx="466344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7"/>
            <a:ext cx="466344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0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0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18727"/>
            <a:ext cx="2424113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159933"/>
            <a:ext cx="2424113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818727"/>
            <a:ext cx="2425065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159933"/>
            <a:ext cx="2425065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3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627"/>
            <a:ext cx="1804988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5627"/>
            <a:ext cx="3067050" cy="31216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765387"/>
            <a:ext cx="1804988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60320"/>
            <a:ext cx="329184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6813"/>
            <a:ext cx="3291840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62580"/>
            <a:ext cx="329184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4"/>
            <a:ext cx="4937760" cy="6096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0"/>
            <a:ext cx="4937760" cy="2413847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4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F4F7-B35A-47B8-B727-0360BAC84C6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4"/>
            <a:ext cx="17373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90054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6F2E-F46A-4942-9242-B1B10873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7504" y="311951"/>
            <a:ext cx="622851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a.gpr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foo.ads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foo.adb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693" y="311951"/>
            <a:ext cx="738010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a_ext.gpr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foo.adb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8737" y="1588541"/>
            <a:ext cx="500380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b.gpr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8355" y="2738684"/>
            <a:ext cx="481144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4690" y="2738684"/>
            <a:ext cx="726019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c_ext.gpr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580444"/>
            <a:ext cx="739228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main.gpr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2896703" y="620606"/>
            <a:ext cx="1190801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98929" y="929263"/>
            <a:ext cx="1" cy="65927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98926" y="2205851"/>
            <a:ext cx="0" cy="532834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890709" y="3047339"/>
            <a:ext cx="1267646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0"/>
            <a:endCxn id="5" idx="1"/>
          </p:cNvCxnSpPr>
          <p:nvPr/>
        </p:nvCxnSpPr>
        <p:spPr>
          <a:xfrm rot="5400000" flipH="1" flipV="1">
            <a:off x="1127134" y="548886"/>
            <a:ext cx="959838" cy="1103279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8" idx="1"/>
          </p:cNvCxnSpPr>
          <p:nvPr/>
        </p:nvCxnSpPr>
        <p:spPr>
          <a:xfrm rot="16200000" flipH="1">
            <a:off x="1185260" y="2067908"/>
            <a:ext cx="849585" cy="1109276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0"/>
            <a:endCxn id="6" idx="1"/>
          </p:cNvCxnSpPr>
          <p:nvPr/>
        </p:nvCxnSpPr>
        <p:spPr>
          <a:xfrm rot="5400000" flipH="1" flipV="1">
            <a:off x="2917474" y="1507422"/>
            <a:ext cx="841488" cy="1621037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8708" y="502721"/>
            <a:ext cx="6275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0386" y="2911141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2238" y="1770321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5416" y="1123246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5416" y="2342444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7846" y="487731"/>
            <a:ext cx="6062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extends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0351" y="2918636"/>
            <a:ext cx="6062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extends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158693" y="499718"/>
            <a:ext cx="73801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87504" y="499718"/>
            <a:ext cx="6228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7703" y="152400"/>
            <a:ext cx="4447822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1304" y="255507"/>
            <a:ext cx="622851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a.gpr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foo.ads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foo.adb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6936" y="255507"/>
            <a:ext cx="738010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a_ext.gpr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foo.adb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2537" y="1541491"/>
            <a:ext cx="500380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b.gpr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2155" y="2682240"/>
            <a:ext cx="481144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2932" y="2682240"/>
            <a:ext cx="726019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c_ext.gpr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541491"/>
            <a:ext cx="739228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main.gpr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2" idx="1"/>
          </p:cNvCxnSpPr>
          <p:nvPr/>
        </p:nvCxnSpPr>
        <p:spPr>
          <a:xfrm>
            <a:off x="2814946" y="564162"/>
            <a:ext cx="1196358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22729" y="872819"/>
            <a:ext cx="1" cy="65927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22726" y="2149407"/>
            <a:ext cx="0" cy="532834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2808951" y="2990895"/>
            <a:ext cx="127320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3" idx="1"/>
          </p:cNvCxnSpPr>
          <p:nvPr/>
        </p:nvCxnSpPr>
        <p:spPr>
          <a:xfrm rot="5400000" flipH="1" flipV="1">
            <a:off x="1039411" y="503966"/>
            <a:ext cx="977329" cy="109772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6" idx="1"/>
          </p:cNvCxnSpPr>
          <p:nvPr/>
        </p:nvCxnSpPr>
        <p:spPr>
          <a:xfrm rot="16200000" flipH="1">
            <a:off x="1115026" y="2022989"/>
            <a:ext cx="832094" cy="110371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34186" y="431287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4186" y="2847202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9216" y="1066801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9216" y="2286000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2930" y="431287"/>
            <a:ext cx="6062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extends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2930" y="2847202"/>
            <a:ext cx="6062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extends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76936" y="442210"/>
            <a:ext cx="73801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11304" y="442210"/>
            <a:ext cx="6228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8454" y="1587658"/>
            <a:ext cx="654974" cy="524977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tx2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b_ext.gpr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73428" y="1850146"/>
            <a:ext cx="1299109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72930" y="1727036"/>
            <a:ext cx="6062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extends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2445941" y="2112635"/>
            <a:ext cx="0" cy="56960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</p:cNvCxnSpPr>
          <p:nvPr/>
        </p:nvCxnSpPr>
        <p:spPr>
          <a:xfrm flipV="1">
            <a:off x="2445941" y="872817"/>
            <a:ext cx="1" cy="71484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46019" y="1066801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6019" y="2286000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" y="76200"/>
            <a:ext cx="45720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7200" y="76200"/>
            <a:ext cx="45720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461" y="304800"/>
            <a:ext cx="484095" cy="5249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a.gpr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936" y="2682240"/>
            <a:ext cx="481144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1318" y="1447354"/>
            <a:ext cx="500380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b.gpr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4970" y="1447354"/>
            <a:ext cx="739228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main.gpr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1508" y="2064664"/>
            <a:ext cx="0" cy="61757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5" idx="1"/>
          </p:cNvCxnSpPr>
          <p:nvPr/>
        </p:nvCxnSpPr>
        <p:spPr>
          <a:xfrm rot="16200000" flipH="1">
            <a:off x="2194645" y="1544603"/>
            <a:ext cx="926231" cy="196635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7755" y="2867785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586" y="2250342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881508" y="829777"/>
            <a:ext cx="1" cy="71171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586" y="1015455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2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7200" y="76200"/>
            <a:ext cx="45720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34275" y="280154"/>
            <a:ext cx="484095" cy="5249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a.gpr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32" y="1532745"/>
            <a:ext cx="500380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b.gpr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5750" y="2794665"/>
            <a:ext cx="481144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532745"/>
            <a:ext cx="739228" cy="6173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main.gpr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73883" y="2149407"/>
            <a:ext cx="4878" cy="64525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5" idx="1"/>
          </p:cNvCxnSpPr>
          <p:nvPr/>
        </p:nvCxnSpPr>
        <p:spPr>
          <a:xfrm rot="16200000" flipH="1">
            <a:off x="880850" y="2248419"/>
            <a:ext cx="953265" cy="756536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556" y="2370386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370386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>
            <a:endCxn id="2" idx="2"/>
          </p:cNvCxnSpPr>
          <p:nvPr/>
        </p:nvCxnSpPr>
        <p:spPr>
          <a:xfrm flipV="1">
            <a:off x="1976322" y="805131"/>
            <a:ext cx="1" cy="73636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1045828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7305" y="280154"/>
            <a:ext cx="661386" cy="5249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a_ext.gpr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78969" y="2840832"/>
            <a:ext cx="678058" cy="524977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tx2"/>
              </a:solidFill>
            </a:endParaRPr>
          </a:p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c_ext.gpr</a:t>
            </a:r>
            <a:endParaRPr lang="en-US" b="1" i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1692" y="1578912"/>
            <a:ext cx="692613" cy="524977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i="1" dirty="0" smtClean="0">
              <a:solidFill>
                <a:schemeClr val="tx2"/>
              </a:solidFill>
            </a:endParaRPr>
          </a:p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b_ext.gpr</a:t>
            </a:r>
            <a:endParaRPr lang="en-US" b="1" i="1" dirty="0" smtClean="0">
              <a:solidFill>
                <a:schemeClr val="tx2"/>
              </a:solidFill>
            </a:endParaRPr>
          </a:p>
          <a:p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600" y="1578912"/>
            <a:ext cx="864006" cy="5249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lIns="62700" tIns="31350" rIns="62700" bIns="31350" rtlCol="0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main_ext.gpr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4" idx="1"/>
            <a:endCxn id="2" idx="3"/>
          </p:cNvCxnSpPr>
          <p:nvPr/>
        </p:nvCxnSpPr>
        <p:spPr>
          <a:xfrm flipH="1">
            <a:off x="2218370" y="542643"/>
            <a:ext cx="868935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8" idx="0"/>
            <a:endCxn id="7" idx="0"/>
          </p:cNvCxnSpPr>
          <p:nvPr/>
        </p:nvCxnSpPr>
        <p:spPr>
          <a:xfrm rot="16200000" flipV="1">
            <a:off x="2701826" y="-189866"/>
            <a:ext cx="46167" cy="3491389"/>
          </a:xfrm>
          <a:prstGeom prst="bentConnector3">
            <a:avLst>
              <a:gd name="adj1" fmla="val 3014131"/>
            </a:avLst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1"/>
            <a:endCxn id="4" idx="3"/>
          </p:cNvCxnSpPr>
          <p:nvPr/>
        </p:nvCxnSpPr>
        <p:spPr>
          <a:xfrm flipH="1" flipV="1">
            <a:off x="2226512" y="1841400"/>
            <a:ext cx="845180" cy="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62200" y="35401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extends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2200" y="1658779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extends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2914204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extends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9787" y="419532"/>
            <a:ext cx="79701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extends_all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417998" y="805131"/>
            <a:ext cx="1" cy="773781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18076" y="1068911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imports</a:t>
            </a:r>
            <a:endParaRPr lang="en-US" b="1" i="1" dirty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>
            <a:endCxn id="35" idx="3"/>
          </p:cNvCxnSpPr>
          <p:nvPr/>
        </p:nvCxnSpPr>
        <p:spPr>
          <a:xfrm flipH="1">
            <a:off x="3757027" y="2103889"/>
            <a:ext cx="713577" cy="999432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748691" y="542643"/>
            <a:ext cx="721912" cy="103626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4858" y="1068911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6200" y="2370386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imports</a:t>
            </a:r>
            <a:endParaRPr lang="en-US" b="1" i="1" dirty="0">
              <a:solidFill>
                <a:schemeClr val="tx2"/>
              </a:solidFill>
            </a:endParaRPr>
          </a:p>
        </p:txBody>
      </p:sp>
      <p:cxnSp>
        <p:nvCxnSpPr>
          <p:cNvPr id="69" name="Straight Arrow Connector 68"/>
          <p:cNvCxnSpPr>
            <a:stCxn id="35" idx="1"/>
            <a:endCxn id="5" idx="3"/>
          </p:cNvCxnSpPr>
          <p:nvPr/>
        </p:nvCxnSpPr>
        <p:spPr>
          <a:xfrm flipH="1" flipV="1">
            <a:off x="2216894" y="3103320"/>
            <a:ext cx="862075" cy="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0"/>
            <a:endCxn id="36" idx="2"/>
          </p:cNvCxnSpPr>
          <p:nvPr/>
        </p:nvCxnSpPr>
        <p:spPr>
          <a:xfrm flipV="1">
            <a:off x="3417998" y="2103889"/>
            <a:ext cx="1" cy="736943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18076" y="2370386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imports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3574" y="470317"/>
            <a:ext cx="2031167" cy="6145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agg1.gpr'Project_Path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302833" y="470317"/>
            <a:ext cx="2031167" cy="6145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agg2.gpr'Project_Path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p.gpr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785016" y="1752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q.gpr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2743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r.gpr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600200" y="2743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r'.</a:t>
            </a:r>
            <a:r>
              <a:rPr lang="en-US" b="1" dirty="0" err="1" smtClean="0"/>
              <a:t>gpr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9423" y="1084914"/>
            <a:ext cx="6242" cy="66768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4"/>
            <a:endCxn id="6" idx="0"/>
          </p:cNvCxnSpPr>
          <p:nvPr/>
        </p:nvCxnSpPr>
        <p:spPr>
          <a:xfrm flipH="1">
            <a:off x="4318416" y="1084914"/>
            <a:ext cx="1" cy="66768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04741" y="777615"/>
            <a:ext cx="99809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" y="2209800"/>
            <a:ext cx="609600" cy="5334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95400" y="2209800"/>
            <a:ext cx="838200" cy="5334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678" y="2353389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1295647"/>
            <a:ext cx="62388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includes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11" y="1295647"/>
            <a:ext cx="62388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includes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1842" y="654505"/>
            <a:ext cx="62388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includes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828800" y="1981200"/>
            <a:ext cx="19562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986" y="1858090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4578" y="2353389"/>
            <a:ext cx="5998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imports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76200"/>
            <a:ext cx="53340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135</Words>
  <Application>Microsoft Office PowerPoint</Application>
  <PresentationFormat>Custom</PresentationFormat>
  <Paragraphs>104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brosgol</dc:creator>
  <cp:lastModifiedBy>brosgol</cp:lastModifiedBy>
  <cp:revision>27</cp:revision>
  <dcterms:created xsi:type="dcterms:W3CDTF">2016-04-18T20:22:24Z</dcterms:created>
  <dcterms:modified xsi:type="dcterms:W3CDTF">2016-04-20T21:24:21Z</dcterms:modified>
</cp:coreProperties>
</file>